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22"/>
  </p:notesMasterIdLst>
  <p:sldIdLst>
    <p:sldId id="256" r:id="rId2"/>
    <p:sldId id="262" r:id="rId3"/>
    <p:sldId id="258" r:id="rId4"/>
    <p:sldId id="259" r:id="rId5"/>
    <p:sldId id="260" r:id="rId6"/>
    <p:sldId id="269" r:id="rId7"/>
    <p:sldId id="264" r:id="rId8"/>
    <p:sldId id="263" r:id="rId9"/>
    <p:sldId id="265" r:id="rId10"/>
    <p:sldId id="295" r:id="rId11"/>
    <p:sldId id="296" r:id="rId12"/>
    <p:sldId id="267" r:id="rId13"/>
    <p:sldId id="266" r:id="rId14"/>
    <p:sldId id="272" r:id="rId15"/>
    <p:sldId id="268" r:id="rId16"/>
    <p:sldId id="297" r:id="rId17"/>
    <p:sldId id="298" r:id="rId18"/>
    <p:sldId id="275" r:id="rId19"/>
    <p:sldId id="300" r:id="rId20"/>
    <p:sldId id="302" r:id="rId21"/>
  </p:sldIdLst>
  <p:sldSz cx="9144000" cy="5143500" type="screen16x9"/>
  <p:notesSz cx="6858000" cy="9144000"/>
  <p:embeddedFontLst>
    <p:embeddedFont>
      <p:font typeface="Nanum Gothic Coding" panose="020D0009000000000000" pitchFamily="49" charset="-127"/>
      <p:regular r:id="rId23"/>
      <p:bold r:id="rId24"/>
    </p:embeddedFont>
    <p:embeddedFont>
      <p:font typeface="Fira Sans Condensed Medium" panose="020B0603050000020004" pitchFamily="34" charset="0"/>
      <p:regular r:id="rId25"/>
      <p:bold r:id="rId26"/>
      <p:italic r:id="rId27"/>
      <p:boldItalic r:id="rId28"/>
    </p:embeddedFont>
    <p:embeddedFont>
      <p:font typeface="Fira Sans Extra Condensed Medium" panose="020B0603050000020004" pitchFamily="34" charset="0"/>
      <p:regular r:id="rId29"/>
      <p:bold r:id="rId30"/>
      <p:italic r:id="rId31"/>
      <p:boldItalic r:id="rId32"/>
    </p:embeddedFont>
    <p:embeddedFont>
      <p:font typeface="Teko" panose="02000000000000000000" pitchFamily="2" charset="77"/>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08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06EBDB-8CDC-45A4-8244-B9FD63C84347}">
  <a:tblStyle styleId="{9F06EBDB-8CDC-45A4-8244-B9FD63C843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0"/>
  </p:normalViewPr>
  <p:slideViewPr>
    <p:cSldViewPr snapToGrid="0" snapToObjects="1">
      <p:cViewPr varScale="1">
        <p:scale>
          <a:sx n="148" d="100"/>
          <a:sy n="148"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4d7b85ed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4d7b85ed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6d4d7b85ed_0_3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6d4d7b85ed_0_3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6d1affa13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6d1affa13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713b5291d9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713b5291d9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6d1affa13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6d1affa13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6d3e0cfa5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6d3e0cfa5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22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d4d7b85ed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d4d7b85ed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d4d7b85ed_0_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d4d7b85ed_0_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d1affa13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d1affa1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6d1affa139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6d1affa139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6d1affa13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6d1affa139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6d1affa13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6d1affa13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2417" y="665933"/>
            <a:ext cx="5632453"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6588" y="571999"/>
            <a:ext cx="56421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50150" y="867025"/>
            <a:ext cx="873905" cy="1063885"/>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50150"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95989" y="2187024"/>
            <a:ext cx="301398" cy="301432"/>
          </a:xfrm>
          <a:custGeom>
            <a:avLst/>
            <a:gdLst/>
            <a:ahLst/>
            <a:cxnLst/>
            <a:rect l="l" t="t" r="r" b="b"/>
            <a:pathLst>
              <a:path w="8721" h="8722" extrusionOk="0">
                <a:moveTo>
                  <a:pt x="1" y="1"/>
                </a:moveTo>
                <a:lnTo>
                  <a:pt x="1" y="8721"/>
                </a:lnTo>
                <a:lnTo>
                  <a:pt x="8721" y="8721"/>
                </a:lnTo>
                <a:lnTo>
                  <a:pt x="8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41862"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62947"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74688"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796604" y="794175"/>
            <a:ext cx="5650500" cy="0"/>
          </a:xfrm>
          <a:prstGeom prst="straightConnector1">
            <a:avLst/>
          </a:prstGeom>
          <a:noFill/>
          <a:ln w="9525" cap="flat" cmpd="sng">
            <a:solidFill>
              <a:schemeClr val="accent1"/>
            </a:solidFill>
            <a:prstDash val="solid"/>
            <a:round/>
            <a:headEnd type="none" w="med" len="med"/>
            <a:tailEnd type="none" w="med" len="med"/>
          </a:ln>
        </p:spPr>
      </p:cxnSp>
      <p:sp>
        <p:nvSpPr>
          <p:cNvPr id="18" name="Google Shape;18;p2"/>
          <p:cNvSpPr/>
          <p:nvPr/>
        </p:nvSpPr>
        <p:spPr>
          <a:xfrm>
            <a:off x="1186426"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2028900" y="875350"/>
            <a:ext cx="1621800" cy="517425"/>
            <a:chOff x="2028900" y="875350"/>
            <a:chExt cx="1621800" cy="517425"/>
          </a:xfrm>
        </p:grpSpPr>
        <p:cxnSp>
          <p:nvCxnSpPr>
            <p:cNvPr id="20" name="Google Shape;20;p2"/>
            <p:cNvCxnSpPr/>
            <p:nvPr/>
          </p:nvCxnSpPr>
          <p:spPr>
            <a:xfrm>
              <a:off x="2028900" y="87535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a:off x="2028900" y="1047825"/>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
            <p:cNvCxnSpPr/>
            <p:nvPr/>
          </p:nvCxnSpPr>
          <p:spPr>
            <a:xfrm>
              <a:off x="2028900" y="122030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2028900" y="1392775"/>
              <a:ext cx="828000" cy="0"/>
            </a:xfrm>
            <a:prstGeom prst="straightConnector1">
              <a:avLst/>
            </a:prstGeom>
            <a:noFill/>
            <a:ln w="9525" cap="flat" cmpd="sng">
              <a:solidFill>
                <a:schemeClr val="lt1"/>
              </a:solidFill>
              <a:prstDash val="solid"/>
              <a:round/>
              <a:headEnd type="none" w="med" len="med"/>
              <a:tailEnd type="none" w="med" len="med"/>
            </a:ln>
          </p:spPr>
        </p:cxnSp>
      </p:grpSp>
      <p:sp>
        <p:nvSpPr>
          <p:cNvPr id="24" name="Google Shape;24;p2"/>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70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25" name="Google Shape;25;p2"/>
          <p:cNvSpPr txBox="1">
            <a:spLocks noGrp="1"/>
          </p:cNvSpPr>
          <p:nvPr>
            <p:ph type="subTitle" idx="1"/>
          </p:nvPr>
        </p:nvSpPr>
        <p:spPr>
          <a:xfrm>
            <a:off x="760725" y="2932325"/>
            <a:ext cx="26523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17"/>
        <p:cNvGrpSpPr/>
        <p:nvPr/>
      </p:nvGrpSpPr>
      <p:grpSpPr>
        <a:xfrm>
          <a:off x="0" y="0"/>
          <a:ext cx="0" cy="0"/>
          <a:chOff x="0" y="0"/>
          <a:chExt cx="0" cy="0"/>
        </a:xfrm>
      </p:grpSpPr>
      <p:sp>
        <p:nvSpPr>
          <p:cNvPr id="118" name="Google Shape;118;p12"/>
          <p:cNvSpPr/>
          <p:nvPr/>
        </p:nvSpPr>
        <p:spPr>
          <a:xfrm>
            <a:off x="632622" y="1185303"/>
            <a:ext cx="6724500" cy="1904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2"/>
          <p:cNvGrpSpPr/>
          <p:nvPr/>
        </p:nvGrpSpPr>
        <p:grpSpPr>
          <a:xfrm>
            <a:off x="1284050" y="2652875"/>
            <a:ext cx="7138425" cy="2022925"/>
            <a:chOff x="1284050" y="2652875"/>
            <a:chExt cx="7138425" cy="2022925"/>
          </a:xfrm>
        </p:grpSpPr>
        <p:sp>
          <p:nvSpPr>
            <p:cNvPr id="120" name="Google Shape;120;p12"/>
            <p:cNvSpPr/>
            <p:nvPr/>
          </p:nvSpPr>
          <p:spPr>
            <a:xfrm>
              <a:off x="1284050" y="3089700"/>
              <a:ext cx="7050300" cy="1586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1372175" y="2652875"/>
              <a:ext cx="7050300" cy="1951500"/>
              <a:chOff x="702300" y="1123300"/>
              <a:chExt cx="7050300" cy="1951500"/>
            </a:xfrm>
          </p:grpSpPr>
          <p:grpSp>
            <p:nvGrpSpPr>
              <p:cNvPr id="122" name="Google Shape;122;p12"/>
              <p:cNvGrpSpPr/>
              <p:nvPr/>
            </p:nvGrpSpPr>
            <p:grpSpPr>
              <a:xfrm>
                <a:off x="712500" y="1123300"/>
                <a:ext cx="7029900" cy="1951500"/>
                <a:chOff x="712500" y="1123300"/>
                <a:chExt cx="7029900" cy="1951500"/>
              </a:xfrm>
            </p:grpSpPr>
            <p:sp>
              <p:nvSpPr>
                <p:cNvPr id="123" name="Google Shape;123;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2"/>
                <p:cNvSpPr/>
                <p:nvPr/>
              </p:nvSpPr>
              <p:spPr>
                <a:xfrm>
                  <a:off x="85860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2"/>
                <p:cNvSpPr/>
                <p:nvPr/>
              </p:nvSpPr>
              <p:spPr>
                <a:xfrm>
                  <a:off x="1014675"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17075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 name="Google Shape;127;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28" name="Google Shape;128;p12"/>
          <p:cNvGrpSpPr/>
          <p:nvPr/>
        </p:nvGrpSpPr>
        <p:grpSpPr>
          <a:xfrm>
            <a:off x="702300" y="1047100"/>
            <a:ext cx="7050300" cy="1951500"/>
            <a:chOff x="702300" y="1123300"/>
            <a:chExt cx="7050300" cy="1951500"/>
          </a:xfrm>
        </p:grpSpPr>
        <p:grpSp>
          <p:nvGrpSpPr>
            <p:cNvPr id="129" name="Google Shape;129;p12"/>
            <p:cNvGrpSpPr/>
            <p:nvPr/>
          </p:nvGrpSpPr>
          <p:grpSpPr>
            <a:xfrm>
              <a:off x="712500" y="1123300"/>
              <a:ext cx="7029900" cy="1951500"/>
              <a:chOff x="712500" y="1123300"/>
              <a:chExt cx="7029900" cy="1951500"/>
            </a:xfrm>
          </p:grpSpPr>
          <p:sp>
            <p:nvSpPr>
              <p:cNvPr id="130" name="Google Shape;130;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2"/>
              <p:cNvSpPr/>
              <p:nvPr/>
            </p:nvSpPr>
            <p:spPr>
              <a:xfrm>
                <a:off x="85860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2"/>
              <p:cNvSpPr/>
              <p:nvPr/>
            </p:nvSpPr>
            <p:spPr>
              <a:xfrm>
                <a:off x="1014675"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p:nvPr/>
            </p:nvSpPr>
            <p:spPr>
              <a:xfrm>
                <a:off x="117075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 name="Google Shape;134;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sp>
        <p:nvSpPr>
          <p:cNvPr id="135" name="Google Shape;135;p12"/>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6" name="Google Shape;136;p12"/>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7" name="Google Shape;137;p12"/>
          <p:cNvSpPr txBox="1">
            <a:spLocks noGrp="1"/>
          </p:cNvSpPr>
          <p:nvPr>
            <p:ph type="title" idx="2" hasCustomPrompt="1"/>
          </p:nvPr>
        </p:nvSpPr>
        <p:spPr>
          <a:xfrm>
            <a:off x="800808" y="1624564"/>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12"/>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9" name="Google Shape;139;p12"/>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0" name="Google Shape;140;p12"/>
          <p:cNvSpPr txBox="1">
            <a:spLocks noGrp="1"/>
          </p:cNvSpPr>
          <p:nvPr>
            <p:ph type="title" idx="5" hasCustomPrompt="1"/>
          </p:nvPr>
        </p:nvSpPr>
        <p:spPr>
          <a:xfrm>
            <a:off x="4278816" y="1624559"/>
            <a:ext cx="990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12"/>
          <p:cNvSpPr txBox="1">
            <a:spLocks noGrp="1"/>
          </p:cNvSpPr>
          <p:nvPr>
            <p:ph type="ctrTitle" idx="6"/>
          </p:nvPr>
        </p:nvSpPr>
        <p:spPr>
          <a:xfrm>
            <a:off x="2311792" y="3403236"/>
            <a:ext cx="2652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2" name="Google Shape;142;p12"/>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3" name="Google Shape;143;p12"/>
          <p:cNvSpPr txBox="1">
            <a:spLocks noGrp="1"/>
          </p:cNvSpPr>
          <p:nvPr>
            <p:ph type="title" idx="8" hasCustomPrompt="1"/>
          </p:nvPr>
        </p:nvSpPr>
        <p:spPr>
          <a:xfrm>
            <a:off x="1495410" y="3230813"/>
            <a:ext cx="774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4" name="Google Shape;144;p12"/>
          <p:cNvSpPr txBox="1">
            <a:spLocks noGrp="1"/>
          </p:cNvSpPr>
          <p:nvPr>
            <p:ph type="ctrTitle" idx="9"/>
          </p:nvPr>
        </p:nvSpPr>
        <p:spPr>
          <a:xfrm>
            <a:off x="5880101" y="341524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5" name="Google Shape;145;p12"/>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6" name="Google Shape;146;p12"/>
          <p:cNvSpPr txBox="1">
            <a:spLocks noGrp="1"/>
          </p:cNvSpPr>
          <p:nvPr>
            <p:ph type="title" idx="14" hasCustomPrompt="1"/>
          </p:nvPr>
        </p:nvSpPr>
        <p:spPr>
          <a:xfrm>
            <a:off x="5021251" y="3233181"/>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12"/>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2_1_1">
    <p:spTree>
      <p:nvGrpSpPr>
        <p:cNvPr id="1" name="Shape 168"/>
        <p:cNvGrpSpPr/>
        <p:nvPr/>
      </p:nvGrpSpPr>
      <p:grpSpPr>
        <a:xfrm>
          <a:off x="0" y="0"/>
          <a:ext cx="0" cy="0"/>
          <a:chOff x="0" y="0"/>
          <a:chExt cx="0" cy="0"/>
        </a:xfrm>
      </p:grpSpPr>
      <p:grpSp>
        <p:nvGrpSpPr>
          <p:cNvPr id="169" name="Google Shape;169;p14"/>
          <p:cNvGrpSpPr/>
          <p:nvPr/>
        </p:nvGrpSpPr>
        <p:grpSpPr>
          <a:xfrm>
            <a:off x="587025" y="1333764"/>
            <a:ext cx="7900756" cy="3269643"/>
            <a:chOff x="587025" y="1333764"/>
            <a:chExt cx="7900756" cy="3269643"/>
          </a:xfrm>
        </p:grpSpPr>
        <p:sp>
          <p:nvSpPr>
            <p:cNvPr id="170" name="Google Shape;170;p14"/>
            <p:cNvSpPr/>
            <p:nvPr/>
          </p:nvSpPr>
          <p:spPr>
            <a:xfrm>
              <a:off x="3366900"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614677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58702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63225"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3443100"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222975" y="1333764"/>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 name="Google Shape;176;p14"/>
            <p:cNvCxnSpPr/>
            <p:nvPr/>
          </p:nvCxnSpPr>
          <p:spPr>
            <a:xfrm>
              <a:off x="663225"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7" name="Google Shape;177;p14"/>
            <p:cNvCxnSpPr/>
            <p:nvPr/>
          </p:nvCxnSpPr>
          <p:spPr>
            <a:xfrm>
              <a:off x="663225"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8" name="Google Shape;178;p14"/>
            <p:cNvCxnSpPr/>
            <p:nvPr/>
          </p:nvCxnSpPr>
          <p:spPr>
            <a:xfrm>
              <a:off x="3443100"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9" name="Google Shape;179;p14"/>
            <p:cNvCxnSpPr/>
            <p:nvPr/>
          </p:nvCxnSpPr>
          <p:spPr>
            <a:xfrm>
              <a:off x="3443100"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0" name="Google Shape;180;p14"/>
            <p:cNvCxnSpPr/>
            <p:nvPr/>
          </p:nvCxnSpPr>
          <p:spPr>
            <a:xfrm>
              <a:off x="6229981"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1" name="Google Shape;181;p14"/>
            <p:cNvCxnSpPr/>
            <p:nvPr/>
          </p:nvCxnSpPr>
          <p:spPr>
            <a:xfrm>
              <a:off x="6229981" y="3507108"/>
              <a:ext cx="2257800" cy="0"/>
            </a:xfrm>
            <a:prstGeom prst="straightConnector1">
              <a:avLst/>
            </a:prstGeom>
            <a:noFill/>
            <a:ln w="9525" cap="flat" cmpd="sng">
              <a:solidFill>
                <a:schemeClr val="accent1"/>
              </a:solidFill>
              <a:prstDash val="solid"/>
              <a:round/>
              <a:headEnd type="none" w="med" len="med"/>
              <a:tailEnd type="none" w="med" len="med"/>
            </a:ln>
          </p:spPr>
        </p:cxnSp>
      </p:grpSp>
      <p:sp>
        <p:nvSpPr>
          <p:cNvPr id="182" name="Google Shape;182;p14"/>
          <p:cNvSpPr txBox="1">
            <a:spLocks noGrp="1"/>
          </p:cNvSpPr>
          <p:nvPr>
            <p:ph type="subTitle" idx="1"/>
          </p:nvPr>
        </p:nvSpPr>
        <p:spPr>
          <a:xfrm>
            <a:off x="877800" y="1948307"/>
            <a:ext cx="1817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3" name="Google Shape;183;p14"/>
          <p:cNvSpPr txBox="1">
            <a:spLocks noGrp="1"/>
          </p:cNvSpPr>
          <p:nvPr>
            <p:ph type="subTitle" idx="2"/>
          </p:nvPr>
        </p:nvSpPr>
        <p:spPr>
          <a:xfrm>
            <a:off x="3512536" y="1948307"/>
            <a:ext cx="19758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4" name="Google Shape;184;p14"/>
          <p:cNvSpPr txBox="1">
            <a:spLocks noGrp="1"/>
          </p:cNvSpPr>
          <p:nvPr>
            <p:ph type="ctrTitle"/>
          </p:nvPr>
        </p:nvSpPr>
        <p:spPr>
          <a:xfrm>
            <a:off x="1349875" y="1639707"/>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5" name="Google Shape;185;p14"/>
          <p:cNvSpPr txBox="1">
            <a:spLocks noGrp="1"/>
          </p:cNvSpPr>
          <p:nvPr>
            <p:ph type="ctrTitle" idx="3"/>
          </p:nvPr>
        </p:nvSpPr>
        <p:spPr>
          <a:xfrm>
            <a:off x="4217536" y="1639707"/>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6" name="Google Shape;186;p14"/>
          <p:cNvSpPr txBox="1">
            <a:spLocks noGrp="1"/>
          </p:cNvSpPr>
          <p:nvPr>
            <p:ph type="subTitle" idx="4"/>
          </p:nvPr>
        </p:nvSpPr>
        <p:spPr>
          <a:xfrm>
            <a:off x="6367358" y="1948307"/>
            <a:ext cx="1925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7" name="Google Shape;187;p14"/>
          <p:cNvSpPr txBox="1">
            <a:spLocks noGrp="1"/>
          </p:cNvSpPr>
          <p:nvPr>
            <p:ph type="ctrTitle" idx="5"/>
          </p:nvPr>
        </p:nvSpPr>
        <p:spPr>
          <a:xfrm>
            <a:off x="6889483" y="1639707"/>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8" name="Google Shape;188;p14"/>
          <p:cNvSpPr txBox="1">
            <a:spLocks noGrp="1"/>
          </p:cNvSpPr>
          <p:nvPr>
            <p:ph type="subTitle" idx="6"/>
          </p:nvPr>
        </p:nvSpPr>
        <p:spPr>
          <a:xfrm>
            <a:off x="877500" y="3509275"/>
            <a:ext cx="18180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14"/>
          <p:cNvSpPr txBox="1">
            <a:spLocks noGrp="1"/>
          </p:cNvSpPr>
          <p:nvPr>
            <p:ph type="subTitle" idx="7"/>
          </p:nvPr>
        </p:nvSpPr>
        <p:spPr>
          <a:xfrm>
            <a:off x="3512536" y="3519167"/>
            <a:ext cx="19758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0" name="Google Shape;190;p14"/>
          <p:cNvSpPr txBox="1">
            <a:spLocks noGrp="1"/>
          </p:cNvSpPr>
          <p:nvPr>
            <p:ph type="ctrTitle" idx="8"/>
          </p:nvPr>
        </p:nvSpPr>
        <p:spPr>
          <a:xfrm>
            <a:off x="1349875" y="3194621"/>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1" name="Google Shape;191;p14"/>
          <p:cNvSpPr txBox="1">
            <a:spLocks noGrp="1"/>
          </p:cNvSpPr>
          <p:nvPr>
            <p:ph type="ctrTitle" idx="9"/>
          </p:nvPr>
        </p:nvSpPr>
        <p:spPr>
          <a:xfrm>
            <a:off x="4217536" y="3194621"/>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2" name="Google Shape;192;p14"/>
          <p:cNvSpPr txBox="1">
            <a:spLocks noGrp="1"/>
          </p:cNvSpPr>
          <p:nvPr>
            <p:ph type="subTitle" idx="13"/>
          </p:nvPr>
        </p:nvSpPr>
        <p:spPr>
          <a:xfrm>
            <a:off x="6367358" y="3519167"/>
            <a:ext cx="19257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3" name="Google Shape;193;p14"/>
          <p:cNvSpPr txBox="1">
            <a:spLocks noGrp="1"/>
          </p:cNvSpPr>
          <p:nvPr>
            <p:ph type="ctrTitle" idx="14"/>
          </p:nvPr>
        </p:nvSpPr>
        <p:spPr>
          <a:xfrm>
            <a:off x="6889483" y="3194621"/>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4" name="Google Shape;194;p14"/>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ONLY_2_1_1_1">
    <p:spTree>
      <p:nvGrpSpPr>
        <p:cNvPr id="1" name="Shape 195"/>
        <p:cNvGrpSpPr/>
        <p:nvPr/>
      </p:nvGrpSpPr>
      <p:grpSpPr>
        <a:xfrm>
          <a:off x="0" y="0"/>
          <a:ext cx="0" cy="0"/>
          <a:chOff x="0" y="0"/>
          <a:chExt cx="0" cy="0"/>
        </a:xfrm>
      </p:grpSpPr>
      <p:grpSp>
        <p:nvGrpSpPr>
          <p:cNvPr id="196" name="Google Shape;196;p15"/>
          <p:cNvGrpSpPr/>
          <p:nvPr/>
        </p:nvGrpSpPr>
        <p:grpSpPr>
          <a:xfrm>
            <a:off x="6220500" y="1252375"/>
            <a:ext cx="2203400" cy="3446525"/>
            <a:chOff x="6220500" y="1252375"/>
            <a:chExt cx="2203400" cy="3446525"/>
          </a:xfrm>
        </p:grpSpPr>
        <p:sp>
          <p:nvSpPr>
            <p:cNvPr id="197" name="Google Shape;197;p15"/>
            <p:cNvSpPr/>
            <p:nvPr/>
          </p:nvSpPr>
          <p:spPr>
            <a:xfrm>
              <a:off x="6220500"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6315500"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5"/>
            <p:cNvCxnSpPr>
              <a:endCxn id="198" idx="3"/>
            </p:cNvCxnSpPr>
            <p:nvPr/>
          </p:nvCxnSpPr>
          <p:spPr>
            <a:xfrm>
              <a:off x="6297800" y="2927875"/>
              <a:ext cx="2126100" cy="0"/>
            </a:xfrm>
            <a:prstGeom prst="straightConnector1">
              <a:avLst/>
            </a:prstGeom>
            <a:noFill/>
            <a:ln w="9525" cap="flat" cmpd="sng">
              <a:solidFill>
                <a:schemeClr val="accent1"/>
              </a:solidFill>
              <a:prstDash val="solid"/>
              <a:round/>
              <a:headEnd type="none" w="med" len="med"/>
              <a:tailEnd type="none" w="med" len="med"/>
            </a:ln>
          </p:spPr>
        </p:cxnSp>
      </p:grpSp>
      <p:grpSp>
        <p:nvGrpSpPr>
          <p:cNvPr id="200" name="Google Shape;200;p15"/>
          <p:cNvGrpSpPr/>
          <p:nvPr/>
        </p:nvGrpSpPr>
        <p:grpSpPr>
          <a:xfrm>
            <a:off x="3748725" y="1252375"/>
            <a:ext cx="2203400" cy="3446525"/>
            <a:chOff x="3748725" y="1252375"/>
            <a:chExt cx="2203400" cy="3446525"/>
          </a:xfrm>
        </p:grpSpPr>
        <p:sp>
          <p:nvSpPr>
            <p:cNvPr id="201" name="Google Shape;201;p15"/>
            <p:cNvSpPr/>
            <p:nvPr/>
          </p:nvSpPr>
          <p:spPr>
            <a:xfrm>
              <a:off x="3748725"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843725"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15"/>
            <p:cNvCxnSpPr>
              <a:stCxn id="202" idx="1"/>
              <a:endCxn id="202" idx="3"/>
            </p:cNvCxnSpPr>
            <p:nvPr/>
          </p:nvCxnSpPr>
          <p:spPr>
            <a:xfrm>
              <a:off x="3843725" y="2927875"/>
              <a:ext cx="2108400" cy="0"/>
            </a:xfrm>
            <a:prstGeom prst="straightConnector1">
              <a:avLst/>
            </a:prstGeom>
            <a:noFill/>
            <a:ln w="9525" cap="flat" cmpd="sng">
              <a:solidFill>
                <a:schemeClr val="accent1"/>
              </a:solidFill>
              <a:prstDash val="solid"/>
              <a:round/>
              <a:headEnd type="none" w="med" len="med"/>
              <a:tailEnd type="none" w="med" len="med"/>
            </a:ln>
          </p:spPr>
        </p:cxnSp>
      </p:grpSp>
      <p:sp>
        <p:nvSpPr>
          <p:cNvPr id="204" name="Google Shape;204;p15"/>
          <p:cNvSpPr txBox="1">
            <a:spLocks noGrp="1"/>
          </p:cNvSpPr>
          <p:nvPr>
            <p:ph type="subTitle" idx="1"/>
          </p:nvPr>
        </p:nvSpPr>
        <p:spPr>
          <a:xfrm>
            <a:off x="4072800"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5" name="Google Shape;205;p15"/>
          <p:cNvSpPr txBox="1">
            <a:spLocks noGrp="1"/>
          </p:cNvSpPr>
          <p:nvPr>
            <p:ph type="ctrTitle"/>
          </p:nvPr>
        </p:nvSpPr>
        <p:spPr>
          <a:xfrm>
            <a:off x="4014025"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6" name="Google Shape;206;p15"/>
          <p:cNvSpPr txBox="1">
            <a:spLocks noGrp="1"/>
          </p:cNvSpPr>
          <p:nvPr>
            <p:ph type="subTitle" idx="2"/>
          </p:nvPr>
        </p:nvSpPr>
        <p:spPr>
          <a:xfrm>
            <a:off x="6524375"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7" name="Google Shape;207;p15"/>
          <p:cNvSpPr txBox="1">
            <a:spLocks noGrp="1"/>
          </p:cNvSpPr>
          <p:nvPr>
            <p:ph type="ctrTitle" idx="3"/>
          </p:nvPr>
        </p:nvSpPr>
        <p:spPr>
          <a:xfrm>
            <a:off x="6465750"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8" name="Google Shape;208;p15"/>
          <p:cNvSpPr txBox="1">
            <a:spLocks noGrp="1"/>
          </p:cNvSpPr>
          <p:nvPr>
            <p:ph type="subTitle" idx="4"/>
          </p:nvPr>
        </p:nvSpPr>
        <p:spPr>
          <a:xfrm>
            <a:off x="4072750"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9" name="Google Shape;209;p15"/>
          <p:cNvSpPr txBox="1">
            <a:spLocks noGrp="1"/>
          </p:cNvSpPr>
          <p:nvPr>
            <p:ph type="ctrTitle" idx="5"/>
          </p:nvPr>
        </p:nvSpPr>
        <p:spPr>
          <a:xfrm>
            <a:off x="4014025" y="3301201"/>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0" name="Google Shape;210;p15"/>
          <p:cNvSpPr txBox="1">
            <a:spLocks noGrp="1"/>
          </p:cNvSpPr>
          <p:nvPr>
            <p:ph type="subTitle" idx="6"/>
          </p:nvPr>
        </p:nvSpPr>
        <p:spPr>
          <a:xfrm>
            <a:off x="6524525"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11" name="Google Shape;211;p15"/>
          <p:cNvSpPr txBox="1">
            <a:spLocks noGrp="1"/>
          </p:cNvSpPr>
          <p:nvPr>
            <p:ph type="ctrTitle" idx="7"/>
          </p:nvPr>
        </p:nvSpPr>
        <p:spPr>
          <a:xfrm>
            <a:off x="6465750" y="3301200"/>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2" name="Google Shape;212;p15"/>
          <p:cNvSpPr txBox="1">
            <a:spLocks noGrp="1"/>
          </p:cNvSpPr>
          <p:nvPr>
            <p:ph type="title" idx="8"/>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3154724" y="645568"/>
            <a:ext cx="5092788"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228899" y="551643"/>
            <a:ext cx="51816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395247"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506988"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p:cNvCxnSpPr/>
          <p:nvPr/>
        </p:nvCxnSpPr>
        <p:spPr>
          <a:xfrm>
            <a:off x="3228904" y="773818"/>
            <a:ext cx="5195100" cy="0"/>
          </a:xfrm>
          <a:prstGeom prst="straightConnector1">
            <a:avLst/>
          </a:prstGeom>
          <a:noFill/>
          <a:ln w="9525" cap="flat" cmpd="sng">
            <a:solidFill>
              <a:schemeClr val="accent1"/>
            </a:solidFill>
            <a:prstDash val="solid"/>
            <a:round/>
            <a:headEnd type="none" w="med" len="med"/>
            <a:tailEnd type="none" w="med" len="med"/>
          </a:ln>
        </p:spPr>
      </p:cxnSp>
      <p:sp>
        <p:nvSpPr>
          <p:cNvPr id="32" name="Google Shape;32;p3"/>
          <p:cNvSpPr/>
          <p:nvPr/>
        </p:nvSpPr>
        <p:spPr>
          <a:xfrm>
            <a:off x="3618726"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4848951" y="721767"/>
            <a:ext cx="34920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lvl1pPr>
            <a:lvl2pPr lvl="1" rtl="0">
              <a:spcBef>
                <a:spcPts val="0"/>
              </a:spcBef>
              <a:spcAft>
                <a:spcPts val="0"/>
              </a:spcAft>
              <a:buClr>
                <a:srgbClr val="000000"/>
              </a:buClr>
              <a:buSzPts val="4800"/>
              <a:buNone/>
              <a:defRPr>
                <a:solidFill>
                  <a:srgbClr val="000000"/>
                </a:solidFill>
              </a:defRPr>
            </a:lvl2pPr>
            <a:lvl3pPr lvl="2" rtl="0">
              <a:spcBef>
                <a:spcPts val="0"/>
              </a:spcBef>
              <a:spcAft>
                <a:spcPts val="0"/>
              </a:spcAft>
              <a:buClr>
                <a:srgbClr val="000000"/>
              </a:buClr>
              <a:buSzPts val="4800"/>
              <a:buNone/>
              <a:defRPr>
                <a:solidFill>
                  <a:srgbClr val="000000"/>
                </a:solidFill>
              </a:defRPr>
            </a:lvl3pPr>
            <a:lvl4pPr lvl="3" rtl="0">
              <a:spcBef>
                <a:spcPts val="0"/>
              </a:spcBef>
              <a:spcAft>
                <a:spcPts val="0"/>
              </a:spcAft>
              <a:buClr>
                <a:srgbClr val="000000"/>
              </a:buClr>
              <a:buSzPts val="4800"/>
              <a:buNone/>
              <a:defRPr>
                <a:solidFill>
                  <a:srgbClr val="000000"/>
                </a:solidFill>
              </a:defRPr>
            </a:lvl4pPr>
            <a:lvl5pPr lvl="4" rtl="0">
              <a:spcBef>
                <a:spcPts val="0"/>
              </a:spcBef>
              <a:spcAft>
                <a:spcPts val="0"/>
              </a:spcAft>
              <a:buClr>
                <a:srgbClr val="000000"/>
              </a:buClr>
              <a:buSzPts val="4800"/>
              <a:buNone/>
              <a:defRPr>
                <a:solidFill>
                  <a:srgbClr val="000000"/>
                </a:solidFill>
              </a:defRPr>
            </a:lvl5pPr>
            <a:lvl6pPr lvl="5" rtl="0">
              <a:spcBef>
                <a:spcPts val="0"/>
              </a:spcBef>
              <a:spcAft>
                <a:spcPts val="0"/>
              </a:spcAft>
              <a:buClr>
                <a:srgbClr val="000000"/>
              </a:buClr>
              <a:buSzPts val="4800"/>
              <a:buNone/>
              <a:defRPr>
                <a:solidFill>
                  <a:srgbClr val="000000"/>
                </a:solidFill>
              </a:defRPr>
            </a:lvl6pPr>
            <a:lvl7pPr lvl="6" rtl="0">
              <a:spcBef>
                <a:spcPts val="0"/>
              </a:spcBef>
              <a:spcAft>
                <a:spcPts val="0"/>
              </a:spcAft>
              <a:buClr>
                <a:srgbClr val="000000"/>
              </a:buClr>
              <a:buSzPts val="4800"/>
              <a:buNone/>
              <a:defRPr>
                <a:solidFill>
                  <a:srgbClr val="000000"/>
                </a:solidFill>
              </a:defRPr>
            </a:lvl7pPr>
            <a:lvl8pPr lvl="7" rtl="0">
              <a:spcBef>
                <a:spcPts val="0"/>
              </a:spcBef>
              <a:spcAft>
                <a:spcPts val="0"/>
              </a:spcAft>
              <a:buClr>
                <a:srgbClr val="000000"/>
              </a:buClr>
              <a:buSzPts val="4800"/>
              <a:buNone/>
              <a:defRPr>
                <a:solidFill>
                  <a:srgbClr val="000000"/>
                </a:solidFill>
              </a:defRPr>
            </a:lvl8pPr>
            <a:lvl9pPr lvl="8" rtl="0">
              <a:spcBef>
                <a:spcPts val="0"/>
              </a:spcBef>
              <a:spcAft>
                <a:spcPts val="0"/>
              </a:spcAft>
              <a:buClr>
                <a:srgbClr val="000000"/>
              </a:buClr>
              <a:buSzPts val="4800"/>
              <a:buNone/>
              <a:defRPr>
                <a:solidFill>
                  <a:srgbClr val="000000"/>
                </a:solidFill>
              </a:defRPr>
            </a:lvl9pPr>
          </a:lstStyle>
          <a:p>
            <a:endParaRPr/>
          </a:p>
        </p:txBody>
      </p:sp>
      <p:sp>
        <p:nvSpPr>
          <p:cNvPr id="34" name="Google Shape;34;p3"/>
          <p:cNvSpPr txBox="1">
            <a:spLocks noGrp="1"/>
          </p:cNvSpPr>
          <p:nvPr>
            <p:ph type="subTitle" idx="1"/>
          </p:nvPr>
        </p:nvSpPr>
        <p:spPr>
          <a:xfrm>
            <a:off x="4848950" y="1626807"/>
            <a:ext cx="32718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 name="Google Shape;35;p3"/>
          <p:cNvSpPr txBox="1">
            <a:spLocks noGrp="1"/>
          </p:cNvSpPr>
          <p:nvPr>
            <p:ph type="title" idx="2" hasCustomPrompt="1"/>
          </p:nvPr>
        </p:nvSpPr>
        <p:spPr>
          <a:xfrm>
            <a:off x="3316276" y="1287568"/>
            <a:ext cx="138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9600"/>
            </a:lvl1pPr>
            <a:lvl2pPr lvl="1"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ctrTitle"/>
          </p:nvPr>
        </p:nvSpPr>
        <p:spPr>
          <a:xfrm>
            <a:off x="984900" y="1895675"/>
            <a:ext cx="2794800" cy="790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4"/>
          <p:cNvSpPr txBox="1">
            <a:spLocks noGrp="1"/>
          </p:cNvSpPr>
          <p:nvPr>
            <p:ph type="subTitle" idx="1"/>
          </p:nvPr>
        </p:nvSpPr>
        <p:spPr>
          <a:xfrm>
            <a:off x="984900" y="2686175"/>
            <a:ext cx="2557200" cy="12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9" name="Google Shape;39;p4"/>
          <p:cNvGrpSpPr/>
          <p:nvPr/>
        </p:nvGrpSpPr>
        <p:grpSpPr>
          <a:xfrm rot="2700000">
            <a:off x="480744" y="4208292"/>
            <a:ext cx="701302" cy="591865"/>
            <a:chOff x="5495733" y="3271125"/>
            <a:chExt cx="1159989" cy="978975"/>
          </a:xfrm>
        </p:grpSpPr>
        <p:sp>
          <p:nvSpPr>
            <p:cNvPr id="40" name="Google Shape;40;p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4"/>
          <p:cNvGrpSpPr/>
          <p:nvPr/>
        </p:nvGrpSpPr>
        <p:grpSpPr>
          <a:xfrm>
            <a:off x="4180818" y="396434"/>
            <a:ext cx="541058" cy="638888"/>
            <a:chOff x="8226513" y="2012350"/>
            <a:chExt cx="644500" cy="761125"/>
          </a:xfrm>
        </p:grpSpPr>
        <p:sp>
          <p:nvSpPr>
            <p:cNvPr id="45" name="Google Shape;45;p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6532189" y="2016700"/>
            <a:ext cx="1966800" cy="136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5"/>
          <p:cNvSpPr txBox="1">
            <a:spLocks noGrp="1"/>
          </p:cNvSpPr>
          <p:nvPr>
            <p:ph type="subTitle" idx="2"/>
          </p:nvPr>
        </p:nvSpPr>
        <p:spPr>
          <a:xfrm>
            <a:off x="620276" y="3079400"/>
            <a:ext cx="1966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5"/>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flipH="1">
            <a:off x="3264450" y="325295"/>
            <a:ext cx="3904800" cy="29370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8" name="Google Shape;68;p8"/>
          <p:cNvGrpSpPr/>
          <p:nvPr/>
        </p:nvGrpSpPr>
        <p:grpSpPr>
          <a:xfrm>
            <a:off x="2734725" y="1167875"/>
            <a:ext cx="598575" cy="245775"/>
            <a:chOff x="5602975" y="4064350"/>
            <a:chExt cx="598575" cy="245775"/>
          </a:xfrm>
        </p:grpSpPr>
        <p:sp>
          <p:nvSpPr>
            <p:cNvPr id="69" name="Google Shape;69;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a:off x="1707863" y="3842200"/>
            <a:ext cx="473000" cy="222150"/>
            <a:chOff x="2128638" y="3414700"/>
            <a:chExt cx="473000" cy="222150"/>
          </a:xfrm>
        </p:grpSpPr>
        <p:sp>
          <p:nvSpPr>
            <p:cNvPr id="72" name="Google Shape;72;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8"/>
          <p:cNvGrpSpPr/>
          <p:nvPr/>
        </p:nvGrpSpPr>
        <p:grpSpPr>
          <a:xfrm>
            <a:off x="491388" y="1624000"/>
            <a:ext cx="473000" cy="222150"/>
            <a:chOff x="2128638" y="3414700"/>
            <a:chExt cx="473000" cy="222150"/>
          </a:xfrm>
        </p:grpSpPr>
        <p:sp>
          <p:nvSpPr>
            <p:cNvPr id="75" name="Google Shape;75;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8"/>
          <p:cNvGrpSpPr/>
          <p:nvPr/>
        </p:nvGrpSpPr>
        <p:grpSpPr>
          <a:xfrm>
            <a:off x="4866013" y="428925"/>
            <a:ext cx="473000" cy="222150"/>
            <a:chOff x="2128638" y="3414700"/>
            <a:chExt cx="473000" cy="222150"/>
          </a:xfrm>
        </p:grpSpPr>
        <p:sp>
          <p:nvSpPr>
            <p:cNvPr id="78" name="Google Shape;78;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8"/>
          <p:cNvGrpSpPr/>
          <p:nvPr/>
        </p:nvGrpSpPr>
        <p:grpSpPr>
          <a:xfrm>
            <a:off x="5258950" y="3521175"/>
            <a:ext cx="598575" cy="245775"/>
            <a:chOff x="5602975" y="4064350"/>
            <a:chExt cx="598575" cy="245775"/>
          </a:xfrm>
        </p:grpSpPr>
        <p:sp>
          <p:nvSpPr>
            <p:cNvPr id="81" name="Google Shape;81;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a:off x="7864625" y="1766575"/>
            <a:ext cx="598575" cy="245775"/>
            <a:chOff x="5602975" y="4064350"/>
            <a:chExt cx="598575" cy="245775"/>
          </a:xfrm>
        </p:grpSpPr>
        <p:sp>
          <p:nvSpPr>
            <p:cNvPr id="84" name="Google Shape;84;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p:nvPr/>
        </p:nvSpPr>
        <p:spPr>
          <a:xfrm>
            <a:off x="4617640" y="1236960"/>
            <a:ext cx="3642000" cy="25413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a:off x="4771853" y="1137362"/>
            <a:ext cx="3642000" cy="25413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30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Nanum Gothic Coding"/>
                <a:ea typeface="Nanum Gothic Coding"/>
                <a:cs typeface="Nanum Gothic Coding"/>
                <a:sym typeface="Nanum Gothic Coding"/>
              </a:defRPr>
            </a:lvl1pPr>
            <a:lvl2pPr lvl="1" rtl="0">
              <a:spcBef>
                <a:spcPts val="0"/>
              </a:spcBef>
              <a:spcAft>
                <a:spcPts val="0"/>
              </a:spcAft>
              <a:buNone/>
              <a:defRPr sz="1800">
                <a:solidFill>
                  <a:schemeClr val="lt1"/>
                </a:solidFill>
                <a:latin typeface="Nanum Gothic Coding"/>
                <a:ea typeface="Nanum Gothic Coding"/>
                <a:cs typeface="Nanum Gothic Coding"/>
                <a:sym typeface="Nanum Gothic Coding"/>
              </a:defRPr>
            </a:lvl2pPr>
            <a:lvl3pPr lvl="2" rtl="0">
              <a:spcBef>
                <a:spcPts val="0"/>
              </a:spcBef>
              <a:spcAft>
                <a:spcPts val="0"/>
              </a:spcAft>
              <a:buNone/>
              <a:defRPr sz="1800">
                <a:solidFill>
                  <a:schemeClr val="lt1"/>
                </a:solidFill>
                <a:latin typeface="Nanum Gothic Coding"/>
                <a:ea typeface="Nanum Gothic Coding"/>
                <a:cs typeface="Nanum Gothic Coding"/>
                <a:sym typeface="Nanum Gothic Coding"/>
              </a:defRPr>
            </a:lvl3pPr>
            <a:lvl4pPr lvl="3" rtl="0">
              <a:spcBef>
                <a:spcPts val="0"/>
              </a:spcBef>
              <a:spcAft>
                <a:spcPts val="0"/>
              </a:spcAft>
              <a:buNone/>
              <a:defRPr sz="1800">
                <a:solidFill>
                  <a:schemeClr val="lt1"/>
                </a:solidFill>
                <a:latin typeface="Nanum Gothic Coding"/>
                <a:ea typeface="Nanum Gothic Coding"/>
                <a:cs typeface="Nanum Gothic Coding"/>
                <a:sym typeface="Nanum Gothic Coding"/>
              </a:defRPr>
            </a:lvl4pPr>
            <a:lvl5pPr lvl="4" rtl="0">
              <a:spcBef>
                <a:spcPts val="0"/>
              </a:spcBef>
              <a:spcAft>
                <a:spcPts val="0"/>
              </a:spcAft>
              <a:buNone/>
              <a:defRPr sz="1800">
                <a:solidFill>
                  <a:schemeClr val="lt1"/>
                </a:solidFill>
                <a:latin typeface="Nanum Gothic Coding"/>
                <a:ea typeface="Nanum Gothic Coding"/>
                <a:cs typeface="Nanum Gothic Coding"/>
                <a:sym typeface="Nanum Gothic Coding"/>
              </a:defRPr>
            </a:lvl5pPr>
            <a:lvl6pPr lvl="5" rtl="0">
              <a:spcBef>
                <a:spcPts val="0"/>
              </a:spcBef>
              <a:spcAft>
                <a:spcPts val="0"/>
              </a:spcAft>
              <a:buNone/>
              <a:defRPr sz="1800">
                <a:solidFill>
                  <a:schemeClr val="lt1"/>
                </a:solidFill>
                <a:latin typeface="Nanum Gothic Coding"/>
                <a:ea typeface="Nanum Gothic Coding"/>
                <a:cs typeface="Nanum Gothic Coding"/>
                <a:sym typeface="Nanum Gothic Coding"/>
              </a:defRPr>
            </a:lvl6pPr>
            <a:lvl7pPr lvl="6" rtl="0">
              <a:spcBef>
                <a:spcPts val="0"/>
              </a:spcBef>
              <a:spcAft>
                <a:spcPts val="0"/>
              </a:spcAft>
              <a:buNone/>
              <a:defRPr sz="1800">
                <a:solidFill>
                  <a:schemeClr val="lt1"/>
                </a:solidFill>
                <a:latin typeface="Nanum Gothic Coding"/>
                <a:ea typeface="Nanum Gothic Coding"/>
                <a:cs typeface="Nanum Gothic Coding"/>
                <a:sym typeface="Nanum Gothic Coding"/>
              </a:defRPr>
            </a:lvl7pPr>
            <a:lvl8pPr lvl="7" rtl="0">
              <a:spcBef>
                <a:spcPts val="0"/>
              </a:spcBef>
              <a:spcAft>
                <a:spcPts val="0"/>
              </a:spcAft>
              <a:buNone/>
              <a:defRPr sz="1800">
                <a:solidFill>
                  <a:schemeClr val="lt1"/>
                </a:solidFill>
                <a:latin typeface="Nanum Gothic Coding"/>
                <a:ea typeface="Nanum Gothic Coding"/>
                <a:cs typeface="Nanum Gothic Coding"/>
                <a:sym typeface="Nanum Gothic Coding"/>
              </a:defRPr>
            </a:lvl8pPr>
            <a:lvl9pPr lvl="8" rtl="0">
              <a:spcBef>
                <a:spcPts val="0"/>
              </a:spcBef>
              <a:spcAft>
                <a:spcPts val="0"/>
              </a:spcAft>
              <a:buNone/>
              <a:defRPr sz="1800">
                <a:solidFill>
                  <a:schemeClr val="lt1"/>
                </a:solidFill>
                <a:latin typeface="Nanum Gothic Coding"/>
                <a:ea typeface="Nanum Gothic Coding"/>
                <a:cs typeface="Nanum Gothic Coding"/>
                <a:sym typeface="Nanum Gothic Coding"/>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grpSp>
        <p:nvGrpSpPr>
          <p:cNvPr id="96" name="Google Shape;96;p11"/>
          <p:cNvGrpSpPr/>
          <p:nvPr/>
        </p:nvGrpSpPr>
        <p:grpSpPr>
          <a:xfrm>
            <a:off x="1937362" y="586918"/>
            <a:ext cx="5269279" cy="2221666"/>
            <a:chOff x="1937362" y="586918"/>
            <a:chExt cx="5269279" cy="2221666"/>
          </a:xfrm>
        </p:grpSpPr>
        <p:sp>
          <p:nvSpPr>
            <p:cNvPr id="97" name="Google Shape;97;p11"/>
            <p:cNvSpPr/>
            <p:nvPr/>
          </p:nvSpPr>
          <p:spPr>
            <a:xfrm>
              <a:off x="1937362" y="680843"/>
              <a:ext cx="5092788"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2011537" y="586918"/>
              <a:ext cx="51816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1"/>
            <p:cNvGrpSpPr/>
            <p:nvPr/>
          </p:nvGrpSpPr>
          <p:grpSpPr>
            <a:xfrm>
              <a:off x="2011541" y="741831"/>
              <a:ext cx="5195100" cy="147201"/>
              <a:chOff x="2011541" y="741831"/>
              <a:chExt cx="5195100" cy="147201"/>
            </a:xfrm>
          </p:grpSpPr>
          <p:sp>
            <p:nvSpPr>
              <p:cNvPr id="100" name="Google Shape;100;p11"/>
              <p:cNvSpPr/>
              <p:nvPr/>
            </p:nvSpPr>
            <p:spPr>
              <a:xfrm>
                <a:off x="2177885" y="741831"/>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2289626" y="741831"/>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1"/>
              <p:cNvCxnSpPr/>
              <p:nvPr/>
            </p:nvCxnSpPr>
            <p:spPr>
              <a:xfrm>
                <a:off x="2011541" y="889032"/>
                <a:ext cx="5195100" cy="0"/>
              </a:xfrm>
              <a:prstGeom prst="straightConnector1">
                <a:avLst/>
              </a:prstGeom>
              <a:noFill/>
              <a:ln w="9525" cap="flat" cmpd="sng">
                <a:solidFill>
                  <a:schemeClr val="accent1"/>
                </a:solidFill>
                <a:prstDash val="solid"/>
                <a:round/>
                <a:headEnd type="none" w="med" len="med"/>
                <a:tailEnd type="none" w="med" len="med"/>
              </a:ln>
            </p:spPr>
          </p:cxnSp>
          <p:sp>
            <p:nvSpPr>
              <p:cNvPr id="103" name="Google Shape;103;p11"/>
              <p:cNvSpPr/>
              <p:nvPr/>
            </p:nvSpPr>
            <p:spPr>
              <a:xfrm>
                <a:off x="2401363" y="741831"/>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11"/>
          <p:cNvSpPr txBox="1">
            <a:spLocks noGrp="1"/>
          </p:cNvSpPr>
          <p:nvPr>
            <p:ph type="title" hasCustomPrompt="1"/>
          </p:nvPr>
        </p:nvSpPr>
        <p:spPr>
          <a:xfrm>
            <a:off x="1950875" y="798703"/>
            <a:ext cx="5242200" cy="182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5" name="Google Shape;105;p11"/>
          <p:cNvSpPr txBox="1">
            <a:spLocks noGrp="1"/>
          </p:cNvSpPr>
          <p:nvPr>
            <p:ph type="body" idx="1"/>
          </p:nvPr>
        </p:nvSpPr>
        <p:spPr>
          <a:xfrm>
            <a:off x="2937375" y="3378175"/>
            <a:ext cx="3269100" cy="770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6" name="Google Shape;106;p11"/>
          <p:cNvGrpSpPr/>
          <p:nvPr/>
        </p:nvGrpSpPr>
        <p:grpSpPr>
          <a:xfrm rot="2700000">
            <a:off x="480744" y="4208292"/>
            <a:ext cx="701302" cy="591865"/>
            <a:chOff x="5495733" y="3271125"/>
            <a:chExt cx="1159989" cy="978975"/>
          </a:xfrm>
        </p:grpSpPr>
        <p:sp>
          <p:nvSpPr>
            <p:cNvPr id="107" name="Google Shape;107;p11"/>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11"/>
          <p:cNvGrpSpPr/>
          <p:nvPr/>
        </p:nvGrpSpPr>
        <p:grpSpPr>
          <a:xfrm>
            <a:off x="8153468" y="337159"/>
            <a:ext cx="541058" cy="638888"/>
            <a:chOff x="8226513" y="2012350"/>
            <a:chExt cx="644500" cy="761125"/>
          </a:xfrm>
        </p:grpSpPr>
        <p:sp>
          <p:nvSpPr>
            <p:cNvPr id="112" name="Google Shape;112;p11"/>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Teko"/>
              <a:buNone/>
              <a:defRPr sz="4800">
                <a:solidFill>
                  <a:schemeClr val="dk1"/>
                </a:solidFill>
                <a:latin typeface="Teko"/>
                <a:ea typeface="Teko"/>
                <a:cs typeface="Teko"/>
                <a:sym typeface="Teko"/>
              </a:defRPr>
            </a:lvl1pPr>
            <a:lvl2pPr lvl="1">
              <a:spcBef>
                <a:spcPts val="0"/>
              </a:spcBef>
              <a:spcAft>
                <a:spcPts val="0"/>
              </a:spcAft>
              <a:buClr>
                <a:schemeClr val="dk1"/>
              </a:buClr>
              <a:buSzPts val="4800"/>
              <a:buFont typeface="Teko"/>
              <a:buNone/>
              <a:defRPr sz="4800">
                <a:solidFill>
                  <a:schemeClr val="dk1"/>
                </a:solidFill>
                <a:latin typeface="Teko"/>
                <a:ea typeface="Teko"/>
                <a:cs typeface="Teko"/>
                <a:sym typeface="Teko"/>
              </a:defRPr>
            </a:lvl2pPr>
            <a:lvl3pPr lvl="2">
              <a:spcBef>
                <a:spcPts val="0"/>
              </a:spcBef>
              <a:spcAft>
                <a:spcPts val="0"/>
              </a:spcAft>
              <a:buClr>
                <a:schemeClr val="dk1"/>
              </a:buClr>
              <a:buSzPts val="4800"/>
              <a:buFont typeface="Teko"/>
              <a:buNone/>
              <a:defRPr sz="4800">
                <a:solidFill>
                  <a:schemeClr val="dk1"/>
                </a:solidFill>
                <a:latin typeface="Teko"/>
                <a:ea typeface="Teko"/>
                <a:cs typeface="Teko"/>
                <a:sym typeface="Teko"/>
              </a:defRPr>
            </a:lvl3pPr>
            <a:lvl4pPr lvl="3">
              <a:spcBef>
                <a:spcPts val="0"/>
              </a:spcBef>
              <a:spcAft>
                <a:spcPts val="0"/>
              </a:spcAft>
              <a:buClr>
                <a:schemeClr val="dk1"/>
              </a:buClr>
              <a:buSzPts val="4800"/>
              <a:buFont typeface="Teko"/>
              <a:buNone/>
              <a:defRPr sz="4800">
                <a:solidFill>
                  <a:schemeClr val="dk1"/>
                </a:solidFill>
                <a:latin typeface="Teko"/>
                <a:ea typeface="Teko"/>
                <a:cs typeface="Teko"/>
                <a:sym typeface="Teko"/>
              </a:defRPr>
            </a:lvl4pPr>
            <a:lvl5pPr lvl="4">
              <a:spcBef>
                <a:spcPts val="0"/>
              </a:spcBef>
              <a:spcAft>
                <a:spcPts val="0"/>
              </a:spcAft>
              <a:buClr>
                <a:schemeClr val="dk1"/>
              </a:buClr>
              <a:buSzPts val="4800"/>
              <a:buFont typeface="Teko"/>
              <a:buNone/>
              <a:defRPr sz="4800">
                <a:solidFill>
                  <a:schemeClr val="dk1"/>
                </a:solidFill>
                <a:latin typeface="Teko"/>
                <a:ea typeface="Teko"/>
                <a:cs typeface="Teko"/>
                <a:sym typeface="Teko"/>
              </a:defRPr>
            </a:lvl5pPr>
            <a:lvl6pPr lvl="5">
              <a:spcBef>
                <a:spcPts val="0"/>
              </a:spcBef>
              <a:spcAft>
                <a:spcPts val="0"/>
              </a:spcAft>
              <a:buClr>
                <a:schemeClr val="dk1"/>
              </a:buClr>
              <a:buSzPts val="4800"/>
              <a:buFont typeface="Teko"/>
              <a:buNone/>
              <a:defRPr sz="4800">
                <a:solidFill>
                  <a:schemeClr val="dk1"/>
                </a:solidFill>
                <a:latin typeface="Teko"/>
                <a:ea typeface="Teko"/>
                <a:cs typeface="Teko"/>
                <a:sym typeface="Teko"/>
              </a:defRPr>
            </a:lvl6pPr>
            <a:lvl7pPr lvl="6">
              <a:spcBef>
                <a:spcPts val="0"/>
              </a:spcBef>
              <a:spcAft>
                <a:spcPts val="0"/>
              </a:spcAft>
              <a:buClr>
                <a:schemeClr val="dk1"/>
              </a:buClr>
              <a:buSzPts val="4800"/>
              <a:buFont typeface="Teko"/>
              <a:buNone/>
              <a:defRPr sz="4800">
                <a:solidFill>
                  <a:schemeClr val="dk1"/>
                </a:solidFill>
                <a:latin typeface="Teko"/>
                <a:ea typeface="Teko"/>
                <a:cs typeface="Teko"/>
                <a:sym typeface="Teko"/>
              </a:defRPr>
            </a:lvl7pPr>
            <a:lvl8pPr lvl="7">
              <a:spcBef>
                <a:spcPts val="0"/>
              </a:spcBef>
              <a:spcAft>
                <a:spcPts val="0"/>
              </a:spcAft>
              <a:buClr>
                <a:schemeClr val="dk1"/>
              </a:buClr>
              <a:buSzPts val="4800"/>
              <a:buFont typeface="Teko"/>
              <a:buNone/>
              <a:defRPr sz="4800">
                <a:solidFill>
                  <a:schemeClr val="dk1"/>
                </a:solidFill>
                <a:latin typeface="Teko"/>
                <a:ea typeface="Teko"/>
                <a:cs typeface="Teko"/>
                <a:sym typeface="Teko"/>
              </a:defRPr>
            </a:lvl8pPr>
            <a:lvl9pPr lvl="8">
              <a:spcBef>
                <a:spcPts val="0"/>
              </a:spcBef>
              <a:spcAft>
                <a:spcPts val="0"/>
              </a:spcAft>
              <a:buClr>
                <a:schemeClr val="dk1"/>
              </a:buClr>
              <a:buSzPts val="4800"/>
              <a:buFont typeface="Teko"/>
              <a:buNone/>
              <a:defRPr sz="4800">
                <a:solidFill>
                  <a:schemeClr val="dk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anum Gothic Coding"/>
              <a:buChar char="●"/>
              <a:defRPr sz="1800">
                <a:solidFill>
                  <a:schemeClr val="dk1"/>
                </a:solidFill>
                <a:latin typeface="Nanum Gothic Coding"/>
                <a:ea typeface="Nanum Gothic Coding"/>
                <a:cs typeface="Nanum Gothic Coding"/>
                <a:sym typeface="Nanum Gothic Coding"/>
              </a:defRPr>
            </a:lvl1pPr>
            <a:lvl2pPr marL="914400" lvl="1"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15000"/>
              </a:lnSpc>
              <a:spcBef>
                <a:spcPts val="1600"/>
              </a:spcBef>
              <a:spcAft>
                <a:spcPts val="160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1.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3B96"/>
        </a:solidFill>
        <a:effectLst/>
      </p:bgPr>
    </p:bg>
    <p:spTree>
      <p:nvGrpSpPr>
        <p:cNvPr id="1" name="Shape 249"/>
        <p:cNvGrpSpPr/>
        <p:nvPr/>
      </p:nvGrpSpPr>
      <p:grpSpPr>
        <a:xfrm>
          <a:off x="0" y="0"/>
          <a:ext cx="0" cy="0"/>
          <a:chOff x="0" y="0"/>
          <a:chExt cx="0" cy="0"/>
        </a:xfrm>
      </p:grpSpPr>
      <p:sp>
        <p:nvSpPr>
          <p:cNvPr id="250" name="Google Shape;250;p24"/>
          <p:cNvSpPr/>
          <p:nvPr/>
        </p:nvSpPr>
        <p:spPr>
          <a:xfrm>
            <a:off x="735989" y="2967376"/>
            <a:ext cx="2378609" cy="659819"/>
          </a:xfrm>
          <a:custGeom>
            <a:avLst/>
            <a:gdLst/>
            <a:ahLst/>
            <a:cxnLst/>
            <a:rect l="l" t="t" r="r" b="b"/>
            <a:pathLst>
              <a:path w="8721" h="8722" extrusionOk="0">
                <a:moveTo>
                  <a:pt x="0" y="1"/>
                </a:moveTo>
                <a:lnTo>
                  <a:pt x="0" y="8721"/>
                </a:lnTo>
                <a:lnTo>
                  <a:pt x="8720" y="8721"/>
                </a:lnTo>
                <a:lnTo>
                  <a:pt x="8720"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24350" y="4687925"/>
            <a:ext cx="5093450"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4"/>
          <p:cNvGrpSpPr/>
          <p:nvPr/>
        </p:nvGrpSpPr>
        <p:grpSpPr>
          <a:xfrm>
            <a:off x="7886766" y="624984"/>
            <a:ext cx="1616918" cy="659805"/>
            <a:chOff x="4431000" y="2613200"/>
            <a:chExt cx="1970650" cy="804150"/>
          </a:xfrm>
        </p:grpSpPr>
        <p:sp>
          <p:nvSpPr>
            <p:cNvPr id="253" name="Google Shape;253;p24"/>
            <p:cNvSpPr/>
            <p:nvPr/>
          </p:nvSpPr>
          <p:spPr>
            <a:xfrm>
              <a:off x="4433875" y="2616050"/>
              <a:ext cx="1964925" cy="798425"/>
            </a:xfrm>
            <a:custGeom>
              <a:avLst/>
              <a:gdLst/>
              <a:ahLst/>
              <a:cxnLst/>
              <a:rect l="l" t="t" r="r" b="b"/>
              <a:pathLst>
                <a:path w="78597" h="31937" extrusionOk="0">
                  <a:moveTo>
                    <a:pt x="1" y="1"/>
                  </a:moveTo>
                  <a:lnTo>
                    <a:pt x="1" y="31936"/>
                  </a:lnTo>
                  <a:lnTo>
                    <a:pt x="78596" y="31936"/>
                  </a:lnTo>
                  <a:lnTo>
                    <a:pt x="7859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431000" y="2613200"/>
              <a:ext cx="1970650" cy="804150"/>
            </a:xfrm>
            <a:custGeom>
              <a:avLst/>
              <a:gdLst/>
              <a:ahLst/>
              <a:cxnLst/>
              <a:rect l="l" t="t" r="r" b="b"/>
              <a:pathLst>
                <a:path w="78826" h="32166" extrusionOk="0">
                  <a:moveTo>
                    <a:pt x="1" y="0"/>
                  </a:moveTo>
                  <a:lnTo>
                    <a:pt x="1" y="115"/>
                  </a:lnTo>
                  <a:lnTo>
                    <a:pt x="1" y="32050"/>
                  </a:lnTo>
                  <a:lnTo>
                    <a:pt x="1" y="32165"/>
                  </a:lnTo>
                  <a:lnTo>
                    <a:pt x="116" y="32165"/>
                  </a:lnTo>
                  <a:lnTo>
                    <a:pt x="56567" y="32050"/>
                  </a:lnTo>
                  <a:lnTo>
                    <a:pt x="72859" y="32012"/>
                  </a:lnTo>
                  <a:lnTo>
                    <a:pt x="56528" y="31974"/>
                  </a:lnTo>
                  <a:lnTo>
                    <a:pt x="269" y="31936"/>
                  </a:lnTo>
                  <a:lnTo>
                    <a:pt x="269" y="31936"/>
                  </a:lnTo>
                  <a:lnTo>
                    <a:pt x="269" y="230"/>
                  </a:lnTo>
                  <a:lnTo>
                    <a:pt x="269" y="230"/>
                  </a:lnTo>
                  <a:lnTo>
                    <a:pt x="78673" y="191"/>
                  </a:lnTo>
                  <a:lnTo>
                    <a:pt x="78673" y="191"/>
                  </a:lnTo>
                  <a:cubicBezTo>
                    <a:pt x="78711" y="10023"/>
                    <a:pt x="78711" y="17952"/>
                    <a:pt x="78711" y="23445"/>
                  </a:cubicBezTo>
                  <a:lnTo>
                    <a:pt x="78711" y="29832"/>
                  </a:lnTo>
                  <a:lnTo>
                    <a:pt x="78711" y="31477"/>
                  </a:lnTo>
                  <a:lnTo>
                    <a:pt x="78711" y="32050"/>
                  </a:lnTo>
                  <a:cubicBezTo>
                    <a:pt x="78711" y="32050"/>
                    <a:pt x="78788" y="31897"/>
                    <a:pt x="78788" y="31515"/>
                  </a:cubicBezTo>
                  <a:lnTo>
                    <a:pt x="78788" y="29870"/>
                  </a:lnTo>
                  <a:lnTo>
                    <a:pt x="78788" y="23521"/>
                  </a:lnTo>
                  <a:cubicBezTo>
                    <a:pt x="78788" y="17976"/>
                    <a:pt x="78826" y="10021"/>
                    <a:pt x="78826" y="115"/>
                  </a:cubicBezTo>
                  <a:lnTo>
                    <a:pt x="78826" y="38"/>
                  </a:lnTo>
                  <a:lnTo>
                    <a:pt x="78711" y="38"/>
                  </a:lnTo>
                  <a:lnTo>
                    <a:pt x="11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435800" y="2721225"/>
              <a:ext cx="1962025" cy="5775"/>
            </a:xfrm>
            <a:custGeom>
              <a:avLst/>
              <a:gdLst/>
              <a:ahLst/>
              <a:cxnLst/>
              <a:rect l="l" t="t" r="r" b="b"/>
              <a:pathLst>
                <a:path w="78481" h="231" extrusionOk="0">
                  <a:moveTo>
                    <a:pt x="39240" y="1"/>
                  </a:moveTo>
                  <a:cubicBezTo>
                    <a:pt x="17555" y="1"/>
                    <a:pt x="0" y="39"/>
                    <a:pt x="0" y="116"/>
                  </a:cubicBezTo>
                  <a:cubicBezTo>
                    <a:pt x="0" y="154"/>
                    <a:pt x="17555" y="230"/>
                    <a:pt x="39240" y="230"/>
                  </a:cubicBezTo>
                  <a:cubicBezTo>
                    <a:pt x="60926" y="230"/>
                    <a:pt x="78481" y="192"/>
                    <a:pt x="78481" y="116"/>
                  </a:cubicBezTo>
                  <a:cubicBezTo>
                    <a:pt x="78481" y="39"/>
                    <a:pt x="60926" y="1"/>
                    <a:pt x="39240"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600250" y="2853175"/>
              <a:ext cx="475225" cy="475250"/>
            </a:xfrm>
            <a:custGeom>
              <a:avLst/>
              <a:gdLst/>
              <a:ahLst/>
              <a:cxnLst/>
              <a:rect l="l" t="t" r="r" b="b"/>
              <a:pathLst>
                <a:path w="19009" h="19010" extrusionOk="0">
                  <a:moveTo>
                    <a:pt x="0" y="1"/>
                  </a:moveTo>
                  <a:lnTo>
                    <a:pt x="0" y="19009"/>
                  </a:lnTo>
                  <a:lnTo>
                    <a:pt x="19009" y="19009"/>
                  </a:lnTo>
                  <a:lnTo>
                    <a:pt x="1900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5172025" y="2977475"/>
              <a:ext cx="1091000" cy="5775"/>
            </a:xfrm>
            <a:custGeom>
              <a:avLst/>
              <a:gdLst/>
              <a:ahLst/>
              <a:cxnLst/>
              <a:rect l="l" t="t" r="r" b="b"/>
              <a:pathLst>
                <a:path w="43640" h="231" extrusionOk="0">
                  <a:moveTo>
                    <a:pt x="21801" y="1"/>
                  </a:moveTo>
                  <a:cubicBezTo>
                    <a:pt x="9753" y="1"/>
                    <a:pt x="0" y="39"/>
                    <a:pt x="0" y="116"/>
                  </a:cubicBezTo>
                  <a:cubicBezTo>
                    <a:pt x="0" y="192"/>
                    <a:pt x="9753" y="230"/>
                    <a:pt x="21801" y="230"/>
                  </a:cubicBezTo>
                  <a:cubicBezTo>
                    <a:pt x="33886" y="230"/>
                    <a:pt x="43639" y="192"/>
                    <a:pt x="43639" y="116"/>
                  </a:cubicBezTo>
                  <a:cubicBezTo>
                    <a:pt x="43639" y="39"/>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5172025" y="3074050"/>
              <a:ext cx="1091000" cy="6725"/>
            </a:xfrm>
            <a:custGeom>
              <a:avLst/>
              <a:gdLst/>
              <a:ahLst/>
              <a:cxnLst/>
              <a:rect l="l" t="t" r="r" b="b"/>
              <a:pathLst>
                <a:path w="43640" h="269" extrusionOk="0">
                  <a:moveTo>
                    <a:pt x="21801" y="1"/>
                  </a:moveTo>
                  <a:cubicBezTo>
                    <a:pt x="9753" y="1"/>
                    <a:pt x="0" y="77"/>
                    <a:pt x="0" y="115"/>
                  </a:cubicBezTo>
                  <a:cubicBezTo>
                    <a:pt x="0" y="192"/>
                    <a:pt x="9753" y="268"/>
                    <a:pt x="21801" y="268"/>
                  </a:cubicBezTo>
                  <a:cubicBezTo>
                    <a:pt x="33886" y="268"/>
                    <a:pt x="43639" y="192"/>
                    <a:pt x="43639" y="115"/>
                  </a:cubicBezTo>
                  <a:cubicBezTo>
                    <a:pt x="43639" y="77"/>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5172025" y="3171575"/>
              <a:ext cx="702800" cy="4825"/>
            </a:xfrm>
            <a:custGeom>
              <a:avLst/>
              <a:gdLst/>
              <a:ahLst/>
              <a:cxnLst/>
              <a:rect l="l" t="t" r="r" b="b"/>
              <a:pathLst>
                <a:path w="28112" h="193" extrusionOk="0">
                  <a:moveTo>
                    <a:pt x="14037" y="1"/>
                  </a:moveTo>
                  <a:lnTo>
                    <a:pt x="4093" y="39"/>
                  </a:lnTo>
                  <a:lnTo>
                    <a:pt x="1110" y="77"/>
                  </a:lnTo>
                  <a:lnTo>
                    <a:pt x="0" y="77"/>
                  </a:lnTo>
                  <a:cubicBezTo>
                    <a:pt x="77" y="116"/>
                    <a:pt x="192" y="116"/>
                    <a:pt x="268" y="116"/>
                  </a:cubicBezTo>
                  <a:lnTo>
                    <a:pt x="1110" y="116"/>
                  </a:lnTo>
                  <a:lnTo>
                    <a:pt x="4093" y="154"/>
                  </a:lnTo>
                  <a:lnTo>
                    <a:pt x="14037" y="192"/>
                  </a:lnTo>
                  <a:lnTo>
                    <a:pt x="23981" y="154"/>
                  </a:lnTo>
                  <a:lnTo>
                    <a:pt x="27002" y="116"/>
                  </a:lnTo>
                  <a:lnTo>
                    <a:pt x="27805" y="116"/>
                  </a:lnTo>
                  <a:cubicBezTo>
                    <a:pt x="27920" y="116"/>
                    <a:pt x="27997" y="116"/>
                    <a:pt x="28111" y="77"/>
                  </a:cubicBezTo>
                  <a:lnTo>
                    <a:pt x="27002" y="77"/>
                  </a:lnTo>
                  <a:lnTo>
                    <a:pt x="23981" y="39"/>
                  </a:lnTo>
                  <a:lnTo>
                    <a:pt x="14037" y="1"/>
                  </a:ln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4"/>
          <p:cNvSpPr txBox="1">
            <a:spLocks noGrp="1"/>
          </p:cNvSpPr>
          <p:nvPr>
            <p:ph type="subTitle" idx="1"/>
          </p:nvPr>
        </p:nvSpPr>
        <p:spPr>
          <a:xfrm>
            <a:off x="735989" y="3051256"/>
            <a:ext cx="2652300" cy="4920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Final Presentation</a:t>
            </a:r>
            <a:endParaRPr dirty="0"/>
          </a:p>
        </p:txBody>
      </p:sp>
      <p:grpSp>
        <p:nvGrpSpPr>
          <p:cNvPr id="267" name="Google Shape;267;p24"/>
          <p:cNvGrpSpPr/>
          <p:nvPr/>
        </p:nvGrpSpPr>
        <p:grpSpPr>
          <a:xfrm>
            <a:off x="-275236" y="3881925"/>
            <a:ext cx="1527000" cy="886375"/>
            <a:chOff x="1515700" y="3606625"/>
            <a:chExt cx="1527000" cy="886375"/>
          </a:xfrm>
        </p:grpSpPr>
        <p:sp>
          <p:nvSpPr>
            <p:cNvPr id="268" name="Google Shape;268;p24"/>
            <p:cNvSpPr/>
            <p:nvPr/>
          </p:nvSpPr>
          <p:spPr>
            <a:xfrm>
              <a:off x="1515700" y="3606625"/>
              <a:ext cx="1527000" cy="886375"/>
            </a:xfrm>
            <a:custGeom>
              <a:avLst/>
              <a:gdLst/>
              <a:ahLst/>
              <a:cxnLst/>
              <a:rect l="l" t="t" r="r" b="b"/>
              <a:pathLst>
                <a:path w="61080" h="35455" extrusionOk="0">
                  <a:moveTo>
                    <a:pt x="1" y="1"/>
                  </a:moveTo>
                  <a:lnTo>
                    <a:pt x="1" y="116"/>
                  </a:lnTo>
                  <a:lnTo>
                    <a:pt x="1" y="35340"/>
                  </a:lnTo>
                  <a:lnTo>
                    <a:pt x="1" y="35455"/>
                  </a:lnTo>
                  <a:lnTo>
                    <a:pt x="115" y="35455"/>
                  </a:lnTo>
                  <a:lnTo>
                    <a:pt x="44022" y="35340"/>
                  </a:lnTo>
                  <a:lnTo>
                    <a:pt x="56528" y="35302"/>
                  </a:lnTo>
                  <a:lnTo>
                    <a:pt x="43945" y="35264"/>
                  </a:lnTo>
                  <a:lnTo>
                    <a:pt x="307" y="35225"/>
                  </a:lnTo>
                  <a:lnTo>
                    <a:pt x="307" y="35225"/>
                  </a:lnTo>
                  <a:lnTo>
                    <a:pt x="307" y="268"/>
                  </a:lnTo>
                  <a:lnTo>
                    <a:pt x="307" y="268"/>
                  </a:lnTo>
                  <a:lnTo>
                    <a:pt x="60927" y="230"/>
                  </a:lnTo>
                  <a:lnTo>
                    <a:pt x="60927" y="230"/>
                  </a:lnTo>
                  <a:cubicBezTo>
                    <a:pt x="60965" y="11001"/>
                    <a:pt x="61003" y="19719"/>
                    <a:pt x="61003" y="25817"/>
                  </a:cubicBezTo>
                  <a:lnTo>
                    <a:pt x="61003" y="32854"/>
                  </a:lnTo>
                  <a:lnTo>
                    <a:pt x="61003" y="32892"/>
                  </a:lnTo>
                  <a:cubicBezTo>
                    <a:pt x="61041" y="31286"/>
                    <a:pt x="61041" y="28915"/>
                    <a:pt x="61041" y="25855"/>
                  </a:cubicBezTo>
                  <a:cubicBezTo>
                    <a:pt x="61041" y="19774"/>
                    <a:pt x="61080" y="10939"/>
                    <a:pt x="61080" y="116"/>
                  </a:cubicBezTo>
                  <a:lnTo>
                    <a:pt x="61080" y="39"/>
                  </a:lnTo>
                  <a:lnTo>
                    <a:pt x="61003" y="39"/>
                  </a:lnTo>
                  <a:lnTo>
                    <a:pt x="15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1520475" y="3712775"/>
              <a:ext cx="1520325" cy="6700"/>
            </a:xfrm>
            <a:custGeom>
              <a:avLst/>
              <a:gdLst/>
              <a:ahLst/>
              <a:cxnLst/>
              <a:rect l="l" t="t" r="r" b="b"/>
              <a:pathLst>
                <a:path w="60813" h="268" extrusionOk="0">
                  <a:moveTo>
                    <a:pt x="30406" y="0"/>
                  </a:moveTo>
                  <a:cubicBezTo>
                    <a:pt x="13616" y="0"/>
                    <a:pt x="1" y="77"/>
                    <a:pt x="1" y="153"/>
                  </a:cubicBezTo>
                  <a:cubicBezTo>
                    <a:pt x="1" y="191"/>
                    <a:pt x="13616" y="268"/>
                    <a:pt x="30406" y="268"/>
                  </a:cubicBezTo>
                  <a:cubicBezTo>
                    <a:pt x="47196" y="268"/>
                    <a:pt x="60812" y="191"/>
                    <a:pt x="60812" y="153"/>
                  </a:cubicBezTo>
                  <a:cubicBezTo>
                    <a:pt x="60812" y="77"/>
                    <a:pt x="47196" y="0"/>
                    <a:pt x="3040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1650525" y="3861925"/>
              <a:ext cx="470450" cy="469500"/>
            </a:xfrm>
            <a:custGeom>
              <a:avLst/>
              <a:gdLst/>
              <a:ahLst/>
              <a:cxnLst/>
              <a:rect l="l" t="t" r="r" b="b"/>
              <a:pathLst>
                <a:path w="18818" h="18780" extrusionOk="0">
                  <a:moveTo>
                    <a:pt x="0" y="0"/>
                  </a:moveTo>
                  <a:lnTo>
                    <a:pt x="0" y="18779"/>
                  </a:lnTo>
                  <a:lnTo>
                    <a:pt x="18817" y="18779"/>
                  </a:lnTo>
                  <a:lnTo>
                    <a:pt x="18817"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2250025" y="3936500"/>
              <a:ext cx="679850" cy="5775"/>
            </a:xfrm>
            <a:custGeom>
              <a:avLst/>
              <a:gdLst/>
              <a:ahLst/>
              <a:cxnLst/>
              <a:rect l="l" t="t" r="r" b="b"/>
              <a:pathLst>
                <a:path w="27194" h="231" extrusionOk="0">
                  <a:moveTo>
                    <a:pt x="154" y="87"/>
                  </a:moveTo>
                  <a:cubicBezTo>
                    <a:pt x="106" y="87"/>
                    <a:pt x="58" y="96"/>
                    <a:pt x="1" y="115"/>
                  </a:cubicBezTo>
                  <a:lnTo>
                    <a:pt x="307" y="115"/>
                  </a:lnTo>
                  <a:cubicBezTo>
                    <a:pt x="249" y="96"/>
                    <a:pt x="201" y="87"/>
                    <a:pt x="154" y="87"/>
                  </a:cubicBezTo>
                  <a:close/>
                  <a:moveTo>
                    <a:pt x="27079" y="87"/>
                  </a:moveTo>
                  <a:cubicBezTo>
                    <a:pt x="27041" y="87"/>
                    <a:pt x="27002" y="96"/>
                    <a:pt x="26964" y="115"/>
                  </a:cubicBezTo>
                  <a:lnTo>
                    <a:pt x="27194" y="115"/>
                  </a:lnTo>
                  <a:cubicBezTo>
                    <a:pt x="27155" y="96"/>
                    <a:pt x="27117" y="87"/>
                    <a:pt x="27079" y="87"/>
                  </a:cubicBezTo>
                  <a:close/>
                  <a:moveTo>
                    <a:pt x="13616" y="1"/>
                  </a:moveTo>
                  <a:lnTo>
                    <a:pt x="4016" y="39"/>
                  </a:lnTo>
                  <a:lnTo>
                    <a:pt x="1071" y="77"/>
                  </a:lnTo>
                  <a:lnTo>
                    <a:pt x="307" y="115"/>
                  </a:lnTo>
                  <a:lnTo>
                    <a:pt x="1071" y="154"/>
                  </a:lnTo>
                  <a:lnTo>
                    <a:pt x="4016" y="192"/>
                  </a:lnTo>
                  <a:lnTo>
                    <a:pt x="13578" y="230"/>
                  </a:lnTo>
                  <a:lnTo>
                    <a:pt x="23216" y="192"/>
                  </a:lnTo>
                  <a:lnTo>
                    <a:pt x="26123" y="154"/>
                  </a:lnTo>
                  <a:lnTo>
                    <a:pt x="26926" y="115"/>
                  </a:lnTo>
                  <a:lnTo>
                    <a:pt x="26964" y="115"/>
                  </a:lnTo>
                  <a:lnTo>
                    <a:pt x="26161" y="77"/>
                  </a:lnTo>
                  <a:lnTo>
                    <a:pt x="23254" y="39"/>
                  </a:lnTo>
                  <a:lnTo>
                    <a:pt x="1361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2250025" y="4040725"/>
              <a:ext cx="695150" cy="6725"/>
            </a:xfrm>
            <a:custGeom>
              <a:avLst/>
              <a:gdLst/>
              <a:ahLst/>
              <a:cxnLst/>
              <a:rect l="l" t="t" r="r" b="b"/>
              <a:pathLst>
                <a:path w="27806" h="269" extrusionOk="0">
                  <a:moveTo>
                    <a:pt x="13884" y="0"/>
                  </a:moveTo>
                  <a:lnTo>
                    <a:pt x="4055" y="39"/>
                  </a:lnTo>
                  <a:lnTo>
                    <a:pt x="1071" y="77"/>
                  </a:lnTo>
                  <a:lnTo>
                    <a:pt x="268" y="115"/>
                  </a:lnTo>
                  <a:cubicBezTo>
                    <a:pt x="192" y="115"/>
                    <a:pt x="77" y="115"/>
                    <a:pt x="1" y="153"/>
                  </a:cubicBezTo>
                  <a:lnTo>
                    <a:pt x="268" y="153"/>
                  </a:lnTo>
                  <a:lnTo>
                    <a:pt x="1071" y="192"/>
                  </a:lnTo>
                  <a:lnTo>
                    <a:pt x="4055" y="230"/>
                  </a:lnTo>
                  <a:lnTo>
                    <a:pt x="13884" y="268"/>
                  </a:lnTo>
                  <a:lnTo>
                    <a:pt x="23751" y="230"/>
                  </a:lnTo>
                  <a:lnTo>
                    <a:pt x="26735" y="192"/>
                  </a:lnTo>
                  <a:lnTo>
                    <a:pt x="27538" y="153"/>
                  </a:lnTo>
                  <a:lnTo>
                    <a:pt x="27805" y="153"/>
                  </a:lnTo>
                  <a:cubicBezTo>
                    <a:pt x="27729" y="115"/>
                    <a:pt x="27614" y="115"/>
                    <a:pt x="27538" y="115"/>
                  </a:cubicBezTo>
                  <a:lnTo>
                    <a:pt x="26735" y="77"/>
                  </a:lnTo>
                  <a:lnTo>
                    <a:pt x="23751" y="39"/>
                  </a:lnTo>
                  <a:lnTo>
                    <a:pt x="13884"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2250025" y="4145900"/>
              <a:ext cx="695150" cy="5750"/>
            </a:xfrm>
            <a:custGeom>
              <a:avLst/>
              <a:gdLst/>
              <a:ahLst/>
              <a:cxnLst/>
              <a:rect l="l" t="t" r="r" b="b"/>
              <a:pathLst>
                <a:path w="27806" h="230" extrusionOk="0">
                  <a:moveTo>
                    <a:pt x="182" y="98"/>
                  </a:moveTo>
                  <a:cubicBezTo>
                    <a:pt x="120" y="98"/>
                    <a:pt x="52" y="115"/>
                    <a:pt x="1" y="115"/>
                  </a:cubicBezTo>
                  <a:cubicBezTo>
                    <a:pt x="39" y="134"/>
                    <a:pt x="87" y="144"/>
                    <a:pt x="134" y="144"/>
                  </a:cubicBezTo>
                  <a:cubicBezTo>
                    <a:pt x="182" y="144"/>
                    <a:pt x="230" y="134"/>
                    <a:pt x="268" y="115"/>
                  </a:cubicBezTo>
                  <a:cubicBezTo>
                    <a:pt x="243" y="103"/>
                    <a:pt x="213" y="98"/>
                    <a:pt x="182" y="98"/>
                  </a:cubicBezTo>
                  <a:close/>
                  <a:moveTo>
                    <a:pt x="27624" y="98"/>
                  </a:moveTo>
                  <a:cubicBezTo>
                    <a:pt x="27593" y="98"/>
                    <a:pt x="27563" y="103"/>
                    <a:pt x="27538" y="115"/>
                  </a:cubicBezTo>
                  <a:cubicBezTo>
                    <a:pt x="27576" y="134"/>
                    <a:pt x="27624" y="144"/>
                    <a:pt x="27672" y="144"/>
                  </a:cubicBezTo>
                  <a:cubicBezTo>
                    <a:pt x="27719" y="144"/>
                    <a:pt x="27767" y="134"/>
                    <a:pt x="27805" y="115"/>
                  </a:cubicBezTo>
                  <a:cubicBezTo>
                    <a:pt x="27754" y="115"/>
                    <a:pt x="27686" y="98"/>
                    <a:pt x="27624" y="98"/>
                  </a:cubicBezTo>
                  <a:close/>
                  <a:moveTo>
                    <a:pt x="13884" y="1"/>
                  </a:moveTo>
                  <a:lnTo>
                    <a:pt x="4055" y="39"/>
                  </a:lnTo>
                  <a:lnTo>
                    <a:pt x="1071" y="77"/>
                  </a:lnTo>
                  <a:lnTo>
                    <a:pt x="268" y="115"/>
                  </a:lnTo>
                  <a:lnTo>
                    <a:pt x="1071" y="154"/>
                  </a:lnTo>
                  <a:lnTo>
                    <a:pt x="4055" y="192"/>
                  </a:lnTo>
                  <a:lnTo>
                    <a:pt x="13884" y="230"/>
                  </a:lnTo>
                  <a:lnTo>
                    <a:pt x="23751" y="192"/>
                  </a:lnTo>
                  <a:lnTo>
                    <a:pt x="26735" y="154"/>
                  </a:lnTo>
                  <a:lnTo>
                    <a:pt x="27538" y="115"/>
                  </a:ln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2250025" y="4251075"/>
              <a:ext cx="695150" cy="5775"/>
            </a:xfrm>
            <a:custGeom>
              <a:avLst/>
              <a:gdLst/>
              <a:ahLst/>
              <a:cxnLst/>
              <a:rect l="l" t="t" r="r" b="b"/>
              <a:pathLst>
                <a:path w="27806" h="231" extrusionOk="0">
                  <a:moveTo>
                    <a:pt x="13884" y="1"/>
                  </a:moveTo>
                  <a:lnTo>
                    <a:pt x="4055" y="39"/>
                  </a:lnTo>
                  <a:lnTo>
                    <a:pt x="1071" y="77"/>
                  </a:lnTo>
                  <a:lnTo>
                    <a:pt x="268" y="77"/>
                  </a:lnTo>
                  <a:cubicBezTo>
                    <a:pt x="192" y="77"/>
                    <a:pt x="77" y="115"/>
                    <a:pt x="1" y="115"/>
                  </a:cubicBezTo>
                  <a:cubicBezTo>
                    <a:pt x="77" y="154"/>
                    <a:pt x="192" y="154"/>
                    <a:pt x="268" y="154"/>
                  </a:cubicBezTo>
                  <a:lnTo>
                    <a:pt x="1071" y="154"/>
                  </a:lnTo>
                  <a:lnTo>
                    <a:pt x="4055" y="192"/>
                  </a:lnTo>
                  <a:lnTo>
                    <a:pt x="13884" y="230"/>
                  </a:lnTo>
                  <a:lnTo>
                    <a:pt x="23751" y="192"/>
                  </a:lnTo>
                  <a:lnTo>
                    <a:pt x="26735" y="154"/>
                  </a:lnTo>
                  <a:lnTo>
                    <a:pt x="27538" y="154"/>
                  </a:lnTo>
                  <a:cubicBezTo>
                    <a:pt x="27614" y="154"/>
                    <a:pt x="27729" y="154"/>
                    <a:pt x="27805" y="115"/>
                  </a:cubicBezTo>
                  <a:cubicBezTo>
                    <a:pt x="27729" y="115"/>
                    <a:pt x="27614" y="77"/>
                    <a:pt x="27538" y="77"/>
                  </a:cubicBez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4"/>
          <p:cNvSpPr/>
          <p:nvPr/>
        </p:nvSpPr>
        <p:spPr>
          <a:xfrm>
            <a:off x="8565963" y="2130400"/>
            <a:ext cx="149200" cy="140125"/>
          </a:xfrm>
          <a:custGeom>
            <a:avLst/>
            <a:gdLst/>
            <a:ahLst/>
            <a:cxnLst/>
            <a:rect l="l" t="t" r="r" b="b"/>
            <a:pathLst>
              <a:path w="5968" h="5605" extrusionOk="0">
                <a:moveTo>
                  <a:pt x="2891" y="1"/>
                </a:moveTo>
                <a:cubicBezTo>
                  <a:pt x="2016" y="1"/>
                  <a:pt x="1196" y="440"/>
                  <a:pt x="689" y="1168"/>
                </a:cubicBezTo>
                <a:cubicBezTo>
                  <a:pt x="536" y="1360"/>
                  <a:pt x="422" y="1551"/>
                  <a:pt x="383" y="1780"/>
                </a:cubicBezTo>
                <a:cubicBezTo>
                  <a:pt x="460" y="1589"/>
                  <a:pt x="574" y="1398"/>
                  <a:pt x="727" y="1207"/>
                </a:cubicBezTo>
                <a:cubicBezTo>
                  <a:pt x="1072" y="709"/>
                  <a:pt x="1607" y="365"/>
                  <a:pt x="2181" y="212"/>
                </a:cubicBezTo>
                <a:cubicBezTo>
                  <a:pt x="2406" y="154"/>
                  <a:pt x="2635" y="125"/>
                  <a:pt x="2864" y="125"/>
                </a:cubicBezTo>
                <a:cubicBezTo>
                  <a:pt x="3529" y="125"/>
                  <a:pt x="4183" y="369"/>
                  <a:pt x="4667" y="824"/>
                </a:cubicBezTo>
                <a:cubicBezTo>
                  <a:pt x="4858" y="977"/>
                  <a:pt x="5011" y="1168"/>
                  <a:pt x="5164" y="1398"/>
                </a:cubicBezTo>
                <a:cubicBezTo>
                  <a:pt x="5279" y="1627"/>
                  <a:pt x="5393" y="1857"/>
                  <a:pt x="5470" y="2125"/>
                </a:cubicBezTo>
                <a:cubicBezTo>
                  <a:pt x="5776" y="3234"/>
                  <a:pt x="5279" y="4419"/>
                  <a:pt x="4284" y="5031"/>
                </a:cubicBezTo>
                <a:cubicBezTo>
                  <a:pt x="3864" y="5337"/>
                  <a:pt x="3328" y="5452"/>
                  <a:pt x="2831" y="5452"/>
                </a:cubicBezTo>
                <a:cubicBezTo>
                  <a:pt x="2334" y="5452"/>
                  <a:pt x="1875" y="5299"/>
                  <a:pt x="1454" y="5070"/>
                </a:cubicBezTo>
                <a:cubicBezTo>
                  <a:pt x="1110" y="4840"/>
                  <a:pt x="804" y="4534"/>
                  <a:pt x="613" y="4190"/>
                </a:cubicBezTo>
                <a:cubicBezTo>
                  <a:pt x="269" y="3654"/>
                  <a:pt x="154" y="3042"/>
                  <a:pt x="230" y="2431"/>
                </a:cubicBezTo>
                <a:cubicBezTo>
                  <a:pt x="268" y="2010"/>
                  <a:pt x="345" y="1781"/>
                  <a:pt x="345" y="1780"/>
                </a:cubicBezTo>
                <a:lnTo>
                  <a:pt x="345" y="1780"/>
                </a:lnTo>
                <a:cubicBezTo>
                  <a:pt x="269" y="1972"/>
                  <a:pt x="192" y="2201"/>
                  <a:pt x="154" y="2431"/>
                </a:cubicBezTo>
                <a:cubicBezTo>
                  <a:pt x="1" y="3501"/>
                  <a:pt x="498" y="4572"/>
                  <a:pt x="1416" y="5146"/>
                </a:cubicBezTo>
                <a:cubicBezTo>
                  <a:pt x="1837" y="5414"/>
                  <a:pt x="2334" y="5567"/>
                  <a:pt x="2831" y="5605"/>
                </a:cubicBezTo>
                <a:cubicBezTo>
                  <a:pt x="3099" y="5605"/>
                  <a:pt x="3366" y="5567"/>
                  <a:pt x="3634" y="5528"/>
                </a:cubicBezTo>
                <a:cubicBezTo>
                  <a:pt x="3902" y="5452"/>
                  <a:pt x="4170" y="5337"/>
                  <a:pt x="4399" y="5184"/>
                </a:cubicBezTo>
                <a:cubicBezTo>
                  <a:pt x="5432" y="4534"/>
                  <a:pt x="5967" y="3272"/>
                  <a:pt x="5623" y="2086"/>
                </a:cubicBezTo>
                <a:cubicBezTo>
                  <a:pt x="5585" y="1819"/>
                  <a:pt x="5470" y="1551"/>
                  <a:pt x="5317" y="1321"/>
                </a:cubicBezTo>
                <a:cubicBezTo>
                  <a:pt x="4896" y="633"/>
                  <a:pt x="4208" y="174"/>
                  <a:pt x="3443" y="59"/>
                </a:cubicBezTo>
                <a:cubicBezTo>
                  <a:pt x="3258" y="20"/>
                  <a:pt x="3074" y="1"/>
                  <a:pt x="2891"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CA" dirty="0" err="1"/>
              <a:t>RepairBud</a:t>
            </a:r>
            <a:br>
              <a:rPr lang="en-CA" dirty="0"/>
            </a:br>
            <a:r>
              <a:rPr lang="en-CA" sz="4800" dirty="0"/>
              <a:t>Car Servicing Application</a:t>
            </a:r>
            <a:endParaRPr dirty="0"/>
          </a:p>
        </p:txBody>
      </p:sp>
      <p:grpSp>
        <p:nvGrpSpPr>
          <p:cNvPr id="277" name="Google Shape;277;p24"/>
          <p:cNvGrpSpPr/>
          <p:nvPr/>
        </p:nvGrpSpPr>
        <p:grpSpPr>
          <a:xfrm>
            <a:off x="5495733" y="3271125"/>
            <a:ext cx="1159989" cy="978975"/>
            <a:chOff x="5495733" y="3271125"/>
            <a:chExt cx="1159989" cy="978975"/>
          </a:xfrm>
        </p:grpSpPr>
        <p:sp>
          <p:nvSpPr>
            <p:cNvPr id="278" name="Google Shape;278;p2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24"/>
          <p:cNvGrpSpPr/>
          <p:nvPr/>
        </p:nvGrpSpPr>
        <p:grpSpPr>
          <a:xfrm>
            <a:off x="5887241" y="1110522"/>
            <a:ext cx="2652258" cy="3691033"/>
            <a:chOff x="5165975" y="1320625"/>
            <a:chExt cx="2208375" cy="3073300"/>
          </a:xfrm>
        </p:grpSpPr>
        <p:sp>
          <p:nvSpPr>
            <p:cNvPr id="283" name="Google Shape;283;p24"/>
            <p:cNvSpPr/>
            <p:nvPr/>
          </p:nvSpPr>
          <p:spPr>
            <a:xfrm>
              <a:off x="6422150" y="4107100"/>
              <a:ext cx="10375" cy="7275"/>
            </a:xfrm>
            <a:custGeom>
              <a:avLst/>
              <a:gdLst/>
              <a:ahLst/>
              <a:cxnLst/>
              <a:rect l="l" t="t" r="r" b="b"/>
              <a:pathLst>
                <a:path w="415" h="291" extrusionOk="0">
                  <a:moveTo>
                    <a:pt x="214" y="1"/>
                  </a:moveTo>
                  <a:cubicBezTo>
                    <a:pt x="189" y="1"/>
                    <a:pt x="163" y="8"/>
                    <a:pt x="136" y="26"/>
                  </a:cubicBezTo>
                  <a:lnTo>
                    <a:pt x="124" y="38"/>
                  </a:lnTo>
                  <a:cubicBezTo>
                    <a:pt x="0" y="131"/>
                    <a:pt x="96" y="291"/>
                    <a:pt x="217" y="291"/>
                  </a:cubicBezTo>
                  <a:cubicBezTo>
                    <a:pt x="244" y="291"/>
                    <a:pt x="272" y="283"/>
                    <a:pt x="300" y="265"/>
                  </a:cubicBezTo>
                  <a:cubicBezTo>
                    <a:pt x="414"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6583675" y="1603150"/>
              <a:ext cx="717100" cy="499550"/>
            </a:xfrm>
            <a:custGeom>
              <a:avLst/>
              <a:gdLst/>
              <a:ahLst/>
              <a:cxnLst/>
              <a:rect l="l" t="t" r="r" b="b"/>
              <a:pathLst>
                <a:path w="28684" h="19982" extrusionOk="0">
                  <a:moveTo>
                    <a:pt x="23478" y="1"/>
                  </a:moveTo>
                  <a:lnTo>
                    <a:pt x="13984" y="10727"/>
                  </a:lnTo>
                  <a:lnTo>
                    <a:pt x="1" y="13116"/>
                  </a:lnTo>
                  <a:lnTo>
                    <a:pt x="780" y="19982"/>
                  </a:lnTo>
                  <a:cubicBezTo>
                    <a:pt x="780" y="19982"/>
                    <a:pt x="17190" y="17656"/>
                    <a:pt x="18875" y="15795"/>
                  </a:cubicBezTo>
                  <a:cubicBezTo>
                    <a:pt x="20548" y="13921"/>
                    <a:pt x="28684" y="2340"/>
                    <a:pt x="28684" y="2340"/>
                  </a:cubicBezTo>
                  <a:lnTo>
                    <a:pt x="234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6932625" y="1869425"/>
              <a:ext cx="104700" cy="142125"/>
            </a:xfrm>
            <a:custGeom>
              <a:avLst/>
              <a:gdLst/>
              <a:ahLst/>
              <a:cxnLst/>
              <a:rect l="l" t="t" r="r" b="b"/>
              <a:pathLst>
                <a:path w="4188" h="5685" extrusionOk="0">
                  <a:moveTo>
                    <a:pt x="26" y="1"/>
                  </a:moveTo>
                  <a:cubicBezTo>
                    <a:pt x="1" y="26"/>
                    <a:pt x="390" y="189"/>
                    <a:pt x="944" y="554"/>
                  </a:cubicBezTo>
                  <a:cubicBezTo>
                    <a:pt x="1271" y="768"/>
                    <a:pt x="1572" y="1007"/>
                    <a:pt x="1862" y="1271"/>
                  </a:cubicBezTo>
                  <a:cubicBezTo>
                    <a:pt x="2553" y="1912"/>
                    <a:pt x="3119" y="2692"/>
                    <a:pt x="3522" y="3547"/>
                  </a:cubicBezTo>
                  <a:cubicBezTo>
                    <a:pt x="3685" y="3899"/>
                    <a:pt x="3823" y="4263"/>
                    <a:pt x="3924" y="4641"/>
                  </a:cubicBezTo>
                  <a:cubicBezTo>
                    <a:pt x="4100" y="5269"/>
                    <a:pt x="4138" y="5684"/>
                    <a:pt x="4163" y="5684"/>
                  </a:cubicBezTo>
                  <a:cubicBezTo>
                    <a:pt x="4188" y="5584"/>
                    <a:pt x="4188" y="5483"/>
                    <a:pt x="4163" y="5395"/>
                  </a:cubicBezTo>
                  <a:cubicBezTo>
                    <a:pt x="4150" y="5131"/>
                    <a:pt x="4113" y="4867"/>
                    <a:pt x="4050" y="4603"/>
                  </a:cubicBezTo>
                  <a:cubicBezTo>
                    <a:pt x="3949" y="4213"/>
                    <a:pt x="3823" y="3848"/>
                    <a:pt x="3672" y="3484"/>
                  </a:cubicBezTo>
                  <a:cubicBezTo>
                    <a:pt x="3283" y="2591"/>
                    <a:pt x="2692" y="1799"/>
                    <a:pt x="1962" y="1145"/>
                  </a:cubicBezTo>
                  <a:cubicBezTo>
                    <a:pt x="1673" y="881"/>
                    <a:pt x="1346" y="654"/>
                    <a:pt x="1007" y="441"/>
                  </a:cubicBezTo>
                  <a:cubicBezTo>
                    <a:pt x="780" y="302"/>
                    <a:pt x="541" y="189"/>
                    <a:pt x="302" y="89"/>
                  </a:cubicBezTo>
                  <a:cubicBezTo>
                    <a:pt x="214" y="38"/>
                    <a:pt x="114" y="1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6667625" y="1946125"/>
              <a:ext cx="342350" cy="72025"/>
            </a:xfrm>
            <a:custGeom>
              <a:avLst/>
              <a:gdLst/>
              <a:ahLst/>
              <a:cxnLst/>
              <a:rect l="l" t="t" r="r" b="b"/>
              <a:pathLst>
                <a:path w="13694" h="2881" extrusionOk="0">
                  <a:moveTo>
                    <a:pt x="13694" y="1"/>
                  </a:moveTo>
                  <a:cubicBezTo>
                    <a:pt x="13518" y="26"/>
                    <a:pt x="13329" y="64"/>
                    <a:pt x="13166" y="114"/>
                  </a:cubicBezTo>
                  <a:lnTo>
                    <a:pt x="11707" y="466"/>
                  </a:lnTo>
                  <a:cubicBezTo>
                    <a:pt x="10475" y="768"/>
                    <a:pt x="8765" y="1170"/>
                    <a:pt x="6878" y="1573"/>
                  </a:cubicBezTo>
                  <a:cubicBezTo>
                    <a:pt x="4980" y="1962"/>
                    <a:pt x="3269" y="2289"/>
                    <a:pt x="2012" y="2503"/>
                  </a:cubicBezTo>
                  <a:lnTo>
                    <a:pt x="541" y="2767"/>
                  </a:lnTo>
                  <a:cubicBezTo>
                    <a:pt x="352" y="2792"/>
                    <a:pt x="176" y="2830"/>
                    <a:pt x="0" y="2880"/>
                  </a:cubicBezTo>
                  <a:cubicBezTo>
                    <a:pt x="189" y="2880"/>
                    <a:pt x="365" y="2868"/>
                    <a:pt x="553" y="2830"/>
                  </a:cubicBezTo>
                  <a:cubicBezTo>
                    <a:pt x="905" y="2792"/>
                    <a:pt x="1408" y="2729"/>
                    <a:pt x="2037" y="2629"/>
                  </a:cubicBezTo>
                  <a:cubicBezTo>
                    <a:pt x="3295" y="2440"/>
                    <a:pt x="5017" y="2138"/>
                    <a:pt x="6904" y="1749"/>
                  </a:cubicBezTo>
                  <a:cubicBezTo>
                    <a:pt x="8802" y="1346"/>
                    <a:pt x="10500" y="919"/>
                    <a:pt x="11732" y="592"/>
                  </a:cubicBezTo>
                  <a:cubicBezTo>
                    <a:pt x="12336" y="428"/>
                    <a:pt x="12839" y="277"/>
                    <a:pt x="13178" y="177"/>
                  </a:cubicBezTo>
                  <a:cubicBezTo>
                    <a:pt x="13354" y="139"/>
                    <a:pt x="13531" y="76"/>
                    <a:pt x="13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6964375" y="1622000"/>
              <a:ext cx="240200" cy="269775"/>
            </a:xfrm>
            <a:custGeom>
              <a:avLst/>
              <a:gdLst/>
              <a:ahLst/>
              <a:cxnLst/>
              <a:rect l="l" t="t" r="r" b="b"/>
              <a:pathLst>
                <a:path w="9608" h="10791" extrusionOk="0">
                  <a:moveTo>
                    <a:pt x="9569" y="1"/>
                  </a:moveTo>
                  <a:cubicBezTo>
                    <a:pt x="9499" y="1"/>
                    <a:pt x="7349" y="2376"/>
                    <a:pt x="4741" y="5333"/>
                  </a:cubicBezTo>
                  <a:cubicBezTo>
                    <a:pt x="2101" y="8313"/>
                    <a:pt x="1" y="10753"/>
                    <a:pt x="38" y="10790"/>
                  </a:cubicBezTo>
                  <a:cubicBezTo>
                    <a:pt x="39" y="10791"/>
                    <a:pt x="39" y="10791"/>
                    <a:pt x="40" y="10791"/>
                  </a:cubicBezTo>
                  <a:cubicBezTo>
                    <a:pt x="110" y="10791"/>
                    <a:pt x="2259" y="8403"/>
                    <a:pt x="4867" y="5459"/>
                  </a:cubicBezTo>
                  <a:cubicBezTo>
                    <a:pt x="7508" y="2478"/>
                    <a:pt x="9608" y="26"/>
                    <a:pt x="9570" y="1"/>
                  </a:cubicBezTo>
                  <a:cubicBezTo>
                    <a:pt x="9570" y="1"/>
                    <a:pt x="9569" y="1"/>
                    <a:pt x="9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033550" y="1827925"/>
              <a:ext cx="9450" cy="6950"/>
            </a:xfrm>
            <a:custGeom>
              <a:avLst/>
              <a:gdLst/>
              <a:ahLst/>
              <a:cxnLst/>
              <a:rect l="l" t="t" r="r" b="b"/>
              <a:pathLst>
                <a:path w="378" h="278" extrusionOk="0">
                  <a:moveTo>
                    <a:pt x="176" y="1"/>
                  </a:moveTo>
                  <a:cubicBezTo>
                    <a:pt x="0" y="13"/>
                    <a:pt x="13" y="277"/>
                    <a:pt x="189" y="277"/>
                  </a:cubicBezTo>
                  <a:cubicBezTo>
                    <a:pt x="365" y="277"/>
                    <a:pt x="377" y="13"/>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6822025" y="1965500"/>
              <a:ext cx="10275" cy="7100"/>
            </a:xfrm>
            <a:custGeom>
              <a:avLst/>
              <a:gdLst/>
              <a:ahLst/>
              <a:cxnLst/>
              <a:rect l="l" t="t" r="r" b="b"/>
              <a:pathLst>
                <a:path w="411" h="284" extrusionOk="0">
                  <a:moveTo>
                    <a:pt x="218" y="1"/>
                  </a:moveTo>
                  <a:cubicBezTo>
                    <a:pt x="192" y="1"/>
                    <a:pt x="164" y="10"/>
                    <a:pt x="137" y="31"/>
                  </a:cubicBezTo>
                  <a:lnTo>
                    <a:pt x="124" y="31"/>
                  </a:lnTo>
                  <a:cubicBezTo>
                    <a:pt x="1" y="123"/>
                    <a:pt x="88" y="283"/>
                    <a:pt x="206" y="283"/>
                  </a:cubicBezTo>
                  <a:cubicBezTo>
                    <a:pt x="232" y="283"/>
                    <a:pt x="260" y="275"/>
                    <a:pt x="287" y="257"/>
                  </a:cubicBezTo>
                  <a:cubicBezTo>
                    <a:pt x="411" y="175"/>
                    <a:pt x="333"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6924450" y="1942700"/>
              <a:ext cx="10400" cy="7250"/>
            </a:xfrm>
            <a:custGeom>
              <a:avLst/>
              <a:gdLst/>
              <a:ahLst/>
              <a:cxnLst/>
              <a:rect l="l" t="t" r="r" b="b"/>
              <a:pathLst>
                <a:path w="416" h="290" extrusionOk="0">
                  <a:moveTo>
                    <a:pt x="206" y="0"/>
                  </a:moveTo>
                  <a:cubicBezTo>
                    <a:pt x="181" y="0"/>
                    <a:pt x="154" y="8"/>
                    <a:pt x="126" y="25"/>
                  </a:cubicBezTo>
                  <a:lnTo>
                    <a:pt x="114" y="37"/>
                  </a:lnTo>
                  <a:cubicBezTo>
                    <a:pt x="1" y="130"/>
                    <a:pt x="90" y="290"/>
                    <a:pt x="208" y="290"/>
                  </a:cubicBezTo>
                  <a:cubicBezTo>
                    <a:pt x="235" y="290"/>
                    <a:pt x="262" y="282"/>
                    <a:pt x="290" y="264"/>
                  </a:cubicBezTo>
                  <a:cubicBezTo>
                    <a:pt x="415" y="180"/>
                    <a:pt x="332"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7093525" y="1762375"/>
              <a:ext cx="8450" cy="5400"/>
            </a:xfrm>
            <a:custGeom>
              <a:avLst/>
              <a:gdLst/>
              <a:ahLst/>
              <a:cxnLst/>
              <a:rect l="l" t="t" r="r" b="b"/>
              <a:pathLst>
                <a:path w="338" h="216" extrusionOk="0">
                  <a:moveTo>
                    <a:pt x="188" y="0"/>
                  </a:moveTo>
                  <a:cubicBezTo>
                    <a:pt x="164" y="0"/>
                    <a:pt x="139" y="6"/>
                    <a:pt x="116" y="20"/>
                  </a:cubicBezTo>
                  <a:lnTo>
                    <a:pt x="104" y="32"/>
                  </a:lnTo>
                  <a:cubicBezTo>
                    <a:pt x="1" y="109"/>
                    <a:pt x="155" y="216"/>
                    <a:pt x="256" y="216"/>
                  </a:cubicBezTo>
                  <a:cubicBezTo>
                    <a:pt x="303" y="216"/>
                    <a:pt x="338" y="193"/>
                    <a:pt x="330" y="133"/>
                  </a:cubicBezTo>
                  <a:cubicBezTo>
                    <a:pt x="321"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7154550" y="1693525"/>
              <a:ext cx="8325" cy="5175"/>
            </a:xfrm>
            <a:custGeom>
              <a:avLst/>
              <a:gdLst/>
              <a:ahLst/>
              <a:cxnLst/>
              <a:rect l="l" t="t" r="r" b="b"/>
              <a:pathLst>
                <a:path w="333" h="207" extrusionOk="0">
                  <a:moveTo>
                    <a:pt x="186" y="0"/>
                  </a:moveTo>
                  <a:cubicBezTo>
                    <a:pt x="163" y="0"/>
                    <a:pt x="138" y="6"/>
                    <a:pt x="115" y="20"/>
                  </a:cubicBezTo>
                  <a:lnTo>
                    <a:pt x="102" y="20"/>
                  </a:lnTo>
                  <a:cubicBezTo>
                    <a:pt x="0" y="104"/>
                    <a:pt x="144" y="206"/>
                    <a:pt x="245" y="206"/>
                  </a:cubicBezTo>
                  <a:cubicBezTo>
                    <a:pt x="294" y="206"/>
                    <a:pt x="332" y="182"/>
                    <a:pt x="328" y="120"/>
                  </a:cubicBezTo>
                  <a:cubicBezTo>
                    <a:pt x="310" y="47"/>
                    <a:pt x="251" y="0"/>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6672650" y="1886075"/>
              <a:ext cx="241150" cy="44375"/>
            </a:xfrm>
            <a:custGeom>
              <a:avLst/>
              <a:gdLst/>
              <a:ahLst/>
              <a:cxnLst/>
              <a:rect l="l" t="t" r="r" b="b"/>
              <a:pathLst>
                <a:path w="9646" h="1775" extrusionOk="0">
                  <a:moveTo>
                    <a:pt x="8966" y="1"/>
                  </a:moveTo>
                  <a:cubicBezTo>
                    <a:pt x="8124" y="1"/>
                    <a:pt x="6552" y="152"/>
                    <a:pt x="4754" y="454"/>
                  </a:cubicBezTo>
                  <a:cubicBezTo>
                    <a:pt x="2113" y="869"/>
                    <a:pt x="0" y="1422"/>
                    <a:pt x="38" y="1661"/>
                  </a:cubicBezTo>
                  <a:cubicBezTo>
                    <a:pt x="51" y="1736"/>
                    <a:pt x="289" y="1774"/>
                    <a:pt x="692" y="1774"/>
                  </a:cubicBezTo>
                  <a:cubicBezTo>
                    <a:pt x="1534" y="1774"/>
                    <a:pt x="3106" y="1611"/>
                    <a:pt x="4892" y="1321"/>
                  </a:cubicBezTo>
                  <a:cubicBezTo>
                    <a:pt x="7533" y="894"/>
                    <a:pt x="9645" y="353"/>
                    <a:pt x="9607" y="114"/>
                  </a:cubicBezTo>
                  <a:cubicBezTo>
                    <a:pt x="9595" y="26"/>
                    <a:pt x="9368" y="1"/>
                    <a:pt x="8966"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6733675" y="1981650"/>
              <a:ext cx="8575" cy="5250"/>
            </a:xfrm>
            <a:custGeom>
              <a:avLst/>
              <a:gdLst/>
              <a:ahLst/>
              <a:cxnLst/>
              <a:rect l="l" t="t" r="r" b="b"/>
              <a:pathLst>
                <a:path w="343" h="210" extrusionOk="0">
                  <a:moveTo>
                    <a:pt x="179" y="1"/>
                  </a:moveTo>
                  <a:cubicBezTo>
                    <a:pt x="157" y="1"/>
                    <a:pt x="135" y="5"/>
                    <a:pt x="112" y="13"/>
                  </a:cubicBezTo>
                  <a:lnTo>
                    <a:pt x="112" y="26"/>
                  </a:lnTo>
                  <a:cubicBezTo>
                    <a:pt x="0" y="103"/>
                    <a:pt x="152" y="210"/>
                    <a:pt x="256" y="210"/>
                  </a:cubicBezTo>
                  <a:cubicBezTo>
                    <a:pt x="304" y="210"/>
                    <a:pt x="342" y="186"/>
                    <a:pt x="338" y="126"/>
                  </a:cubicBezTo>
                  <a:cubicBezTo>
                    <a:pt x="319" y="49"/>
                    <a:pt x="25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6546900" y="1901175"/>
              <a:ext cx="130475" cy="238000"/>
            </a:xfrm>
            <a:custGeom>
              <a:avLst/>
              <a:gdLst/>
              <a:ahLst/>
              <a:cxnLst/>
              <a:rect l="l" t="t" r="r" b="b"/>
              <a:pathLst>
                <a:path w="5219" h="9520" extrusionOk="0">
                  <a:moveTo>
                    <a:pt x="1127" y="1"/>
                  </a:moveTo>
                  <a:cubicBezTo>
                    <a:pt x="744" y="1"/>
                    <a:pt x="362" y="65"/>
                    <a:pt x="0" y="202"/>
                  </a:cubicBezTo>
                  <a:lnTo>
                    <a:pt x="1208" y="9520"/>
                  </a:lnTo>
                  <a:cubicBezTo>
                    <a:pt x="2503" y="8979"/>
                    <a:pt x="4414" y="7042"/>
                    <a:pt x="4816" y="5596"/>
                  </a:cubicBezTo>
                  <a:cubicBezTo>
                    <a:pt x="5219" y="4163"/>
                    <a:pt x="4980" y="2528"/>
                    <a:pt x="4024" y="1371"/>
                  </a:cubicBezTo>
                  <a:cubicBezTo>
                    <a:pt x="3326" y="524"/>
                    <a:pt x="2221" y="1"/>
                    <a:pt x="112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7162750" y="1396375"/>
              <a:ext cx="211600" cy="225675"/>
            </a:xfrm>
            <a:custGeom>
              <a:avLst/>
              <a:gdLst/>
              <a:ahLst/>
              <a:cxnLst/>
              <a:rect l="l" t="t" r="r" b="b"/>
              <a:pathLst>
                <a:path w="8464" h="9027" extrusionOk="0">
                  <a:moveTo>
                    <a:pt x="6158" y="1"/>
                  </a:moveTo>
                  <a:cubicBezTo>
                    <a:pt x="6001" y="1"/>
                    <a:pt x="5841" y="50"/>
                    <a:pt x="5709" y="136"/>
                  </a:cubicBezTo>
                  <a:cubicBezTo>
                    <a:pt x="5408" y="324"/>
                    <a:pt x="5231" y="651"/>
                    <a:pt x="5081" y="953"/>
                  </a:cubicBezTo>
                  <a:lnTo>
                    <a:pt x="3031" y="4789"/>
                  </a:lnTo>
                  <a:lnTo>
                    <a:pt x="1233" y="1959"/>
                  </a:lnTo>
                  <a:cubicBezTo>
                    <a:pt x="1060" y="1694"/>
                    <a:pt x="835" y="1398"/>
                    <a:pt x="528" y="1398"/>
                  </a:cubicBezTo>
                  <a:cubicBezTo>
                    <a:pt x="499" y="1398"/>
                    <a:pt x="470" y="1401"/>
                    <a:pt x="440" y="1406"/>
                  </a:cubicBezTo>
                  <a:cubicBezTo>
                    <a:pt x="176" y="1444"/>
                    <a:pt x="0" y="1733"/>
                    <a:pt x="0" y="1997"/>
                  </a:cubicBezTo>
                  <a:cubicBezTo>
                    <a:pt x="13" y="2274"/>
                    <a:pt x="88" y="2538"/>
                    <a:pt x="227" y="2777"/>
                  </a:cubicBezTo>
                  <a:cubicBezTo>
                    <a:pt x="755" y="3896"/>
                    <a:pt x="1711" y="6423"/>
                    <a:pt x="1711" y="6423"/>
                  </a:cubicBezTo>
                  <a:lnTo>
                    <a:pt x="6891" y="9026"/>
                  </a:lnTo>
                  <a:cubicBezTo>
                    <a:pt x="7331" y="8448"/>
                    <a:pt x="7721" y="7819"/>
                    <a:pt x="8036" y="7165"/>
                  </a:cubicBezTo>
                  <a:cubicBezTo>
                    <a:pt x="8363" y="6511"/>
                    <a:pt x="8463" y="5769"/>
                    <a:pt x="8350" y="5040"/>
                  </a:cubicBezTo>
                  <a:cubicBezTo>
                    <a:pt x="8212" y="4323"/>
                    <a:pt x="7746" y="3657"/>
                    <a:pt x="7055" y="3393"/>
                  </a:cubicBezTo>
                  <a:cubicBezTo>
                    <a:pt x="6877" y="3327"/>
                    <a:pt x="6685" y="3294"/>
                    <a:pt x="6494" y="3294"/>
                  </a:cubicBezTo>
                  <a:cubicBezTo>
                    <a:pt x="5956" y="3294"/>
                    <a:pt x="5416" y="3549"/>
                    <a:pt x="5156" y="4021"/>
                  </a:cubicBezTo>
                  <a:lnTo>
                    <a:pt x="6539" y="1293"/>
                  </a:lnTo>
                  <a:cubicBezTo>
                    <a:pt x="6703" y="953"/>
                    <a:pt x="6866" y="538"/>
                    <a:pt x="6652" y="236"/>
                  </a:cubicBezTo>
                  <a:cubicBezTo>
                    <a:pt x="6529" y="72"/>
                    <a:pt x="6346" y="1"/>
                    <a:pt x="6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6569850" y="1901350"/>
              <a:ext cx="64775" cy="232800"/>
            </a:xfrm>
            <a:custGeom>
              <a:avLst/>
              <a:gdLst/>
              <a:ahLst/>
              <a:cxnLst/>
              <a:rect l="l" t="t" r="r" b="b"/>
              <a:pathLst>
                <a:path w="2591" h="9312" extrusionOk="0">
                  <a:moveTo>
                    <a:pt x="47" y="1"/>
                  </a:moveTo>
                  <a:cubicBezTo>
                    <a:pt x="17" y="1"/>
                    <a:pt x="0" y="6"/>
                    <a:pt x="0" y="6"/>
                  </a:cubicBezTo>
                  <a:cubicBezTo>
                    <a:pt x="126" y="44"/>
                    <a:pt x="252" y="107"/>
                    <a:pt x="378" y="170"/>
                  </a:cubicBezTo>
                  <a:cubicBezTo>
                    <a:pt x="692" y="396"/>
                    <a:pt x="956" y="685"/>
                    <a:pt x="1132" y="1012"/>
                  </a:cubicBezTo>
                  <a:cubicBezTo>
                    <a:pt x="1836" y="2081"/>
                    <a:pt x="2251" y="3313"/>
                    <a:pt x="2339" y="4583"/>
                  </a:cubicBezTo>
                  <a:cubicBezTo>
                    <a:pt x="2402" y="5275"/>
                    <a:pt x="2339" y="5967"/>
                    <a:pt x="2138" y="6633"/>
                  </a:cubicBezTo>
                  <a:cubicBezTo>
                    <a:pt x="1949" y="7174"/>
                    <a:pt x="1685" y="7689"/>
                    <a:pt x="1346" y="8142"/>
                  </a:cubicBezTo>
                  <a:cubicBezTo>
                    <a:pt x="767" y="8909"/>
                    <a:pt x="264" y="9286"/>
                    <a:pt x="290" y="9311"/>
                  </a:cubicBezTo>
                  <a:cubicBezTo>
                    <a:pt x="415" y="9236"/>
                    <a:pt x="528" y="9148"/>
                    <a:pt x="642" y="9047"/>
                  </a:cubicBezTo>
                  <a:cubicBezTo>
                    <a:pt x="931" y="8796"/>
                    <a:pt x="1207" y="8507"/>
                    <a:pt x="1446" y="8205"/>
                  </a:cubicBezTo>
                  <a:cubicBezTo>
                    <a:pt x="1824" y="7752"/>
                    <a:pt x="2100" y="7237"/>
                    <a:pt x="2289" y="6683"/>
                  </a:cubicBezTo>
                  <a:cubicBezTo>
                    <a:pt x="2515" y="5992"/>
                    <a:pt x="2591" y="5275"/>
                    <a:pt x="2528" y="4558"/>
                  </a:cubicBezTo>
                  <a:cubicBezTo>
                    <a:pt x="2427" y="3263"/>
                    <a:pt x="1987" y="2006"/>
                    <a:pt x="1245" y="937"/>
                  </a:cubicBezTo>
                  <a:cubicBezTo>
                    <a:pt x="1044" y="597"/>
                    <a:pt x="755" y="321"/>
                    <a:pt x="415" y="107"/>
                  </a:cubicBezTo>
                  <a:cubicBezTo>
                    <a:pt x="327" y="56"/>
                    <a:pt x="214" y="19"/>
                    <a:pt x="101" y="6"/>
                  </a:cubicBezTo>
                  <a:cubicBezTo>
                    <a:pt x="80" y="2"/>
                    <a:pt x="62" y="1"/>
                    <a:pt x="47"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7155825" y="1540700"/>
              <a:ext cx="186125" cy="131225"/>
            </a:xfrm>
            <a:custGeom>
              <a:avLst/>
              <a:gdLst/>
              <a:ahLst/>
              <a:cxnLst/>
              <a:rect l="l" t="t" r="r" b="b"/>
              <a:pathLst>
                <a:path w="7445" h="5249" extrusionOk="0">
                  <a:moveTo>
                    <a:pt x="1856" y="1"/>
                  </a:moveTo>
                  <a:cubicBezTo>
                    <a:pt x="1673" y="1"/>
                    <a:pt x="1490" y="16"/>
                    <a:pt x="1309" y="47"/>
                  </a:cubicBezTo>
                  <a:cubicBezTo>
                    <a:pt x="793" y="160"/>
                    <a:pt x="303" y="524"/>
                    <a:pt x="152" y="1027"/>
                  </a:cubicBezTo>
                  <a:cubicBezTo>
                    <a:pt x="1" y="1543"/>
                    <a:pt x="89" y="2172"/>
                    <a:pt x="592" y="2499"/>
                  </a:cubicBezTo>
                  <a:cubicBezTo>
                    <a:pt x="2000" y="3404"/>
                    <a:pt x="3484" y="4196"/>
                    <a:pt x="5018" y="4900"/>
                  </a:cubicBezTo>
                  <a:cubicBezTo>
                    <a:pt x="5403" y="5077"/>
                    <a:pt x="5849" y="5248"/>
                    <a:pt x="6262" y="5248"/>
                  </a:cubicBezTo>
                  <a:cubicBezTo>
                    <a:pt x="6497" y="5248"/>
                    <a:pt x="6721" y="5193"/>
                    <a:pt x="6917" y="5051"/>
                  </a:cubicBezTo>
                  <a:cubicBezTo>
                    <a:pt x="7307" y="4775"/>
                    <a:pt x="7445" y="4221"/>
                    <a:pt x="7344" y="3744"/>
                  </a:cubicBezTo>
                  <a:cubicBezTo>
                    <a:pt x="7231" y="3278"/>
                    <a:pt x="6942" y="2863"/>
                    <a:pt x="6615" y="2511"/>
                  </a:cubicBezTo>
                  <a:cubicBezTo>
                    <a:pt x="5622" y="1392"/>
                    <a:pt x="4326" y="575"/>
                    <a:pt x="2880" y="172"/>
                  </a:cubicBezTo>
                  <a:cubicBezTo>
                    <a:pt x="2550" y="57"/>
                    <a:pt x="2204" y="1"/>
                    <a:pt x="1856"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162425" y="1561600"/>
              <a:ext cx="171375" cy="89375"/>
            </a:xfrm>
            <a:custGeom>
              <a:avLst/>
              <a:gdLst/>
              <a:ahLst/>
              <a:cxnLst/>
              <a:rect l="l" t="t" r="r" b="b"/>
              <a:pathLst>
                <a:path w="6855" h="3575" extrusionOk="0">
                  <a:moveTo>
                    <a:pt x="1348" y="1"/>
                  </a:moveTo>
                  <a:cubicBezTo>
                    <a:pt x="1297" y="1"/>
                    <a:pt x="1246" y="2"/>
                    <a:pt x="1195" y="3"/>
                  </a:cubicBezTo>
                  <a:cubicBezTo>
                    <a:pt x="894" y="15"/>
                    <a:pt x="604" y="53"/>
                    <a:pt x="315" y="103"/>
                  </a:cubicBezTo>
                  <a:cubicBezTo>
                    <a:pt x="202" y="116"/>
                    <a:pt x="101" y="141"/>
                    <a:pt x="1" y="191"/>
                  </a:cubicBezTo>
                  <a:cubicBezTo>
                    <a:pt x="1" y="195"/>
                    <a:pt x="8" y="196"/>
                    <a:pt x="22" y="196"/>
                  </a:cubicBezTo>
                  <a:cubicBezTo>
                    <a:pt x="118" y="196"/>
                    <a:pt x="546" y="129"/>
                    <a:pt x="1195" y="129"/>
                  </a:cubicBezTo>
                  <a:cubicBezTo>
                    <a:pt x="3145" y="154"/>
                    <a:pt x="4968" y="1059"/>
                    <a:pt x="6175" y="2581"/>
                  </a:cubicBezTo>
                  <a:cubicBezTo>
                    <a:pt x="6621" y="3151"/>
                    <a:pt x="6823" y="3574"/>
                    <a:pt x="6853" y="3574"/>
                  </a:cubicBezTo>
                  <a:cubicBezTo>
                    <a:pt x="6853" y="3574"/>
                    <a:pt x="6854" y="3574"/>
                    <a:pt x="6854" y="3574"/>
                  </a:cubicBezTo>
                  <a:cubicBezTo>
                    <a:pt x="6841" y="3461"/>
                    <a:pt x="6804" y="3360"/>
                    <a:pt x="6753" y="3272"/>
                  </a:cubicBezTo>
                  <a:cubicBezTo>
                    <a:pt x="6615" y="2996"/>
                    <a:pt x="6452" y="2744"/>
                    <a:pt x="6276" y="2505"/>
                  </a:cubicBezTo>
                  <a:cubicBezTo>
                    <a:pt x="5124" y="937"/>
                    <a:pt x="3291" y="1"/>
                    <a:pt x="134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6153625" y="2534450"/>
              <a:ext cx="343000" cy="57150"/>
            </a:xfrm>
            <a:custGeom>
              <a:avLst/>
              <a:gdLst/>
              <a:ahLst/>
              <a:cxnLst/>
              <a:rect l="l" t="t" r="r" b="b"/>
              <a:pathLst>
                <a:path w="13720" h="2286" extrusionOk="0">
                  <a:moveTo>
                    <a:pt x="13582" y="1"/>
                  </a:moveTo>
                  <a:cubicBezTo>
                    <a:pt x="13347" y="1"/>
                    <a:pt x="12667" y="230"/>
                    <a:pt x="11670" y="511"/>
                  </a:cubicBezTo>
                  <a:cubicBezTo>
                    <a:pt x="11079" y="674"/>
                    <a:pt x="10349" y="850"/>
                    <a:pt x="9545" y="1014"/>
                  </a:cubicBezTo>
                  <a:cubicBezTo>
                    <a:pt x="8133" y="1290"/>
                    <a:pt x="6696" y="1425"/>
                    <a:pt x="5248" y="1425"/>
                  </a:cubicBezTo>
                  <a:cubicBezTo>
                    <a:pt x="4916" y="1425"/>
                    <a:pt x="4583" y="1418"/>
                    <a:pt x="4251" y="1404"/>
                  </a:cubicBezTo>
                  <a:cubicBezTo>
                    <a:pt x="3433" y="1366"/>
                    <a:pt x="2704" y="1290"/>
                    <a:pt x="2088" y="1215"/>
                  </a:cubicBezTo>
                  <a:cubicBezTo>
                    <a:pt x="1171" y="1103"/>
                    <a:pt x="505" y="997"/>
                    <a:pt x="208" y="997"/>
                  </a:cubicBezTo>
                  <a:cubicBezTo>
                    <a:pt x="106" y="997"/>
                    <a:pt x="48" y="1010"/>
                    <a:pt x="38" y="1039"/>
                  </a:cubicBezTo>
                  <a:cubicBezTo>
                    <a:pt x="0" y="1139"/>
                    <a:pt x="717" y="1504"/>
                    <a:pt x="1974" y="1831"/>
                  </a:cubicBezTo>
                  <a:cubicBezTo>
                    <a:pt x="2704" y="2020"/>
                    <a:pt x="3446" y="2145"/>
                    <a:pt x="4200" y="2208"/>
                  </a:cubicBezTo>
                  <a:cubicBezTo>
                    <a:pt x="4743" y="2260"/>
                    <a:pt x="5286" y="2285"/>
                    <a:pt x="5826" y="2285"/>
                  </a:cubicBezTo>
                  <a:cubicBezTo>
                    <a:pt x="6212" y="2285"/>
                    <a:pt x="6597" y="2272"/>
                    <a:pt x="6979" y="2246"/>
                  </a:cubicBezTo>
                  <a:cubicBezTo>
                    <a:pt x="7910" y="2171"/>
                    <a:pt x="8828" y="2020"/>
                    <a:pt x="9733" y="1806"/>
                  </a:cubicBezTo>
                  <a:cubicBezTo>
                    <a:pt x="10462" y="1630"/>
                    <a:pt x="11179" y="1391"/>
                    <a:pt x="11883" y="1102"/>
                  </a:cubicBezTo>
                  <a:cubicBezTo>
                    <a:pt x="13065" y="599"/>
                    <a:pt x="13719" y="133"/>
                    <a:pt x="13669" y="33"/>
                  </a:cubicBezTo>
                  <a:cubicBezTo>
                    <a:pt x="13660" y="11"/>
                    <a:pt x="13631" y="1"/>
                    <a:pt x="13582"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175300" y="2580875"/>
              <a:ext cx="310000" cy="43825"/>
            </a:xfrm>
            <a:custGeom>
              <a:avLst/>
              <a:gdLst/>
              <a:ahLst/>
              <a:cxnLst/>
              <a:rect l="l" t="t" r="r" b="b"/>
              <a:pathLst>
                <a:path w="12400" h="1753" extrusionOk="0">
                  <a:moveTo>
                    <a:pt x="12195" y="1"/>
                  </a:moveTo>
                  <a:cubicBezTo>
                    <a:pt x="11553" y="1"/>
                    <a:pt x="9152" y="621"/>
                    <a:pt x="6213" y="817"/>
                  </a:cubicBezTo>
                  <a:cubicBezTo>
                    <a:pt x="5292" y="888"/>
                    <a:pt x="4418" y="911"/>
                    <a:pt x="3632" y="911"/>
                  </a:cubicBezTo>
                  <a:cubicBezTo>
                    <a:pt x="2317" y="911"/>
                    <a:pt x="1250" y="848"/>
                    <a:pt x="626" y="848"/>
                  </a:cubicBezTo>
                  <a:cubicBezTo>
                    <a:pt x="254" y="848"/>
                    <a:pt x="40" y="870"/>
                    <a:pt x="26" y="942"/>
                  </a:cubicBezTo>
                  <a:cubicBezTo>
                    <a:pt x="1" y="1055"/>
                    <a:pt x="680" y="1307"/>
                    <a:pt x="1812" y="1508"/>
                  </a:cubicBezTo>
                  <a:cubicBezTo>
                    <a:pt x="2825" y="1671"/>
                    <a:pt x="3845" y="1752"/>
                    <a:pt x="4864" y="1752"/>
                  </a:cubicBezTo>
                  <a:cubicBezTo>
                    <a:pt x="6831" y="1752"/>
                    <a:pt x="8793" y="1451"/>
                    <a:pt x="10689" y="854"/>
                  </a:cubicBezTo>
                  <a:cubicBezTo>
                    <a:pt x="11771" y="502"/>
                    <a:pt x="12400" y="150"/>
                    <a:pt x="12362" y="50"/>
                  </a:cubicBezTo>
                  <a:cubicBezTo>
                    <a:pt x="12352" y="16"/>
                    <a:pt x="12295" y="1"/>
                    <a:pt x="12195"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5897400" y="1320625"/>
              <a:ext cx="690400" cy="522675"/>
            </a:xfrm>
            <a:custGeom>
              <a:avLst/>
              <a:gdLst/>
              <a:ahLst/>
              <a:cxnLst/>
              <a:rect l="l" t="t" r="r" b="b"/>
              <a:pathLst>
                <a:path w="27616" h="20907" extrusionOk="0">
                  <a:moveTo>
                    <a:pt x="15568" y="1"/>
                  </a:moveTo>
                  <a:cubicBezTo>
                    <a:pt x="14232" y="1"/>
                    <a:pt x="12775" y="161"/>
                    <a:pt x="11192" y="513"/>
                  </a:cubicBezTo>
                  <a:cubicBezTo>
                    <a:pt x="11192" y="513"/>
                    <a:pt x="1" y="2575"/>
                    <a:pt x="139" y="12597"/>
                  </a:cubicBezTo>
                  <a:cubicBezTo>
                    <a:pt x="236" y="19655"/>
                    <a:pt x="4968" y="20907"/>
                    <a:pt x="8720" y="20907"/>
                  </a:cubicBezTo>
                  <a:cubicBezTo>
                    <a:pt x="10295" y="20907"/>
                    <a:pt x="11698" y="20686"/>
                    <a:pt x="12513" y="20582"/>
                  </a:cubicBezTo>
                  <a:cubicBezTo>
                    <a:pt x="13758" y="20431"/>
                    <a:pt x="16247" y="20079"/>
                    <a:pt x="18599" y="19739"/>
                  </a:cubicBezTo>
                  <a:cubicBezTo>
                    <a:pt x="23579" y="19023"/>
                    <a:pt x="27288" y="16596"/>
                    <a:pt x="27590" y="11578"/>
                  </a:cubicBezTo>
                  <a:cubicBezTo>
                    <a:pt x="27615" y="10987"/>
                    <a:pt x="27602" y="10396"/>
                    <a:pt x="27527" y="9805"/>
                  </a:cubicBezTo>
                  <a:cubicBezTo>
                    <a:pt x="26927" y="5295"/>
                    <a:pt x="23252" y="1"/>
                    <a:pt x="155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6033525" y="1447400"/>
              <a:ext cx="507725" cy="214275"/>
            </a:xfrm>
            <a:custGeom>
              <a:avLst/>
              <a:gdLst/>
              <a:ahLst/>
              <a:cxnLst/>
              <a:rect l="l" t="t" r="r" b="b"/>
              <a:pathLst>
                <a:path w="20309" h="8571" extrusionOk="0">
                  <a:moveTo>
                    <a:pt x="17288" y="1"/>
                  </a:moveTo>
                  <a:cubicBezTo>
                    <a:pt x="17086" y="1"/>
                    <a:pt x="16881" y="23"/>
                    <a:pt x="16675" y="69"/>
                  </a:cubicBezTo>
                  <a:lnTo>
                    <a:pt x="2390" y="3100"/>
                  </a:lnTo>
                  <a:cubicBezTo>
                    <a:pt x="919" y="3439"/>
                    <a:pt x="1" y="4898"/>
                    <a:pt x="315" y="6369"/>
                  </a:cubicBezTo>
                  <a:cubicBezTo>
                    <a:pt x="592" y="7674"/>
                    <a:pt x="1734" y="8571"/>
                    <a:pt x="3015" y="8571"/>
                  </a:cubicBezTo>
                  <a:cubicBezTo>
                    <a:pt x="3190" y="8571"/>
                    <a:pt x="3368" y="8554"/>
                    <a:pt x="3547" y="8519"/>
                  </a:cubicBezTo>
                  <a:lnTo>
                    <a:pt x="17832" y="5489"/>
                  </a:lnTo>
                  <a:cubicBezTo>
                    <a:pt x="19341" y="5187"/>
                    <a:pt x="20309" y="3703"/>
                    <a:pt x="19995" y="2194"/>
                  </a:cubicBezTo>
                  <a:cubicBezTo>
                    <a:pt x="19712" y="891"/>
                    <a:pt x="18567" y="1"/>
                    <a:pt x="1728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6140725" y="1562925"/>
              <a:ext cx="51900" cy="44525"/>
            </a:xfrm>
            <a:custGeom>
              <a:avLst/>
              <a:gdLst/>
              <a:ahLst/>
              <a:cxnLst/>
              <a:rect l="l" t="t" r="r" b="b"/>
              <a:pathLst>
                <a:path w="2076" h="1781" extrusionOk="0">
                  <a:moveTo>
                    <a:pt x="1183" y="0"/>
                  </a:moveTo>
                  <a:cubicBezTo>
                    <a:pt x="390" y="0"/>
                    <a:pt x="1" y="956"/>
                    <a:pt x="554" y="1522"/>
                  </a:cubicBezTo>
                  <a:cubicBezTo>
                    <a:pt x="737" y="1701"/>
                    <a:pt x="961" y="1781"/>
                    <a:pt x="1180" y="1781"/>
                  </a:cubicBezTo>
                  <a:cubicBezTo>
                    <a:pt x="1638" y="1781"/>
                    <a:pt x="2075" y="1429"/>
                    <a:pt x="2075" y="893"/>
                  </a:cubicBezTo>
                  <a:cubicBezTo>
                    <a:pt x="2075" y="403"/>
                    <a:pt x="1673" y="0"/>
                    <a:pt x="1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6390025" y="1509800"/>
              <a:ext cx="52200" cy="44675"/>
            </a:xfrm>
            <a:custGeom>
              <a:avLst/>
              <a:gdLst/>
              <a:ahLst/>
              <a:cxnLst/>
              <a:rect l="l" t="t" r="r" b="b"/>
              <a:pathLst>
                <a:path w="2088" h="1787" extrusionOk="0">
                  <a:moveTo>
                    <a:pt x="1195" y="0"/>
                  </a:moveTo>
                  <a:cubicBezTo>
                    <a:pt x="403" y="0"/>
                    <a:pt x="0" y="968"/>
                    <a:pt x="566" y="1522"/>
                  </a:cubicBezTo>
                  <a:cubicBezTo>
                    <a:pt x="745" y="1705"/>
                    <a:pt x="968" y="1786"/>
                    <a:pt x="1187" y="1786"/>
                  </a:cubicBezTo>
                  <a:cubicBezTo>
                    <a:pt x="1645" y="1786"/>
                    <a:pt x="2088" y="1429"/>
                    <a:pt x="2088" y="893"/>
                  </a:cubicBezTo>
                  <a:cubicBezTo>
                    <a:pt x="2075" y="402"/>
                    <a:pt x="1686"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6160225" y="1336975"/>
              <a:ext cx="126075" cy="128825"/>
            </a:xfrm>
            <a:custGeom>
              <a:avLst/>
              <a:gdLst/>
              <a:ahLst/>
              <a:cxnLst/>
              <a:rect l="l" t="t" r="r" b="b"/>
              <a:pathLst>
                <a:path w="5043" h="5153" extrusionOk="0">
                  <a:moveTo>
                    <a:pt x="164" y="0"/>
                  </a:moveTo>
                  <a:cubicBezTo>
                    <a:pt x="113" y="0"/>
                    <a:pt x="63" y="3"/>
                    <a:pt x="13" y="9"/>
                  </a:cubicBezTo>
                  <a:cubicBezTo>
                    <a:pt x="0" y="47"/>
                    <a:pt x="440" y="47"/>
                    <a:pt x="1082" y="286"/>
                  </a:cubicBezTo>
                  <a:cubicBezTo>
                    <a:pt x="1912" y="613"/>
                    <a:pt x="2628" y="1154"/>
                    <a:pt x="3182" y="1858"/>
                  </a:cubicBezTo>
                  <a:cubicBezTo>
                    <a:pt x="3735" y="2550"/>
                    <a:pt x="4213" y="3317"/>
                    <a:pt x="4578" y="4134"/>
                  </a:cubicBezTo>
                  <a:cubicBezTo>
                    <a:pt x="4849" y="4751"/>
                    <a:pt x="5011" y="5138"/>
                    <a:pt x="5041" y="5140"/>
                  </a:cubicBezTo>
                  <a:lnTo>
                    <a:pt x="5041" y="5140"/>
                  </a:lnTo>
                  <a:cubicBezTo>
                    <a:pt x="5028" y="5044"/>
                    <a:pt x="5004" y="4948"/>
                    <a:pt x="4967" y="4863"/>
                  </a:cubicBezTo>
                  <a:cubicBezTo>
                    <a:pt x="4904" y="4675"/>
                    <a:pt x="4804" y="4411"/>
                    <a:pt x="4678" y="4096"/>
                  </a:cubicBezTo>
                  <a:cubicBezTo>
                    <a:pt x="4351" y="3241"/>
                    <a:pt x="3886" y="2462"/>
                    <a:pt x="3307" y="1757"/>
                  </a:cubicBezTo>
                  <a:cubicBezTo>
                    <a:pt x="2641" y="915"/>
                    <a:pt x="1798" y="374"/>
                    <a:pt x="1119" y="173"/>
                  </a:cubicBezTo>
                  <a:cubicBezTo>
                    <a:pt x="855" y="85"/>
                    <a:pt x="591" y="35"/>
                    <a:pt x="315" y="9"/>
                  </a:cubicBezTo>
                  <a:cubicBezTo>
                    <a:pt x="264" y="3"/>
                    <a:pt x="214" y="0"/>
                    <a:pt x="164" y="0"/>
                  </a:cubicBezTo>
                  <a:close/>
                  <a:moveTo>
                    <a:pt x="5043" y="5140"/>
                  </a:moveTo>
                  <a:cubicBezTo>
                    <a:pt x="5042" y="5140"/>
                    <a:pt x="5042" y="5140"/>
                    <a:pt x="5042" y="5140"/>
                  </a:cubicBezTo>
                  <a:cubicBezTo>
                    <a:pt x="5041" y="5140"/>
                    <a:pt x="5041" y="5140"/>
                    <a:pt x="5041" y="5140"/>
                  </a:cubicBezTo>
                  <a:lnTo>
                    <a:pt x="5041" y="5140"/>
                  </a:lnTo>
                  <a:cubicBezTo>
                    <a:pt x="5042" y="5144"/>
                    <a:pt x="5042" y="5148"/>
                    <a:pt x="5043" y="5153"/>
                  </a:cubicBezTo>
                  <a:lnTo>
                    <a:pt x="5043" y="51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6295075" y="1639000"/>
              <a:ext cx="49400" cy="184550"/>
            </a:xfrm>
            <a:custGeom>
              <a:avLst/>
              <a:gdLst/>
              <a:ahLst/>
              <a:cxnLst/>
              <a:rect l="l" t="t" r="r" b="b"/>
              <a:pathLst>
                <a:path w="1976" h="7382" extrusionOk="0">
                  <a:moveTo>
                    <a:pt x="1497" y="0"/>
                  </a:moveTo>
                  <a:lnTo>
                    <a:pt x="1497" y="0"/>
                  </a:lnTo>
                  <a:cubicBezTo>
                    <a:pt x="1485" y="13"/>
                    <a:pt x="1560" y="440"/>
                    <a:pt x="1661" y="1145"/>
                  </a:cubicBezTo>
                  <a:cubicBezTo>
                    <a:pt x="1787" y="2062"/>
                    <a:pt x="1799" y="2993"/>
                    <a:pt x="1686" y="3911"/>
                  </a:cubicBezTo>
                  <a:cubicBezTo>
                    <a:pt x="1548" y="4829"/>
                    <a:pt x="1208" y="5697"/>
                    <a:pt x="705" y="6464"/>
                  </a:cubicBezTo>
                  <a:cubicBezTo>
                    <a:pt x="325" y="7022"/>
                    <a:pt x="23" y="7322"/>
                    <a:pt x="12" y="7375"/>
                  </a:cubicBezTo>
                  <a:lnTo>
                    <a:pt x="12" y="7375"/>
                  </a:lnTo>
                  <a:cubicBezTo>
                    <a:pt x="97" y="7325"/>
                    <a:pt x="180" y="7253"/>
                    <a:pt x="240" y="7180"/>
                  </a:cubicBezTo>
                  <a:cubicBezTo>
                    <a:pt x="441" y="6979"/>
                    <a:pt x="630" y="6765"/>
                    <a:pt x="793" y="6539"/>
                  </a:cubicBezTo>
                  <a:cubicBezTo>
                    <a:pt x="1359" y="5759"/>
                    <a:pt x="1711" y="4879"/>
                    <a:pt x="1849" y="3936"/>
                  </a:cubicBezTo>
                  <a:cubicBezTo>
                    <a:pt x="1975" y="3006"/>
                    <a:pt x="1950" y="2050"/>
                    <a:pt x="1774" y="1132"/>
                  </a:cubicBezTo>
                  <a:cubicBezTo>
                    <a:pt x="1711" y="767"/>
                    <a:pt x="1648" y="491"/>
                    <a:pt x="1598" y="302"/>
                  </a:cubicBezTo>
                  <a:cubicBezTo>
                    <a:pt x="1573" y="201"/>
                    <a:pt x="1548" y="101"/>
                    <a:pt x="1497" y="0"/>
                  </a:cubicBezTo>
                  <a:close/>
                  <a:moveTo>
                    <a:pt x="12" y="7375"/>
                  </a:moveTo>
                  <a:lnTo>
                    <a:pt x="12" y="7375"/>
                  </a:lnTo>
                  <a:cubicBezTo>
                    <a:pt x="9" y="7377"/>
                    <a:pt x="5" y="7379"/>
                    <a:pt x="1" y="7382"/>
                  </a:cubicBezTo>
                  <a:lnTo>
                    <a:pt x="13" y="7382"/>
                  </a:lnTo>
                  <a:cubicBezTo>
                    <a:pt x="12" y="7380"/>
                    <a:pt x="12" y="7378"/>
                    <a:pt x="12" y="73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6052400" y="1713500"/>
              <a:ext cx="502700" cy="131125"/>
            </a:xfrm>
            <a:custGeom>
              <a:avLst/>
              <a:gdLst/>
              <a:ahLst/>
              <a:cxnLst/>
              <a:rect l="l" t="t" r="r" b="b"/>
              <a:pathLst>
                <a:path w="20108" h="5245" extrusionOk="0">
                  <a:moveTo>
                    <a:pt x="20044" y="0"/>
                  </a:moveTo>
                  <a:cubicBezTo>
                    <a:pt x="19755" y="441"/>
                    <a:pt x="19403" y="843"/>
                    <a:pt x="19026" y="1208"/>
                  </a:cubicBezTo>
                  <a:cubicBezTo>
                    <a:pt x="19919" y="415"/>
                    <a:pt x="20107" y="38"/>
                    <a:pt x="20107" y="38"/>
                  </a:cubicBezTo>
                  <a:lnTo>
                    <a:pt x="20044" y="0"/>
                  </a:lnTo>
                  <a:close/>
                  <a:moveTo>
                    <a:pt x="17982" y="2050"/>
                  </a:moveTo>
                  <a:lnTo>
                    <a:pt x="17982" y="2050"/>
                  </a:lnTo>
                  <a:cubicBezTo>
                    <a:pt x="17391" y="2440"/>
                    <a:pt x="16775" y="2767"/>
                    <a:pt x="16121" y="3044"/>
                  </a:cubicBezTo>
                  <a:cubicBezTo>
                    <a:pt x="16775" y="2792"/>
                    <a:pt x="17404" y="2453"/>
                    <a:pt x="17982" y="2050"/>
                  </a:cubicBezTo>
                  <a:close/>
                  <a:moveTo>
                    <a:pt x="12776" y="3962"/>
                  </a:moveTo>
                  <a:lnTo>
                    <a:pt x="12399" y="4024"/>
                  </a:lnTo>
                  <a:lnTo>
                    <a:pt x="9720" y="4402"/>
                  </a:lnTo>
                  <a:cubicBezTo>
                    <a:pt x="8337" y="4603"/>
                    <a:pt x="7092" y="4779"/>
                    <a:pt x="6325" y="4879"/>
                  </a:cubicBezTo>
                  <a:cubicBezTo>
                    <a:pt x="5068" y="5068"/>
                    <a:pt x="3798" y="5181"/>
                    <a:pt x="2528" y="5206"/>
                  </a:cubicBezTo>
                  <a:cubicBezTo>
                    <a:pt x="1685" y="5206"/>
                    <a:pt x="830" y="5131"/>
                    <a:pt x="0" y="4980"/>
                  </a:cubicBezTo>
                  <a:lnTo>
                    <a:pt x="0" y="4980"/>
                  </a:lnTo>
                  <a:cubicBezTo>
                    <a:pt x="880" y="5156"/>
                    <a:pt x="1773" y="5244"/>
                    <a:pt x="2666" y="5244"/>
                  </a:cubicBezTo>
                  <a:cubicBezTo>
                    <a:pt x="3031" y="5244"/>
                    <a:pt x="3420" y="5232"/>
                    <a:pt x="3835" y="5206"/>
                  </a:cubicBezTo>
                  <a:cubicBezTo>
                    <a:pt x="6476" y="5030"/>
                    <a:pt x="11569" y="4175"/>
                    <a:pt x="12776" y="396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6035425" y="1680800"/>
              <a:ext cx="518100" cy="162600"/>
            </a:xfrm>
            <a:custGeom>
              <a:avLst/>
              <a:gdLst/>
              <a:ahLst/>
              <a:cxnLst/>
              <a:rect l="l" t="t" r="r" b="b"/>
              <a:pathLst>
                <a:path w="20724" h="6504" extrusionOk="0">
                  <a:moveTo>
                    <a:pt x="15568" y="1"/>
                  </a:moveTo>
                  <a:lnTo>
                    <a:pt x="15568" y="1"/>
                  </a:lnTo>
                  <a:cubicBezTo>
                    <a:pt x="14474" y="26"/>
                    <a:pt x="13367" y="114"/>
                    <a:pt x="12286" y="277"/>
                  </a:cubicBezTo>
                  <a:cubicBezTo>
                    <a:pt x="12336" y="944"/>
                    <a:pt x="12323" y="1610"/>
                    <a:pt x="12248" y="2264"/>
                  </a:cubicBezTo>
                  <a:cubicBezTo>
                    <a:pt x="12110" y="3195"/>
                    <a:pt x="11745" y="4087"/>
                    <a:pt x="11192" y="4855"/>
                  </a:cubicBezTo>
                  <a:cubicBezTo>
                    <a:pt x="11016" y="5093"/>
                    <a:pt x="10840" y="5307"/>
                    <a:pt x="10638" y="5508"/>
                  </a:cubicBezTo>
                  <a:cubicBezTo>
                    <a:pt x="10563" y="5584"/>
                    <a:pt x="10487" y="5647"/>
                    <a:pt x="10399" y="5710"/>
                  </a:cubicBezTo>
                  <a:lnTo>
                    <a:pt x="13078" y="5320"/>
                  </a:lnTo>
                  <a:lnTo>
                    <a:pt x="13443" y="5270"/>
                  </a:lnTo>
                  <a:lnTo>
                    <a:pt x="13707" y="5219"/>
                  </a:lnTo>
                  <a:cubicBezTo>
                    <a:pt x="14763" y="5031"/>
                    <a:pt x="15794" y="4729"/>
                    <a:pt x="16800" y="4352"/>
                  </a:cubicBezTo>
                  <a:cubicBezTo>
                    <a:pt x="17454" y="4087"/>
                    <a:pt x="18070" y="3748"/>
                    <a:pt x="18661" y="3358"/>
                  </a:cubicBezTo>
                  <a:cubicBezTo>
                    <a:pt x="19076" y="3044"/>
                    <a:pt x="19416" y="2767"/>
                    <a:pt x="19692" y="2528"/>
                  </a:cubicBezTo>
                  <a:cubicBezTo>
                    <a:pt x="20082" y="2164"/>
                    <a:pt x="20422" y="1761"/>
                    <a:pt x="20723" y="1321"/>
                  </a:cubicBezTo>
                  <a:cubicBezTo>
                    <a:pt x="19453" y="504"/>
                    <a:pt x="17932" y="126"/>
                    <a:pt x="16423" y="38"/>
                  </a:cubicBezTo>
                  <a:cubicBezTo>
                    <a:pt x="16134" y="13"/>
                    <a:pt x="15844" y="13"/>
                    <a:pt x="15555" y="13"/>
                  </a:cubicBezTo>
                  <a:lnTo>
                    <a:pt x="15568" y="1"/>
                  </a:lnTo>
                  <a:close/>
                  <a:moveTo>
                    <a:pt x="12135" y="302"/>
                  </a:moveTo>
                  <a:lnTo>
                    <a:pt x="11858" y="353"/>
                  </a:lnTo>
                  <a:cubicBezTo>
                    <a:pt x="8350" y="881"/>
                    <a:pt x="4753" y="1711"/>
                    <a:pt x="1911" y="3836"/>
                  </a:cubicBezTo>
                  <a:cubicBezTo>
                    <a:pt x="1119" y="4427"/>
                    <a:pt x="365" y="5156"/>
                    <a:pt x="0" y="6087"/>
                  </a:cubicBezTo>
                  <a:cubicBezTo>
                    <a:pt x="214" y="6162"/>
                    <a:pt x="440" y="6225"/>
                    <a:pt x="667" y="6275"/>
                  </a:cubicBezTo>
                  <a:cubicBezTo>
                    <a:pt x="1437" y="6427"/>
                    <a:pt x="2230" y="6503"/>
                    <a:pt x="3023" y="6503"/>
                  </a:cubicBezTo>
                  <a:cubicBezTo>
                    <a:pt x="3085" y="6503"/>
                    <a:pt x="3146" y="6503"/>
                    <a:pt x="3207" y="6502"/>
                  </a:cubicBezTo>
                  <a:cubicBezTo>
                    <a:pt x="4477" y="6477"/>
                    <a:pt x="5734" y="6376"/>
                    <a:pt x="6992" y="6175"/>
                  </a:cubicBezTo>
                  <a:cubicBezTo>
                    <a:pt x="7759" y="6074"/>
                    <a:pt x="9004" y="5911"/>
                    <a:pt x="10399" y="5710"/>
                  </a:cubicBezTo>
                  <a:cubicBezTo>
                    <a:pt x="10374" y="5684"/>
                    <a:pt x="10689" y="5383"/>
                    <a:pt x="11091" y="4792"/>
                  </a:cubicBezTo>
                  <a:cubicBezTo>
                    <a:pt x="11594" y="4025"/>
                    <a:pt x="11934" y="3144"/>
                    <a:pt x="12072" y="2239"/>
                  </a:cubicBezTo>
                  <a:cubicBezTo>
                    <a:pt x="12147" y="1598"/>
                    <a:pt x="12160" y="944"/>
                    <a:pt x="12135" y="302"/>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6294450" y="1688025"/>
              <a:ext cx="49075" cy="135525"/>
            </a:xfrm>
            <a:custGeom>
              <a:avLst/>
              <a:gdLst/>
              <a:ahLst/>
              <a:cxnLst/>
              <a:rect l="l" t="t" r="r" b="b"/>
              <a:pathLst>
                <a:path w="1963" h="5421" extrusionOk="0">
                  <a:moveTo>
                    <a:pt x="1912" y="1"/>
                  </a:moveTo>
                  <a:cubicBezTo>
                    <a:pt x="1912" y="1"/>
                    <a:pt x="1912" y="2"/>
                    <a:pt x="1912" y="2"/>
                  </a:cubicBezTo>
                  <a:lnTo>
                    <a:pt x="1912" y="2"/>
                  </a:lnTo>
                  <a:lnTo>
                    <a:pt x="1925" y="1"/>
                  </a:lnTo>
                  <a:close/>
                  <a:moveTo>
                    <a:pt x="1912" y="2"/>
                  </a:moveTo>
                  <a:lnTo>
                    <a:pt x="1761" y="13"/>
                  </a:lnTo>
                  <a:cubicBezTo>
                    <a:pt x="1799" y="667"/>
                    <a:pt x="1774" y="1309"/>
                    <a:pt x="1698" y="1950"/>
                  </a:cubicBezTo>
                  <a:cubicBezTo>
                    <a:pt x="1560" y="2868"/>
                    <a:pt x="1233" y="3736"/>
                    <a:pt x="718" y="4503"/>
                  </a:cubicBezTo>
                  <a:cubicBezTo>
                    <a:pt x="328" y="5094"/>
                    <a:pt x="1" y="5395"/>
                    <a:pt x="26" y="5421"/>
                  </a:cubicBezTo>
                  <a:cubicBezTo>
                    <a:pt x="114" y="5358"/>
                    <a:pt x="189" y="5295"/>
                    <a:pt x="265" y="5219"/>
                  </a:cubicBezTo>
                  <a:cubicBezTo>
                    <a:pt x="466" y="5018"/>
                    <a:pt x="642" y="4804"/>
                    <a:pt x="818" y="4578"/>
                  </a:cubicBezTo>
                  <a:cubicBezTo>
                    <a:pt x="1371" y="3811"/>
                    <a:pt x="1736" y="2918"/>
                    <a:pt x="1874" y="1975"/>
                  </a:cubicBezTo>
                  <a:cubicBezTo>
                    <a:pt x="1950" y="1322"/>
                    <a:pt x="1962" y="655"/>
                    <a:pt x="1912" y="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6009950" y="1428350"/>
              <a:ext cx="549550" cy="259200"/>
            </a:xfrm>
            <a:custGeom>
              <a:avLst/>
              <a:gdLst/>
              <a:ahLst/>
              <a:cxnLst/>
              <a:rect l="l" t="t" r="r" b="b"/>
              <a:pathLst>
                <a:path w="21982" h="10368" extrusionOk="0">
                  <a:moveTo>
                    <a:pt x="17476" y="0"/>
                  </a:moveTo>
                  <a:cubicBezTo>
                    <a:pt x="17297" y="0"/>
                    <a:pt x="17117" y="8"/>
                    <a:pt x="16939" y="26"/>
                  </a:cubicBezTo>
                  <a:cubicBezTo>
                    <a:pt x="16386" y="64"/>
                    <a:pt x="15820" y="139"/>
                    <a:pt x="15266" y="253"/>
                  </a:cubicBezTo>
                  <a:cubicBezTo>
                    <a:pt x="14109" y="479"/>
                    <a:pt x="12877" y="869"/>
                    <a:pt x="11519" y="1158"/>
                  </a:cubicBezTo>
                  <a:lnTo>
                    <a:pt x="7218" y="2164"/>
                  </a:lnTo>
                  <a:lnTo>
                    <a:pt x="4892" y="2705"/>
                  </a:lnTo>
                  <a:lnTo>
                    <a:pt x="3685" y="2981"/>
                  </a:lnTo>
                  <a:cubicBezTo>
                    <a:pt x="3270" y="3069"/>
                    <a:pt x="2855" y="3183"/>
                    <a:pt x="2465" y="3333"/>
                  </a:cubicBezTo>
                  <a:cubicBezTo>
                    <a:pt x="1648" y="3686"/>
                    <a:pt x="969" y="4314"/>
                    <a:pt x="554" y="5094"/>
                  </a:cubicBezTo>
                  <a:cubicBezTo>
                    <a:pt x="114" y="5899"/>
                    <a:pt x="1" y="6842"/>
                    <a:pt x="239" y="7735"/>
                  </a:cubicBezTo>
                  <a:cubicBezTo>
                    <a:pt x="466" y="8627"/>
                    <a:pt x="1032" y="9394"/>
                    <a:pt x="1811" y="9885"/>
                  </a:cubicBezTo>
                  <a:cubicBezTo>
                    <a:pt x="2375" y="10245"/>
                    <a:pt x="3026" y="10368"/>
                    <a:pt x="3671" y="10368"/>
                  </a:cubicBezTo>
                  <a:cubicBezTo>
                    <a:pt x="3904" y="10368"/>
                    <a:pt x="4137" y="10352"/>
                    <a:pt x="4364" y="10325"/>
                  </a:cubicBezTo>
                  <a:cubicBezTo>
                    <a:pt x="5219" y="10212"/>
                    <a:pt x="6024" y="9998"/>
                    <a:pt x="6816" y="9835"/>
                  </a:cubicBezTo>
                  <a:lnTo>
                    <a:pt x="9155" y="9332"/>
                  </a:lnTo>
                  <a:lnTo>
                    <a:pt x="17241" y="7546"/>
                  </a:lnTo>
                  <a:cubicBezTo>
                    <a:pt x="18385" y="7307"/>
                    <a:pt x="19441" y="7030"/>
                    <a:pt x="20246" y="6540"/>
                  </a:cubicBezTo>
                  <a:cubicBezTo>
                    <a:pt x="20950" y="6125"/>
                    <a:pt x="21491" y="5471"/>
                    <a:pt x="21768" y="4704"/>
                  </a:cubicBezTo>
                  <a:cubicBezTo>
                    <a:pt x="21931" y="4226"/>
                    <a:pt x="21981" y="3698"/>
                    <a:pt x="21906" y="3195"/>
                  </a:cubicBezTo>
                  <a:cubicBezTo>
                    <a:pt x="21881" y="3019"/>
                    <a:pt x="21843" y="2843"/>
                    <a:pt x="21780" y="2680"/>
                  </a:cubicBezTo>
                  <a:lnTo>
                    <a:pt x="21780" y="2680"/>
                  </a:lnTo>
                  <a:cubicBezTo>
                    <a:pt x="21768" y="2680"/>
                    <a:pt x="21830" y="2856"/>
                    <a:pt x="21881" y="3208"/>
                  </a:cubicBezTo>
                  <a:cubicBezTo>
                    <a:pt x="21944" y="3698"/>
                    <a:pt x="21881" y="4214"/>
                    <a:pt x="21717" y="4692"/>
                  </a:cubicBezTo>
                  <a:cubicBezTo>
                    <a:pt x="21441" y="5433"/>
                    <a:pt x="20900" y="6062"/>
                    <a:pt x="20208" y="6465"/>
                  </a:cubicBezTo>
                  <a:cubicBezTo>
                    <a:pt x="19416" y="6942"/>
                    <a:pt x="18372" y="7206"/>
                    <a:pt x="17228" y="7445"/>
                  </a:cubicBezTo>
                  <a:lnTo>
                    <a:pt x="9130" y="9168"/>
                  </a:lnTo>
                  <a:lnTo>
                    <a:pt x="6791" y="9671"/>
                  </a:lnTo>
                  <a:cubicBezTo>
                    <a:pt x="5999" y="9835"/>
                    <a:pt x="5181" y="10036"/>
                    <a:pt x="4364" y="10149"/>
                  </a:cubicBezTo>
                  <a:cubicBezTo>
                    <a:pt x="4148" y="10175"/>
                    <a:pt x="3927" y="10190"/>
                    <a:pt x="3706" y="10190"/>
                  </a:cubicBezTo>
                  <a:cubicBezTo>
                    <a:pt x="3080" y="10190"/>
                    <a:pt x="2451" y="10069"/>
                    <a:pt x="1912" y="9734"/>
                  </a:cubicBezTo>
                  <a:cubicBezTo>
                    <a:pt x="1183" y="9256"/>
                    <a:pt x="642" y="8527"/>
                    <a:pt x="428" y="7684"/>
                  </a:cubicBezTo>
                  <a:cubicBezTo>
                    <a:pt x="202" y="6842"/>
                    <a:pt x="302" y="5949"/>
                    <a:pt x="717" y="5169"/>
                  </a:cubicBezTo>
                  <a:cubicBezTo>
                    <a:pt x="1120" y="4427"/>
                    <a:pt x="1761" y="3836"/>
                    <a:pt x="2541" y="3497"/>
                  </a:cubicBezTo>
                  <a:cubicBezTo>
                    <a:pt x="2930" y="3346"/>
                    <a:pt x="3333" y="3233"/>
                    <a:pt x="3735" y="3157"/>
                  </a:cubicBezTo>
                  <a:lnTo>
                    <a:pt x="4942" y="2868"/>
                  </a:lnTo>
                  <a:lnTo>
                    <a:pt x="7269" y="2315"/>
                  </a:lnTo>
                  <a:lnTo>
                    <a:pt x="11569" y="1296"/>
                  </a:lnTo>
                  <a:cubicBezTo>
                    <a:pt x="12927" y="995"/>
                    <a:pt x="14160" y="605"/>
                    <a:pt x="15304" y="366"/>
                  </a:cubicBezTo>
                  <a:cubicBezTo>
                    <a:pt x="15857" y="253"/>
                    <a:pt x="16398" y="177"/>
                    <a:pt x="16964" y="139"/>
                  </a:cubicBezTo>
                  <a:cubicBezTo>
                    <a:pt x="17169" y="118"/>
                    <a:pt x="17376" y="108"/>
                    <a:pt x="17583" y="108"/>
                  </a:cubicBezTo>
                  <a:cubicBezTo>
                    <a:pt x="17872" y="108"/>
                    <a:pt x="18162" y="128"/>
                    <a:pt x="18448" y="165"/>
                  </a:cubicBezTo>
                  <a:cubicBezTo>
                    <a:pt x="19227" y="278"/>
                    <a:pt x="19982" y="580"/>
                    <a:pt x="20623" y="1045"/>
                  </a:cubicBezTo>
                  <a:cubicBezTo>
                    <a:pt x="21026" y="1359"/>
                    <a:pt x="21340" y="1749"/>
                    <a:pt x="21566" y="2202"/>
                  </a:cubicBezTo>
                  <a:cubicBezTo>
                    <a:pt x="21730" y="2504"/>
                    <a:pt x="21768" y="2680"/>
                    <a:pt x="21780" y="2680"/>
                  </a:cubicBezTo>
                  <a:cubicBezTo>
                    <a:pt x="21768" y="2642"/>
                    <a:pt x="21755" y="2592"/>
                    <a:pt x="21742" y="2554"/>
                  </a:cubicBezTo>
                  <a:cubicBezTo>
                    <a:pt x="21705" y="2428"/>
                    <a:pt x="21654" y="2302"/>
                    <a:pt x="21604" y="2189"/>
                  </a:cubicBezTo>
                  <a:cubicBezTo>
                    <a:pt x="21378" y="1724"/>
                    <a:pt x="21063" y="1321"/>
                    <a:pt x="20661" y="995"/>
                  </a:cubicBezTo>
                  <a:cubicBezTo>
                    <a:pt x="20020" y="504"/>
                    <a:pt x="19253" y="190"/>
                    <a:pt x="18448" y="77"/>
                  </a:cubicBezTo>
                  <a:cubicBezTo>
                    <a:pt x="18131" y="28"/>
                    <a:pt x="17804" y="0"/>
                    <a:pt x="17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5904325" y="1623400"/>
              <a:ext cx="110375" cy="53725"/>
            </a:xfrm>
            <a:custGeom>
              <a:avLst/>
              <a:gdLst/>
              <a:ahLst/>
              <a:cxnLst/>
              <a:rect l="l" t="t" r="r" b="b"/>
              <a:pathLst>
                <a:path w="4415" h="2149" extrusionOk="0">
                  <a:moveTo>
                    <a:pt x="4371" y="1"/>
                  </a:moveTo>
                  <a:cubicBezTo>
                    <a:pt x="4287" y="1"/>
                    <a:pt x="4039" y="43"/>
                    <a:pt x="3685" y="134"/>
                  </a:cubicBezTo>
                  <a:cubicBezTo>
                    <a:pt x="2566" y="461"/>
                    <a:pt x="1497" y="976"/>
                    <a:pt x="554" y="1681"/>
                  </a:cubicBezTo>
                  <a:cubicBezTo>
                    <a:pt x="202" y="1945"/>
                    <a:pt x="0" y="2133"/>
                    <a:pt x="13" y="2146"/>
                  </a:cubicBezTo>
                  <a:cubicBezTo>
                    <a:pt x="14" y="2148"/>
                    <a:pt x="17" y="2148"/>
                    <a:pt x="20" y="2148"/>
                  </a:cubicBezTo>
                  <a:cubicBezTo>
                    <a:pt x="113" y="2148"/>
                    <a:pt x="962" y="1508"/>
                    <a:pt x="2138" y="926"/>
                  </a:cubicBezTo>
                  <a:cubicBezTo>
                    <a:pt x="3345" y="322"/>
                    <a:pt x="4414" y="58"/>
                    <a:pt x="4402" y="8"/>
                  </a:cubicBezTo>
                  <a:cubicBezTo>
                    <a:pt x="4402" y="3"/>
                    <a:pt x="4391" y="1"/>
                    <a:pt x="4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6192575" y="1367875"/>
              <a:ext cx="8425" cy="5450"/>
            </a:xfrm>
            <a:custGeom>
              <a:avLst/>
              <a:gdLst/>
              <a:ahLst/>
              <a:cxnLst/>
              <a:rect l="l" t="t" r="r" b="b"/>
              <a:pathLst>
                <a:path w="337" h="218" extrusionOk="0">
                  <a:moveTo>
                    <a:pt x="181" y="1"/>
                  </a:moveTo>
                  <a:cubicBezTo>
                    <a:pt x="159" y="1"/>
                    <a:pt x="136" y="6"/>
                    <a:pt x="115" y="18"/>
                  </a:cubicBezTo>
                  <a:lnTo>
                    <a:pt x="102" y="31"/>
                  </a:lnTo>
                  <a:cubicBezTo>
                    <a:pt x="1" y="116"/>
                    <a:pt x="150" y="217"/>
                    <a:pt x="250" y="217"/>
                  </a:cubicBezTo>
                  <a:cubicBezTo>
                    <a:pt x="299" y="217"/>
                    <a:pt x="337" y="193"/>
                    <a:pt x="328" y="132"/>
                  </a:cubicBezTo>
                  <a:cubicBezTo>
                    <a:pt x="319" y="55"/>
                    <a:pt x="25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6235050" y="1433400"/>
              <a:ext cx="9750" cy="6925"/>
            </a:xfrm>
            <a:custGeom>
              <a:avLst/>
              <a:gdLst/>
              <a:ahLst/>
              <a:cxnLst/>
              <a:rect l="l" t="t" r="r" b="b"/>
              <a:pathLst>
                <a:path w="390" h="277" extrusionOk="0">
                  <a:moveTo>
                    <a:pt x="189" y="0"/>
                  </a:moveTo>
                  <a:cubicBezTo>
                    <a:pt x="0" y="0"/>
                    <a:pt x="13" y="277"/>
                    <a:pt x="189" y="277"/>
                  </a:cubicBezTo>
                  <a:cubicBezTo>
                    <a:pt x="377" y="277"/>
                    <a:pt x="390"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5968200" y="1614150"/>
              <a:ext cx="10300" cy="7300"/>
            </a:xfrm>
            <a:custGeom>
              <a:avLst/>
              <a:gdLst/>
              <a:ahLst/>
              <a:cxnLst/>
              <a:rect l="l" t="t" r="r" b="b"/>
              <a:pathLst>
                <a:path w="412" h="292" extrusionOk="0">
                  <a:moveTo>
                    <a:pt x="214" y="1"/>
                  </a:moveTo>
                  <a:cubicBezTo>
                    <a:pt x="189" y="1"/>
                    <a:pt x="163" y="8"/>
                    <a:pt x="136" y="26"/>
                  </a:cubicBezTo>
                  <a:lnTo>
                    <a:pt x="124" y="39"/>
                  </a:lnTo>
                  <a:cubicBezTo>
                    <a:pt x="0" y="131"/>
                    <a:pt x="87" y="291"/>
                    <a:pt x="206" y="291"/>
                  </a:cubicBezTo>
                  <a:cubicBezTo>
                    <a:pt x="232" y="291"/>
                    <a:pt x="260"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5910925" y="1644650"/>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5926325" y="1336250"/>
              <a:ext cx="327275" cy="280450"/>
            </a:xfrm>
            <a:custGeom>
              <a:avLst/>
              <a:gdLst/>
              <a:ahLst/>
              <a:cxnLst/>
              <a:rect l="l" t="t" r="r" b="b"/>
              <a:pathLst>
                <a:path w="13091" h="11218" extrusionOk="0">
                  <a:moveTo>
                    <a:pt x="12802" y="1"/>
                  </a:moveTo>
                  <a:cubicBezTo>
                    <a:pt x="12806" y="1"/>
                    <a:pt x="12810" y="1"/>
                    <a:pt x="12814" y="1"/>
                  </a:cubicBezTo>
                  <a:lnTo>
                    <a:pt x="12814" y="1"/>
                  </a:lnTo>
                  <a:cubicBezTo>
                    <a:pt x="12814" y="1"/>
                    <a:pt x="12814" y="1"/>
                    <a:pt x="12814" y="1"/>
                  </a:cubicBezTo>
                  <a:close/>
                  <a:moveTo>
                    <a:pt x="12814" y="1"/>
                  </a:moveTo>
                  <a:lnTo>
                    <a:pt x="12814" y="1"/>
                  </a:lnTo>
                  <a:cubicBezTo>
                    <a:pt x="12110" y="39"/>
                    <a:pt x="11418" y="139"/>
                    <a:pt x="10727" y="290"/>
                  </a:cubicBezTo>
                  <a:cubicBezTo>
                    <a:pt x="10978" y="391"/>
                    <a:pt x="11230" y="516"/>
                    <a:pt x="11456" y="667"/>
                  </a:cubicBezTo>
                  <a:cubicBezTo>
                    <a:pt x="12475" y="340"/>
                    <a:pt x="13091" y="152"/>
                    <a:pt x="13066" y="51"/>
                  </a:cubicBezTo>
                  <a:cubicBezTo>
                    <a:pt x="13066" y="14"/>
                    <a:pt x="12970" y="1"/>
                    <a:pt x="12814" y="1"/>
                  </a:cubicBezTo>
                  <a:close/>
                  <a:moveTo>
                    <a:pt x="10488" y="328"/>
                  </a:moveTo>
                  <a:lnTo>
                    <a:pt x="10337" y="365"/>
                  </a:lnTo>
                  <a:cubicBezTo>
                    <a:pt x="9356" y="579"/>
                    <a:pt x="8388" y="868"/>
                    <a:pt x="7457" y="1233"/>
                  </a:cubicBezTo>
                  <a:cubicBezTo>
                    <a:pt x="6288" y="1673"/>
                    <a:pt x="5181" y="2264"/>
                    <a:pt x="4175" y="2994"/>
                  </a:cubicBezTo>
                  <a:cubicBezTo>
                    <a:pt x="3157" y="3723"/>
                    <a:pt x="2264" y="4628"/>
                    <a:pt x="1547" y="5659"/>
                  </a:cubicBezTo>
                  <a:cubicBezTo>
                    <a:pt x="956" y="6502"/>
                    <a:pt x="529" y="7445"/>
                    <a:pt x="252" y="8438"/>
                  </a:cubicBezTo>
                  <a:cubicBezTo>
                    <a:pt x="76" y="9105"/>
                    <a:pt x="1" y="9796"/>
                    <a:pt x="38" y="10476"/>
                  </a:cubicBezTo>
                  <a:cubicBezTo>
                    <a:pt x="76" y="10966"/>
                    <a:pt x="164" y="11217"/>
                    <a:pt x="214" y="11217"/>
                  </a:cubicBezTo>
                  <a:cubicBezTo>
                    <a:pt x="365" y="11217"/>
                    <a:pt x="290" y="10149"/>
                    <a:pt x="856" y="8614"/>
                  </a:cubicBezTo>
                  <a:cubicBezTo>
                    <a:pt x="1183" y="7734"/>
                    <a:pt x="1635" y="6892"/>
                    <a:pt x="2214" y="6137"/>
                  </a:cubicBezTo>
                  <a:cubicBezTo>
                    <a:pt x="2905" y="5207"/>
                    <a:pt x="3748" y="4377"/>
                    <a:pt x="4691" y="3698"/>
                  </a:cubicBezTo>
                  <a:cubicBezTo>
                    <a:pt x="6716" y="2252"/>
                    <a:pt x="8904" y="1485"/>
                    <a:pt x="10488" y="969"/>
                  </a:cubicBezTo>
                  <a:lnTo>
                    <a:pt x="11255" y="730"/>
                  </a:lnTo>
                  <a:cubicBezTo>
                    <a:pt x="11016" y="567"/>
                    <a:pt x="10752" y="441"/>
                    <a:pt x="10488" y="328"/>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6188525" y="1343175"/>
              <a:ext cx="24225" cy="11350"/>
            </a:xfrm>
            <a:custGeom>
              <a:avLst/>
              <a:gdLst/>
              <a:ahLst/>
              <a:cxnLst/>
              <a:rect l="l" t="t" r="r" b="b"/>
              <a:pathLst>
                <a:path w="969" h="454" extrusionOk="0">
                  <a:moveTo>
                    <a:pt x="239" y="0"/>
                  </a:moveTo>
                  <a:lnTo>
                    <a:pt x="239" y="13"/>
                  </a:lnTo>
                  <a:lnTo>
                    <a:pt x="0" y="51"/>
                  </a:lnTo>
                  <a:cubicBezTo>
                    <a:pt x="264" y="164"/>
                    <a:pt x="528" y="290"/>
                    <a:pt x="767" y="453"/>
                  </a:cubicBezTo>
                  <a:lnTo>
                    <a:pt x="968" y="390"/>
                  </a:lnTo>
                  <a:cubicBezTo>
                    <a:pt x="729" y="239"/>
                    <a:pt x="490" y="114"/>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5937650" y="1684900"/>
              <a:ext cx="48750" cy="56600"/>
            </a:xfrm>
            <a:custGeom>
              <a:avLst/>
              <a:gdLst/>
              <a:ahLst/>
              <a:cxnLst/>
              <a:rect l="l" t="t" r="r" b="b"/>
              <a:pathLst>
                <a:path w="1950" h="2264" extrusionOk="0">
                  <a:moveTo>
                    <a:pt x="302" y="0"/>
                  </a:moveTo>
                  <a:lnTo>
                    <a:pt x="290" y="13"/>
                  </a:lnTo>
                  <a:cubicBezTo>
                    <a:pt x="277" y="13"/>
                    <a:pt x="252" y="13"/>
                    <a:pt x="239" y="25"/>
                  </a:cubicBezTo>
                  <a:cubicBezTo>
                    <a:pt x="0" y="101"/>
                    <a:pt x="38" y="792"/>
                    <a:pt x="516" y="1459"/>
                  </a:cubicBezTo>
                  <a:cubicBezTo>
                    <a:pt x="893" y="1987"/>
                    <a:pt x="1371" y="2264"/>
                    <a:pt x="1635" y="2264"/>
                  </a:cubicBezTo>
                  <a:cubicBezTo>
                    <a:pt x="1685" y="2264"/>
                    <a:pt x="1748" y="2238"/>
                    <a:pt x="1786" y="2201"/>
                  </a:cubicBezTo>
                  <a:cubicBezTo>
                    <a:pt x="1949" y="2000"/>
                    <a:pt x="1635" y="1509"/>
                    <a:pt x="1245" y="943"/>
                  </a:cubicBezTo>
                  <a:cubicBezTo>
                    <a:pt x="881" y="428"/>
                    <a:pt x="528" y="0"/>
                    <a:pt x="302" y="0"/>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5963100" y="1849575"/>
              <a:ext cx="616525" cy="708575"/>
            </a:xfrm>
            <a:custGeom>
              <a:avLst/>
              <a:gdLst/>
              <a:ahLst/>
              <a:cxnLst/>
              <a:rect l="l" t="t" r="r" b="b"/>
              <a:pathLst>
                <a:path w="24661" h="28343" extrusionOk="0">
                  <a:moveTo>
                    <a:pt x="16142" y="1"/>
                  </a:moveTo>
                  <a:cubicBezTo>
                    <a:pt x="7130" y="1"/>
                    <a:pt x="1" y="3850"/>
                    <a:pt x="1" y="3850"/>
                  </a:cubicBezTo>
                  <a:cubicBezTo>
                    <a:pt x="152" y="7447"/>
                    <a:pt x="315" y="11081"/>
                    <a:pt x="1095" y="14589"/>
                  </a:cubicBezTo>
                  <a:cubicBezTo>
                    <a:pt x="1875" y="18110"/>
                    <a:pt x="3333" y="21543"/>
                    <a:pt x="5798" y="24184"/>
                  </a:cubicBezTo>
                  <a:cubicBezTo>
                    <a:pt x="8100" y="26651"/>
                    <a:pt x="11377" y="28342"/>
                    <a:pt x="14746" y="28342"/>
                  </a:cubicBezTo>
                  <a:cubicBezTo>
                    <a:pt x="14965" y="28342"/>
                    <a:pt x="15185" y="28335"/>
                    <a:pt x="15405" y="28321"/>
                  </a:cubicBezTo>
                  <a:cubicBezTo>
                    <a:pt x="18385" y="28107"/>
                    <a:pt x="21290" y="26472"/>
                    <a:pt x="22824" y="23894"/>
                  </a:cubicBezTo>
                  <a:cubicBezTo>
                    <a:pt x="24195" y="21581"/>
                    <a:pt x="24396" y="18776"/>
                    <a:pt x="24471" y="16085"/>
                  </a:cubicBezTo>
                  <a:cubicBezTo>
                    <a:pt x="24610" y="11081"/>
                    <a:pt x="24660" y="1247"/>
                    <a:pt x="23981" y="1059"/>
                  </a:cubicBezTo>
                  <a:cubicBezTo>
                    <a:pt x="21298" y="298"/>
                    <a:pt x="18647" y="1"/>
                    <a:pt x="161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5987325" y="2197950"/>
              <a:ext cx="260325" cy="346450"/>
            </a:xfrm>
            <a:custGeom>
              <a:avLst/>
              <a:gdLst/>
              <a:ahLst/>
              <a:cxnLst/>
              <a:rect l="l" t="t" r="r" b="b"/>
              <a:pathLst>
                <a:path w="10413" h="13858" extrusionOk="0">
                  <a:moveTo>
                    <a:pt x="0" y="0"/>
                  </a:moveTo>
                  <a:cubicBezTo>
                    <a:pt x="226" y="1409"/>
                    <a:pt x="591" y="2792"/>
                    <a:pt x="1082" y="4125"/>
                  </a:cubicBezTo>
                  <a:cubicBezTo>
                    <a:pt x="1874" y="6162"/>
                    <a:pt x="2892" y="8061"/>
                    <a:pt x="4389" y="9746"/>
                  </a:cubicBezTo>
                  <a:cubicBezTo>
                    <a:pt x="2188" y="7193"/>
                    <a:pt x="868" y="3949"/>
                    <a:pt x="138" y="654"/>
                  </a:cubicBezTo>
                  <a:cubicBezTo>
                    <a:pt x="88" y="440"/>
                    <a:pt x="38" y="214"/>
                    <a:pt x="0" y="0"/>
                  </a:cubicBezTo>
                  <a:close/>
                  <a:moveTo>
                    <a:pt x="6438" y="11732"/>
                  </a:moveTo>
                  <a:cubicBezTo>
                    <a:pt x="6539" y="11808"/>
                    <a:pt x="6652" y="11896"/>
                    <a:pt x="6765" y="11971"/>
                  </a:cubicBezTo>
                  <a:cubicBezTo>
                    <a:pt x="6652" y="11896"/>
                    <a:pt x="6552" y="11808"/>
                    <a:pt x="6438" y="11732"/>
                  </a:cubicBezTo>
                  <a:close/>
                  <a:moveTo>
                    <a:pt x="8803" y="13204"/>
                  </a:moveTo>
                  <a:cubicBezTo>
                    <a:pt x="9318" y="13480"/>
                    <a:pt x="9859" y="13694"/>
                    <a:pt x="10412" y="13858"/>
                  </a:cubicBezTo>
                  <a:cubicBezTo>
                    <a:pt x="9859" y="13681"/>
                    <a:pt x="9318" y="13455"/>
                    <a:pt x="8803" y="13204"/>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5975675" y="1980075"/>
              <a:ext cx="349625" cy="569675"/>
            </a:xfrm>
            <a:custGeom>
              <a:avLst/>
              <a:gdLst/>
              <a:ahLst/>
              <a:cxnLst/>
              <a:rect l="l" t="t" r="r" b="b"/>
              <a:pathLst>
                <a:path w="13985" h="22787" extrusionOk="0">
                  <a:moveTo>
                    <a:pt x="190" y="1"/>
                  </a:moveTo>
                  <a:cubicBezTo>
                    <a:pt x="193" y="13"/>
                    <a:pt x="197" y="26"/>
                    <a:pt x="201" y="38"/>
                  </a:cubicBezTo>
                  <a:lnTo>
                    <a:pt x="201" y="38"/>
                  </a:lnTo>
                  <a:lnTo>
                    <a:pt x="202" y="13"/>
                  </a:lnTo>
                  <a:lnTo>
                    <a:pt x="190" y="1"/>
                  </a:lnTo>
                  <a:close/>
                  <a:moveTo>
                    <a:pt x="201" y="38"/>
                  </a:moveTo>
                  <a:lnTo>
                    <a:pt x="39" y="3371"/>
                  </a:lnTo>
                  <a:cubicBezTo>
                    <a:pt x="1" y="5169"/>
                    <a:pt x="139" y="6955"/>
                    <a:pt x="441" y="8715"/>
                  </a:cubicBezTo>
                  <a:cubicBezTo>
                    <a:pt x="491" y="8942"/>
                    <a:pt x="529" y="9155"/>
                    <a:pt x="579" y="9369"/>
                  </a:cubicBezTo>
                  <a:cubicBezTo>
                    <a:pt x="1321" y="12676"/>
                    <a:pt x="2642" y="15908"/>
                    <a:pt x="4842" y="18473"/>
                  </a:cubicBezTo>
                  <a:cubicBezTo>
                    <a:pt x="5471" y="19177"/>
                    <a:pt x="6163" y="19844"/>
                    <a:pt x="6904" y="20435"/>
                  </a:cubicBezTo>
                  <a:cubicBezTo>
                    <a:pt x="7005" y="20523"/>
                    <a:pt x="7118" y="20611"/>
                    <a:pt x="7231" y="20686"/>
                  </a:cubicBezTo>
                  <a:cubicBezTo>
                    <a:pt x="7885" y="21139"/>
                    <a:pt x="8564" y="21541"/>
                    <a:pt x="9256" y="21919"/>
                  </a:cubicBezTo>
                  <a:cubicBezTo>
                    <a:pt x="9784" y="22170"/>
                    <a:pt x="10325" y="22384"/>
                    <a:pt x="10878" y="22573"/>
                  </a:cubicBezTo>
                  <a:cubicBezTo>
                    <a:pt x="11079" y="22635"/>
                    <a:pt x="11280" y="22686"/>
                    <a:pt x="11494" y="22749"/>
                  </a:cubicBezTo>
                  <a:lnTo>
                    <a:pt x="11545" y="22749"/>
                  </a:lnTo>
                  <a:cubicBezTo>
                    <a:pt x="11645" y="22774"/>
                    <a:pt x="11746" y="22786"/>
                    <a:pt x="11859" y="22786"/>
                  </a:cubicBezTo>
                  <a:cubicBezTo>
                    <a:pt x="12903" y="22786"/>
                    <a:pt x="13519" y="21403"/>
                    <a:pt x="13745" y="20246"/>
                  </a:cubicBezTo>
                  <a:cubicBezTo>
                    <a:pt x="13984" y="18951"/>
                    <a:pt x="13519" y="17593"/>
                    <a:pt x="12739" y="16537"/>
                  </a:cubicBezTo>
                  <a:cubicBezTo>
                    <a:pt x="11947" y="15480"/>
                    <a:pt x="10866" y="14688"/>
                    <a:pt x="9759" y="13984"/>
                  </a:cubicBezTo>
                  <a:cubicBezTo>
                    <a:pt x="8652" y="13267"/>
                    <a:pt x="7495" y="12626"/>
                    <a:pt x="6477" y="11796"/>
                  </a:cubicBezTo>
                  <a:cubicBezTo>
                    <a:pt x="4716" y="10362"/>
                    <a:pt x="3421" y="8439"/>
                    <a:pt x="2453" y="6389"/>
                  </a:cubicBezTo>
                  <a:cubicBezTo>
                    <a:pt x="1490" y="4351"/>
                    <a:pt x="851" y="2189"/>
                    <a:pt x="201" y="38"/>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6181350" y="2398825"/>
              <a:ext cx="10300" cy="7275"/>
            </a:xfrm>
            <a:custGeom>
              <a:avLst/>
              <a:gdLst/>
              <a:ahLst/>
              <a:cxnLst/>
              <a:rect l="l" t="t" r="r" b="b"/>
              <a:pathLst>
                <a:path w="412" h="291" extrusionOk="0">
                  <a:moveTo>
                    <a:pt x="206" y="0"/>
                  </a:moveTo>
                  <a:cubicBezTo>
                    <a:pt x="180" y="0"/>
                    <a:pt x="152" y="8"/>
                    <a:pt x="124" y="26"/>
                  </a:cubicBezTo>
                  <a:lnTo>
                    <a:pt x="124" y="38"/>
                  </a:lnTo>
                  <a:cubicBezTo>
                    <a:pt x="0" y="131"/>
                    <a:pt x="87" y="291"/>
                    <a:pt x="205" y="291"/>
                  </a:cubicBezTo>
                  <a:cubicBezTo>
                    <a:pt x="232" y="291"/>
                    <a:pt x="260" y="283"/>
                    <a:pt x="287" y="264"/>
                  </a:cubicBezTo>
                  <a:cubicBezTo>
                    <a:pt x="412" y="171"/>
                    <a:pt x="330"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6290650" y="2394875"/>
              <a:ext cx="8325" cy="5175"/>
            </a:xfrm>
            <a:custGeom>
              <a:avLst/>
              <a:gdLst/>
              <a:ahLst/>
              <a:cxnLst/>
              <a:rect l="l" t="t" r="r" b="b"/>
              <a:pathLst>
                <a:path w="333" h="207" extrusionOk="0">
                  <a:moveTo>
                    <a:pt x="187" y="0"/>
                  </a:moveTo>
                  <a:cubicBezTo>
                    <a:pt x="163" y="0"/>
                    <a:pt x="139" y="7"/>
                    <a:pt x="115" y="20"/>
                  </a:cubicBezTo>
                  <a:lnTo>
                    <a:pt x="102" y="20"/>
                  </a:lnTo>
                  <a:cubicBezTo>
                    <a:pt x="1" y="105"/>
                    <a:pt x="144" y="206"/>
                    <a:pt x="245" y="206"/>
                  </a:cubicBezTo>
                  <a:cubicBezTo>
                    <a:pt x="294" y="206"/>
                    <a:pt x="333" y="182"/>
                    <a:pt x="329" y="121"/>
                  </a:cubicBezTo>
                  <a:cubicBezTo>
                    <a:pt x="310" y="47"/>
                    <a:pt x="252"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6408950" y="2282200"/>
              <a:ext cx="10300" cy="7275"/>
            </a:xfrm>
            <a:custGeom>
              <a:avLst/>
              <a:gdLst/>
              <a:ahLst/>
              <a:cxnLst/>
              <a:rect l="l" t="t" r="r" b="b"/>
              <a:pathLst>
                <a:path w="412" h="291" extrusionOk="0">
                  <a:moveTo>
                    <a:pt x="214" y="0"/>
                  </a:moveTo>
                  <a:cubicBezTo>
                    <a:pt x="189" y="0"/>
                    <a:pt x="163" y="8"/>
                    <a:pt x="136" y="25"/>
                  </a:cubicBezTo>
                  <a:lnTo>
                    <a:pt x="124" y="38"/>
                  </a:lnTo>
                  <a:cubicBezTo>
                    <a:pt x="0" y="131"/>
                    <a:pt x="96" y="290"/>
                    <a:pt x="210" y="290"/>
                  </a:cubicBezTo>
                  <a:cubicBezTo>
                    <a:pt x="236" y="290"/>
                    <a:pt x="262" y="283"/>
                    <a:pt x="287" y="264"/>
                  </a:cubicBezTo>
                  <a:cubicBezTo>
                    <a:pt x="412" y="171"/>
                    <a:pt x="331"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352625" y="2005225"/>
              <a:ext cx="9750" cy="7275"/>
            </a:xfrm>
            <a:custGeom>
              <a:avLst/>
              <a:gdLst/>
              <a:ahLst/>
              <a:cxnLst/>
              <a:rect l="l" t="t" r="r" b="b"/>
              <a:pathLst>
                <a:path w="390" h="291" extrusionOk="0">
                  <a:moveTo>
                    <a:pt x="189" y="1"/>
                  </a:moveTo>
                  <a:cubicBezTo>
                    <a:pt x="0" y="13"/>
                    <a:pt x="13" y="290"/>
                    <a:pt x="201" y="290"/>
                  </a:cubicBezTo>
                  <a:cubicBezTo>
                    <a:pt x="377" y="290"/>
                    <a:pt x="390" y="13"/>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6466150" y="2050375"/>
              <a:ext cx="8575" cy="5375"/>
            </a:xfrm>
            <a:custGeom>
              <a:avLst/>
              <a:gdLst/>
              <a:ahLst/>
              <a:cxnLst/>
              <a:rect l="l" t="t" r="r" b="b"/>
              <a:pathLst>
                <a:path w="343" h="215" extrusionOk="0">
                  <a:moveTo>
                    <a:pt x="189" y="0"/>
                  </a:moveTo>
                  <a:cubicBezTo>
                    <a:pt x="168" y="0"/>
                    <a:pt x="146" y="6"/>
                    <a:pt x="124" y="18"/>
                  </a:cubicBezTo>
                  <a:lnTo>
                    <a:pt x="112" y="31"/>
                  </a:lnTo>
                  <a:cubicBezTo>
                    <a:pt x="0" y="108"/>
                    <a:pt x="152" y="214"/>
                    <a:pt x="256" y="214"/>
                  </a:cubicBezTo>
                  <a:cubicBezTo>
                    <a:pt x="304" y="214"/>
                    <a:pt x="342" y="191"/>
                    <a:pt x="338" y="131"/>
                  </a:cubicBezTo>
                  <a:cubicBezTo>
                    <a:pt x="319" y="55"/>
                    <a:pt x="257"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6057850" y="2366750"/>
              <a:ext cx="10300" cy="7125"/>
            </a:xfrm>
            <a:custGeom>
              <a:avLst/>
              <a:gdLst/>
              <a:ahLst/>
              <a:cxnLst/>
              <a:rect l="l" t="t" r="r" b="b"/>
              <a:pathLst>
                <a:path w="412" h="285" extrusionOk="0">
                  <a:moveTo>
                    <a:pt x="212" y="1"/>
                  </a:moveTo>
                  <a:cubicBezTo>
                    <a:pt x="187" y="1"/>
                    <a:pt x="161" y="8"/>
                    <a:pt x="134" y="26"/>
                  </a:cubicBezTo>
                  <a:lnTo>
                    <a:pt x="122" y="39"/>
                  </a:lnTo>
                  <a:cubicBezTo>
                    <a:pt x="1" y="129"/>
                    <a:pt x="90" y="284"/>
                    <a:pt x="207" y="284"/>
                  </a:cubicBezTo>
                  <a:cubicBezTo>
                    <a:pt x="237" y="284"/>
                    <a:pt x="268" y="275"/>
                    <a:pt x="298" y="252"/>
                  </a:cubicBezTo>
                  <a:cubicBezTo>
                    <a:pt x="412" y="169"/>
                    <a:pt x="329"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039875" y="2274325"/>
              <a:ext cx="10300" cy="7300"/>
            </a:xfrm>
            <a:custGeom>
              <a:avLst/>
              <a:gdLst/>
              <a:ahLst/>
              <a:cxnLst/>
              <a:rect l="l" t="t" r="r" b="b"/>
              <a:pathLst>
                <a:path w="412" h="292" extrusionOk="0">
                  <a:moveTo>
                    <a:pt x="214" y="1"/>
                  </a:moveTo>
                  <a:cubicBezTo>
                    <a:pt x="189" y="1"/>
                    <a:pt x="163" y="8"/>
                    <a:pt x="136" y="26"/>
                  </a:cubicBezTo>
                  <a:lnTo>
                    <a:pt x="124" y="39"/>
                  </a:lnTo>
                  <a:cubicBezTo>
                    <a:pt x="0" y="131"/>
                    <a:pt x="96" y="291"/>
                    <a:pt x="210" y="291"/>
                  </a:cubicBezTo>
                  <a:cubicBezTo>
                    <a:pt x="236" y="291"/>
                    <a:pt x="262"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030375" y="2191350"/>
              <a:ext cx="9775" cy="7250"/>
            </a:xfrm>
            <a:custGeom>
              <a:avLst/>
              <a:gdLst/>
              <a:ahLst/>
              <a:cxnLst/>
              <a:rect l="l" t="t" r="r" b="b"/>
              <a:pathLst>
                <a:path w="391" h="290" extrusionOk="0">
                  <a:moveTo>
                    <a:pt x="190" y="0"/>
                  </a:moveTo>
                  <a:cubicBezTo>
                    <a:pt x="1" y="13"/>
                    <a:pt x="13" y="289"/>
                    <a:pt x="190" y="289"/>
                  </a:cubicBezTo>
                  <a:cubicBezTo>
                    <a:pt x="378"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6025350" y="2102200"/>
              <a:ext cx="6350" cy="6700"/>
            </a:xfrm>
            <a:custGeom>
              <a:avLst/>
              <a:gdLst/>
              <a:ahLst/>
              <a:cxnLst/>
              <a:rect l="l" t="t" r="r" b="b"/>
              <a:pathLst>
                <a:path w="254" h="268" extrusionOk="0">
                  <a:moveTo>
                    <a:pt x="137" y="1"/>
                  </a:moveTo>
                  <a:cubicBezTo>
                    <a:pt x="123" y="1"/>
                    <a:pt x="107" y="7"/>
                    <a:pt x="89" y="20"/>
                  </a:cubicBezTo>
                  <a:lnTo>
                    <a:pt x="76" y="20"/>
                  </a:lnTo>
                  <a:cubicBezTo>
                    <a:pt x="1" y="95"/>
                    <a:pt x="13" y="209"/>
                    <a:pt x="101" y="259"/>
                  </a:cubicBezTo>
                  <a:cubicBezTo>
                    <a:pt x="116" y="265"/>
                    <a:pt x="129" y="268"/>
                    <a:pt x="140" y="268"/>
                  </a:cubicBezTo>
                  <a:cubicBezTo>
                    <a:pt x="254" y="268"/>
                    <a:pt x="235"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531875" y="2028500"/>
              <a:ext cx="10350" cy="7275"/>
            </a:xfrm>
            <a:custGeom>
              <a:avLst/>
              <a:gdLst/>
              <a:ahLst/>
              <a:cxnLst/>
              <a:rect l="l" t="t" r="r" b="b"/>
              <a:pathLst>
                <a:path w="414" h="291" extrusionOk="0">
                  <a:moveTo>
                    <a:pt x="218" y="0"/>
                  </a:moveTo>
                  <a:cubicBezTo>
                    <a:pt x="192" y="0"/>
                    <a:pt x="165" y="8"/>
                    <a:pt x="136" y="26"/>
                  </a:cubicBezTo>
                  <a:lnTo>
                    <a:pt x="123" y="38"/>
                  </a:lnTo>
                  <a:cubicBezTo>
                    <a:pt x="0" y="131"/>
                    <a:pt x="95" y="291"/>
                    <a:pt x="217" y="291"/>
                  </a:cubicBezTo>
                  <a:cubicBezTo>
                    <a:pt x="244" y="291"/>
                    <a:pt x="272" y="283"/>
                    <a:pt x="300" y="264"/>
                  </a:cubicBezTo>
                  <a:cubicBezTo>
                    <a:pt x="414" y="171"/>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6425550" y="2386875"/>
              <a:ext cx="9775" cy="6950"/>
            </a:xfrm>
            <a:custGeom>
              <a:avLst/>
              <a:gdLst/>
              <a:ahLst/>
              <a:cxnLst/>
              <a:rect l="l" t="t" r="r" b="b"/>
              <a:pathLst>
                <a:path w="391" h="278" extrusionOk="0">
                  <a:moveTo>
                    <a:pt x="189" y="1"/>
                  </a:moveTo>
                  <a:cubicBezTo>
                    <a:pt x="0" y="1"/>
                    <a:pt x="13" y="277"/>
                    <a:pt x="189" y="277"/>
                  </a:cubicBezTo>
                  <a:cubicBezTo>
                    <a:pt x="365"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6439475" y="2474100"/>
              <a:ext cx="8525" cy="5325"/>
            </a:xfrm>
            <a:custGeom>
              <a:avLst/>
              <a:gdLst/>
              <a:ahLst/>
              <a:cxnLst/>
              <a:rect l="l" t="t" r="r" b="b"/>
              <a:pathLst>
                <a:path w="341" h="213" extrusionOk="0">
                  <a:moveTo>
                    <a:pt x="194" y="0"/>
                  </a:moveTo>
                  <a:cubicBezTo>
                    <a:pt x="171" y="0"/>
                    <a:pt x="146" y="6"/>
                    <a:pt x="122" y="20"/>
                  </a:cubicBezTo>
                  <a:lnTo>
                    <a:pt x="110" y="33"/>
                  </a:lnTo>
                  <a:cubicBezTo>
                    <a:pt x="0" y="108"/>
                    <a:pt x="145" y="212"/>
                    <a:pt x="248" y="212"/>
                  </a:cubicBezTo>
                  <a:cubicBezTo>
                    <a:pt x="299" y="212"/>
                    <a:pt x="340" y="187"/>
                    <a:pt x="336" y="121"/>
                  </a:cubicBezTo>
                  <a:cubicBezTo>
                    <a:pt x="318" y="47"/>
                    <a:pt x="25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5991100" y="1941100"/>
              <a:ext cx="504900" cy="54100"/>
            </a:xfrm>
            <a:custGeom>
              <a:avLst/>
              <a:gdLst/>
              <a:ahLst/>
              <a:cxnLst/>
              <a:rect l="l" t="t" r="r" b="b"/>
              <a:pathLst>
                <a:path w="20196" h="2164" extrusionOk="0">
                  <a:moveTo>
                    <a:pt x="20032" y="1"/>
                  </a:moveTo>
                  <a:cubicBezTo>
                    <a:pt x="19453" y="1"/>
                    <a:pt x="16875" y="667"/>
                    <a:pt x="13392" y="1032"/>
                  </a:cubicBezTo>
                  <a:cubicBezTo>
                    <a:pt x="13405" y="1233"/>
                    <a:pt x="13417" y="1434"/>
                    <a:pt x="13430" y="1623"/>
                  </a:cubicBezTo>
                  <a:cubicBezTo>
                    <a:pt x="13430" y="1711"/>
                    <a:pt x="13430" y="1786"/>
                    <a:pt x="13443" y="1862"/>
                  </a:cubicBezTo>
                  <a:cubicBezTo>
                    <a:pt x="13681" y="1836"/>
                    <a:pt x="13908" y="1799"/>
                    <a:pt x="14147" y="1774"/>
                  </a:cubicBezTo>
                  <a:cubicBezTo>
                    <a:pt x="15216" y="1598"/>
                    <a:pt x="16284" y="1371"/>
                    <a:pt x="17341" y="1095"/>
                  </a:cubicBezTo>
                  <a:cubicBezTo>
                    <a:pt x="19139" y="604"/>
                    <a:pt x="20195" y="139"/>
                    <a:pt x="20157" y="38"/>
                  </a:cubicBezTo>
                  <a:cubicBezTo>
                    <a:pt x="20157" y="13"/>
                    <a:pt x="20107" y="1"/>
                    <a:pt x="20032" y="1"/>
                  </a:cubicBezTo>
                  <a:close/>
                  <a:moveTo>
                    <a:pt x="226" y="667"/>
                  </a:moveTo>
                  <a:cubicBezTo>
                    <a:pt x="101" y="667"/>
                    <a:pt x="38" y="692"/>
                    <a:pt x="38" y="717"/>
                  </a:cubicBezTo>
                  <a:cubicBezTo>
                    <a:pt x="0" y="831"/>
                    <a:pt x="1094" y="1220"/>
                    <a:pt x="2917" y="1585"/>
                  </a:cubicBezTo>
                  <a:cubicBezTo>
                    <a:pt x="3986" y="1799"/>
                    <a:pt x="5068" y="1950"/>
                    <a:pt x="6149" y="2038"/>
                  </a:cubicBezTo>
                  <a:cubicBezTo>
                    <a:pt x="7067" y="2113"/>
                    <a:pt x="8060" y="2163"/>
                    <a:pt x="9104" y="2163"/>
                  </a:cubicBezTo>
                  <a:cubicBezTo>
                    <a:pt x="9444" y="2163"/>
                    <a:pt x="9796" y="2163"/>
                    <a:pt x="10160" y="2151"/>
                  </a:cubicBezTo>
                  <a:cubicBezTo>
                    <a:pt x="11255" y="2113"/>
                    <a:pt x="12298" y="2013"/>
                    <a:pt x="13279" y="1887"/>
                  </a:cubicBezTo>
                  <a:cubicBezTo>
                    <a:pt x="13279" y="1811"/>
                    <a:pt x="13266" y="1723"/>
                    <a:pt x="13266" y="1635"/>
                  </a:cubicBezTo>
                  <a:cubicBezTo>
                    <a:pt x="13254" y="1447"/>
                    <a:pt x="13241" y="1258"/>
                    <a:pt x="13216" y="1057"/>
                  </a:cubicBezTo>
                  <a:cubicBezTo>
                    <a:pt x="12248" y="1157"/>
                    <a:pt x="11217" y="1233"/>
                    <a:pt x="10123" y="1271"/>
                  </a:cubicBezTo>
                  <a:cubicBezTo>
                    <a:pt x="9607" y="1283"/>
                    <a:pt x="9079" y="1296"/>
                    <a:pt x="8576" y="1296"/>
                  </a:cubicBezTo>
                  <a:cubicBezTo>
                    <a:pt x="6765" y="1283"/>
                    <a:pt x="4942" y="1183"/>
                    <a:pt x="3131" y="981"/>
                  </a:cubicBezTo>
                  <a:cubicBezTo>
                    <a:pt x="1672" y="818"/>
                    <a:pt x="641" y="667"/>
                    <a:pt x="226" y="667"/>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6036350" y="1959325"/>
              <a:ext cx="138050" cy="550175"/>
            </a:xfrm>
            <a:custGeom>
              <a:avLst/>
              <a:gdLst/>
              <a:ahLst/>
              <a:cxnLst/>
              <a:rect l="l" t="t" r="r" b="b"/>
              <a:pathLst>
                <a:path w="5522" h="22007" extrusionOk="0">
                  <a:moveTo>
                    <a:pt x="13" y="1"/>
                  </a:moveTo>
                  <a:cubicBezTo>
                    <a:pt x="1" y="89"/>
                    <a:pt x="1" y="164"/>
                    <a:pt x="13" y="240"/>
                  </a:cubicBezTo>
                  <a:cubicBezTo>
                    <a:pt x="13" y="416"/>
                    <a:pt x="26" y="630"/>
                    <a:pt x="26" y="919"/>
                  </a:cubicBezTo>
                  <a:cubicBezTo>
                    <a:pt x="51" y="1497"/>
                    <a:pt x="89" y="2340"/>
                    <a:pt x="177" y="3384"/>
                  </a:cubicBezTo>
                  <a:cubicBezTo>
                    <a:pt x="391" y="6112"/>
                    <a:pt x="768" y="8816"/>
                    <a:pt x="1296" y="11482"/>
                  </a:cubicBezTo>
                  <a:cubicBezTo>
                    <a:pt x="1610" y="13054"/>
                    <a:pt x="1950" y="14537"/>
                    <a:pt x="2315" y="15870"/>
                  </a:cubicBezTo>
                  <a:cubicBezTo>
                    <a:pt x="2491" y="16537"/>
                    <a:pt x="2667" y="17165"/>
                    <a:pt x="2843" y="17756"/>
                  </a:cubicBezTo>
                  <a:cubicBezTo>
                    <a:pt x="2994" y="18310"/>
                    <a:pt x="3182" y="18850"/>
                    <a:pt x="3409" y="19379"/>
                  </a:cubicBezTo>
                  <a:cubicBezTo>
                    <a:pt x="3761" y="20133"/>
                    <a:pt x="4251" y="20825"/>
                    <a:pt x="4842" y="21403"/>
                  </a:cubicBezTo>
                  <a:cubicBezTo>
                    <a:pt x="5043" y="21604"/>
                    <a:pt x="5219" y="21768"/>
                    <a:pt x="5333" y="21868"/>
                  </a:cubicBezTo>
                  <a:cubicBezTo>
                    <a:pt x="5395" y="21919"/>
                    <a:pt x="5458" y="21969"/>
                    <a:pt x="5521" y="22007"/>
                  </a:cubicBezTo>
                  <a:cubicBezTo>
                    <a:pt x="5471" y="21944"/>
                    <a:pt x="5421" y="21894"/>
                    <a:pt x="5358" y="21831"/>
                  </a:cubicBezTo>
                  <a:cubicBezTo>
                    <a:pt x="5245" y="21730"/>
                    <a:pt x="5081" y="21567"/>
                    <a:pt x="4880" y="21353"/>
                  </a:cubicBezTo>
                  <a:cubicBezTo>
                    <a:pt x="4314" y="20762"/>
                    <a:pt x="3849" y="20083"/>
                    <a:pt x="3522" y="19328"/>
                  </a:cubicBezTo>
                  <a:cubicBezTo>
                    <a:pt x="3295" y="18800"/>
                    <a:pt x="3119" y="18272"/>
                    <a:pt x="2981" y="17719"/>
                  </a:cubicBezTo>
                  <a:cubicBezTo>
                    <a:pt x="2805" y="17128"/>
                    <a:pt x="2642" y="16499"/>
                    <a:pt x="2465" y="15833"/>
                  </a:cubicBezTo>
                  <a:cubicBezTo>
                    <a:pt x="2113" y="14487"/>
                    <a:pt x="1774" y="13016"/>
                    <a:pt x="1459" y="11457"/>
                  </a:cubicBezTo>
                  <a:cubicBezTo>
                    <a:pt x="931" y="8778"/>
                    <a:pt x="542" y="6087"/>
                    <a:pt x="290" y="3371"/>
                  </a:cubicBezTo>
                  <a:cubicBezTo>
                    <a:pt x="189" y="2340"/>
                    <a:pt x="127" y="1497"/>
                    <a:pt x="89" y="906"/>
                  </a:cubicBezTo>
                  <a:cubicBezTo>
                    <a:pt x="64" y="630"/>
                    <a:pt x="51" y="403"/>
                    <a:pt x="39" y="240"/>
                  </a:cubicBezTo>
                  <a:cubicBezTo>
                    <a:pt x="39" y="164"/>
                    <a:pt x="26" y="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6370525" y="2239450"/>
              <a:ext cx="39025" cy="302125"/>
            </a:xfrm>
            <a:custGeom>
              <a:avLst/>
              <a:gdLst/>
              <a:ahLst/>
              <a:cxnLst/>
              <a:rect l="l" t="t" r="r" b="b"/>
              <a:pathLst>
                <a:path w="1561" h="12085" extrusionOk="0">
                  <a:moveTo>
                    <a:pt x="51" y="0"/>
                  </a:moveTo>
                  <a:cubicBezTo>
                    <a:pt x="1" y="0"/>
                    <a:pt x="290" y="2716"/>
                    <a:pt x="692" y="6048"/>
                  </a:cubicBezTo>
                  <a:cubicBezTo>
                    <a:pt x="1095" y="9393"/>
                    <a:pt x="1460" y="12084"/>
                    <a:pt x="1510" y="12084"/>
                  </a:cubicBezTo>
                  <a:cubicBezTo>
                    <a:pt x="1560" y="12072"/>
                    <a:pt x="1271" y="9368"/>
                    <a:pt x="869" y="6023"/>
                  </a:cubicBezTo>
                  <a:cubicBezTo>
                    <a:pt x="466" y="2691"/>
                    <a:pt x="101"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6244150" y="1859050"/>
              <a:ext cx="83975" cy="189600"/>
            </a:xfrm>
            <a:custGeom>
              <a:avLst/>
              <a:gdLst/>
              <a:ahLst/>
              <a:cxnLst/>
              <a:rect l="l" t="t" r="r" b="b"/>
              <a:pathLst>
                <a:path w="3359" h="7584" extrusionOk="0">
                  <a:moveTo>
                    <a:pt x="1" y="1"/>
                  </a:moveTo>
                  <a:lnTo>
                    <a:pt x="1" y="1"/>
                  </a:lnTo>
                  <a:cubicBezTo>
                    <a:pt x="51" y="101"/>
                    <a:pt x="114" y="189"/>
                    <a:pt x="189" y="277"/>
                  </a:cubicBezTo>
                  <a:cubicBezTo>
                    <a:pt x="315" y="453"/>
                    <a:pt x="516" y="705"/>
                    <a:pt x="755" y="1019"/>
                  </a:cubicBezTo>
                  <a:cubicBezTo>
                    <a:pt x="1246" y="1635"/>
                    <a:pt x="1925" y="2490"/>
                    <a:pt x="2679" y="3421"/>
                  </a:cubicBezTo>
                  <a:lnTo>
                    <a:pt x="2968" y="3760"/>
                  </a:lnTo>
                  <a:cubicBezTo>
                    <a:pt x="2981" y="3798"/>
                    <a:pt x="3019" y="3823"/>
                    <a:pt x="3019" y="3836"/>
                  </a:cubicBezTo>
                  <a:lnTo>
                    <a:pt x="3031" y="3861"/>
                  </a:lnTo>
                  <a:lnTo>
                    <a:pt x="3044" y="3911"/>
                  </a:lnTo>
                  <a:cubicBezTo>
                    <a:pt x="3056" y="3974"/>
                    <a:pt x="3056" y="4050"/>
                    <a:pt x="3069" y="4113"/>
                  </a:cubicBezTo>
                  <a:cubicBezTo>
                    <a:pt x="3107" y="4402"/>
                    <a:pt x="3119" y="4666"/>
                    <a:pt x="3144" y="4930"/>
                  </a:cubicBezTo>
                  <a:cubicBezTo>
                    <a:pt x="3170" y="5433"/>
                    <a:pt x="3195" y="5898"/>
                    <a:pt x="3220" y="6313"/>
                  </a:cubicBezTo>
                  <a:cubicBezTo>
                    <a:pt x="3270" y="7093"/>
                    <a:pt x="3308" y="7583"/>
                    <a:pt x="3333" y="7583"/>
                  </a:cubicBezTo>
                  <a:cubicBezTo>
                    <a:pt x="3358" y="7470"/>
                    <a:pt x="3358" y="7344"/>
                    <a:pt x="3358" y="7231"/>
                  </a:cubicBezTo>
                  <a:cubicBezTo>
                    <a:pt x="3358" y="7017"/>
                    <a:pt x="3358" y="6703"/>
                    <a:pt x="3358" y="6301"/>
                  </a:cubicBezTo>
                  <a:cubicBezTo>
                    <a:pt x="3346" y="5911"/>
                    <a:pt x="3333" y="5445"/>
                    <a:pt x="3308" y="4917"/>
                  </a:cubicBezTo>
                  <a:cubicBezTo>
                    <a:pt x="3295" y="4653"/>
                    <a:pt x="3283" y="4389"/>
                    <a:pt x="3245" y="4100"/>
                  </a:cubicBezTo>
                  <a:cubicBezTo>
                    <a:pt x="3245" y="4024"/>
                    <a:pt x="3232" y="3949"/>
                    <a:pt x="3220" y="3886"/>
                  </a:cubicBezTo>
                  <a:lnTo>
                    <a:pt x="3207" y="3823"/>
                  </a:lnTo>
                  <a:cubicBezTo>
                    <a:pt x="3195" y="3798"/>
                    <a:pt x="3195" y="3773"/>
                    <a:pt x="3182" y="3748"/>
                  </a:cubicBezTo>
                  <a:cubicBezTo>
                    <a:pt x="3170" y="3723"/>
                    <a:pt x="3157" y="3710"/>
                    <a:pt x="3144" y="3698"/>
                  </a:cubicBezTo>
                  <a:lnTo>
                    <a:pt x="3107" y="3647"/>
                  </a:lnTo>
                  <a:lnTo>
                    <a:pt x="2818" y="3308"/>
                  </a:lnTo>
                  <a:cubicBezTo>
                    <a:pt x="2063" y="2377"/>
                    <a:pt x="1371" y="1535"/>
                    <a:pt x="856" y="944"/>
                  </a:cubicBezTo>
                  <a:cubicBezTo>
                    <a:pt x="604" y="642"/>
                    <a:pt x="391" y="403"/>
                    <a:pt x="240" y="239"/>
                  </a:cubicBezTo>
                  <a:cubicBezTo>
                    <a:pt x="101" y="76"/>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6104575" y="2367275"/>
              <a:ext cx="274775" cy="16525"/>
            </a:xfrm>
            <a:custGeom>
              <a:avLst/>
              <a:gdLst/>
              <a:ahLst/>
              <a:cxnLst/>
              <a:rect l="l" t="t" r="r" b="b"/>
              <a:pathLst>
                <a:path w="10991" h="661" extrusionOk="0">
                  <a:moveTo>
                    <a:pt x="10878" y="0"/>
                  </a:moveTo>
                  <a:cubicBezTo>
                    <a:pt x="10773" y="0"/>
                    <a:pt x="10665" y="12"/>
                    <a:pt x="10563" y="30"/>
                  </a:cubicBezTo>
                  <a:lnTo>
                    <a:pt x="9381" y="131"/>
                  </a:lnTo>
                  <a:cubicBezTo>
                    <a:pt x="8388" y="219"/>
                    <a:pt x="7030" y="332"/>
                    <a:pt x="5508" y="407"/>
                  </a:cubicBezTo>
                  <a:cubicBezTo>
                    <a:pt x="3987" y="495"/>
                    <a:pt x="2616" y="521"/>
                    <a:pt x="1623" y="521"/>
                  </a:cubicBezTo>
                  <a:lnTo>
                    <a:pt x="441" y="533"/>
                  </a:lnTo>
                  <a:cubicBezTo>
                    <a:pt x="290" y="533"/>
                    <a:pt x="151" y="533"/>
                    <a:pt x="1" y="558"/>
                  </a:cubicBezTo>
                  <a:cubicBezTo>
                    <a:pt x="151" y="596"/>
                    <a:pt x="290" y="609"/>
                    <a:pt x="441" y="609"/>
                  </a:cubicBezTo>
                  <a:cubicBezTo>
                    <a:pt x="717" y="621"/>
                    <a:pt x="1120" y="646"/>
                    <a:pt x="1623" y="646"/>
                  </a:cubicBezTo>
                  <a:cubicBezTo>
                    <a:pt x="1969" y="655"/>
                    <a:pt x="2361" y="661"/>
                    <a:pt x="2789" y="661"/>
                  </a:cubicBezTo>
                  <a:cubicBezTo>
                    <a:pt x="3589" y="661"/>
                    <a:pt x="4517" y="641"/>
                    <a:pt x="5508" y="583"/>
                  </a:cubicBezTo>
                  <a:cubicBezTo>
                    <a:pt x="7042" y="508"/>
                    <a:pt x="8413" y="382"/>
                    <a:pt x="9394" y="256"/>
                  </a:cubicBezTo>
                  <a:cubicBezTo>
                    <a:pt x="9897" y="194"/>
                    <a:pt x="10287" y="143"/>
                    <a:pt x="10563" y="93"/>
                  </a:cubicBezTo>
                  <a:cubicBezTo>
                    <a:pt x="10714" y="80"/>
                    <a:pt x="10853" y="43"/>
                    <a:pt x="10991" y="5"/>
                  </a:cubicBezTo>
                  <a:cubicBezTo>
                    <a:pt x="10954" y="2"/>
                    <a:pt x="10916" y="0"/>
                    <a:pt x="108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6404175" y="2039750"/>
              <a:ext cx="171975" cy="53125"/>
            </a:xfrm>
            <a:custGeom>
              <a:avLst/>
              <a:gdLst/>
              <a:ahLst/>
              <a:cxnLst/>
              <a:rect l="l" t="t" r="r" b="b"/>
              <a:pathLst>
                <a:path w="6879" h="2125" extrusionOk="0">
                  <a:moveTo>
                    <a:pt x="6873" y="1"/>
                  </a:moveTo>
                  <a:cubicBezTo>
                    <a:pt x="6823" y="1"/>
                    <a:pt x="6478" y="182"/>
                    <a:pt x="5911" y="431"/>
                  </a:cubicBezTo>
                  <a:cubicBezTo>
                    <a:pt x="5131" y="770"/>
                    <a:pt x="4339" y="1059"/>
                    <a:pt x="3521" y="1286"/>
                  </a:cubicBezTo>
                  <a:cubicBezTo>
                    <a:pt x="2566" y="1575"/>
                    <a:pt x="1685" y="1764"/>
                    <a:pt x="1044" y="1889"/>
                  </a:cubicBezTo>
                  <a:cubicBezTo>
                    <a:pt x="403" y="2028"/>
                    <a:pt x="0" y="2090"/>
                    <a:pt x="0" y="2116"/>
                  </a:cubicBezTo>
                  <a:cubicBezTo>
                    <a:pt x="3" y="2122"/>
                    <a:pt x="28" y="2125"/>
                    <a:pt x="73" y="2125"/>
                  </a:cubicBezTo>
                  <a:cubicBezTo>
                    <a:pt x="217" y="2125"/>
                    <a:pt x="570" y="2092"/>
                    <a:pt x="1069" y="2015"/>
                  </a:cubicBezTo>
                  <a:cubicBezTo>
                    <a:pt x="1912" y="1889"/>
                    <a:pt x="2742" y="1701"/>
                    <a:pt x="3572" y="1462"/>
                  </a:cubicBezTo>
                  <a:cubicBezTo>
                    <a:pt x="4389" y="1223"/>
                    <a:pt x="5194" y="921"/>
                    <a:pt x="5961" y="544"/>
                  </a:cubicBezTo>
                  <a:cubicBezTo>
                    <a:pt x="6200" y="431"/>
                    <a:pt x="6426" y="305"/>
                    <a:pt x="6652" y="167"/>
                  </a:cubicBezTo>
                  <a:cubicBezTo>
                    <a:pt x="6803" y="66"/>
                    <a:pt x="6879" y="3"/>
                    <a:pt x="6879" y="3"/>
                  </a:cubicBezTo>
                  <a:cubicBezTo>
                    <a:pt x="6878" y="2"/>
                    <a:pt x="6876" y="1"/>
                    <a:pt x="6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6210825" y="2043575"/>
              <a:ext cx="232350" cy="199000"/>
            </a:xfrm>
            <a:custGeom>
              <a:avLst/>
              <a:gdLst/>
              <a:ahLst/>
              <a:cxnLst/>
              <a:rect l="l" t="t" r="r" b="b"/>
              <a:pathLst>
                <a:path w="9294" h="7960" extrusionOk="0">
                  <a:moveTo>
                    <a:pt x="5307" y="1"/>
                  </a:moveTo>
                  <a:cubicBezTo>
                    <a:pt x="1761" y="1"/>
                    <a:pt x="1" y="4289"/>
                    <a:pt x="2503" y="6791"/>
                  </a:cubicBezTo>
                  <a:cubicBezTo>
                    <a:pt x="3315" y="7599"/>
                    <a:pt x="4309" y="7960"/>
                    <a:pt x="5284" y="7960"/>
                  </a:cubicBezTo>
                  <a:cubicBezTo>
                    <a:pt x="7332" y="7960"/>
                    <a:pt x="9294" y="6368"/>
                    <a:pt x="9294" y="3975"/>
                  </a:cubicBezTo>
                  <a:cubicBezTo>
                    <a:pt x="9281" y="1774"/>
                    <a:pt x="7508" y="1"/>
                    <a:pt x="530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6246675" y="2070300"/>
              <a:ext cx="169150" cy="145100"/>
            </a:xfrm>
            <a:custGeom>
              <a:avLst/>
              <a:gdLst/>
              <a:ahLst/>
              <a:cxnLst/>
              <a:rect l="l" t="t" r="r" b="b"/>
              <a:pathLst>
                <a:path w="6766" h="5804" extrusionOk="0">
                  <a:moveTo>
                    <a:pt x="3873" y="1"/>
                  </a:moveTo>
                  <a:cubicBezTo>
                    <a:pt x="1296" y="1"/>
                    <a:pt x="0" y="3119"/>
                    <a:pt x="1824" y="4943"/>
                  </a:cubicBezTo>
                  <a:cubicBezTo>
                    <a:pt x="2415" y="5538"/>
                    <a:pt x="3142" y="5804"/>
                    <a:pt x="3855" y="5804"/>
                  </a:cubicBezTo>
                  <a:cubicBezTo>
                    <a:pt x="5341" y="5804"/>
                    <a:pt x="6766" y="4648"/>
                    <a:pt x="6766" y="2906"/>
                  </a:cubicBezTo>
                  <a:cubicBezTo>
                    <a:pt x="6766" y="1296"/>
                    <a:pt x="5470" y="1"/>
                    <a:pt x="3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6302625" y="2093575"/>
              <a:ext cx="79875" cy="90250"/>
            </a:xfrm>
            <a:custGeom>
              <a:avLst/>
              <a:gdLst/>
              <a:ahLst/>
              <a:cxnLst/>
              <a:rect l="l" t="t" r="r" b="b"/>
              <a:pathLst>
                <a:path w="3195" h="3610" extrusionOk="0">
                  <a:moveTo>
                    <a:pt x="1522" y="0"/>
                  </a:moveTo>
                  <a:lnTo>
                    <a:pt x="1485" y="25"/>
                  </a:lnTo>
                  <a:lnTo>
                    <a:pt x="47" y="963"/>
                  </a:lnTo>
                  <a:lnTo>
                    <a:pt x="47" y="963"/>
                  </a:lnTo>
                  <a:cubicBezTo>
                    <a:pt x="49" y="958"/>
                    <a:pt x="50" y="954"/>
                    <a:pt x="49" y="954"/>
                  </a:cubicBezTo>
                  <a:lnTo>
                    <a:pt x="49" y="954"/>
                  </a:lnTo>
                  <a:cubicBezTo>
                    <a:pt x="48" y="954"/>
                    <a:pt x="45" y="958"/>
                    <a:pt x="38" y="969"/>
                  </a:cubicBezTo>
                  <a:lnTo>
                    <a:pt x="47" y="963"/>
                  </a:lnTo>
                  <a:lnTo>
                    <a:pt x="47" y="963"/>
                  </a:lnTo>
                  <a:cubicBezTo>
                    <a:pt x="37" y="989"/>
                    <a:pt x="4" y="1057"/>
                    <a:pt x="1" y="1057"/>
                  </a:cubicBezTo>
                  <a:cubicBezTo>
                    <a:pt x="1" y="1057"/>
                    <a:pt x="1" y="1057"/>
                    <a:pt x="1" y="1057"/>
                  </a:cubicBezTo>
                  <a:lnTo>
                    <a:pt x="1" y="1107"/>
                  </a:lnTo>
                  <a:lnTo>
                    <a:pt x="1" y="1157"/>
                  </a:lnTo>
                  <a:lnTo>
                    <a:pt x="13" y="1270"/>
                  </a:lnTo>
                  <a:lnTo>
                    <a:pt x="26" y="1497"/>
                  </a:lnTo>
                  <a:cubicBezTo>
                    <a:pt x="26" y="1648"/>
                    <a:pt x="38" y="1786"/>
                    <a:pt x="51" y="1937"/>
                  </a:cubicBezTo>
                  <a:cubicBezTo>
                    <a:pt x="64" y="2226"/>
                    <a:pt x="89" y="2503"/>
                    <a:pt x="101" y="2767"/>
                  </a:cubicBezTo>
                  <a:lnTo>
                    <a:pt x="101" y="2817"/>
                  </a:lnTo>
                  <a:lnTo>
                    <a:pt x="139" y="2842"/>
                  </a:lnTo>
                  <a:lnTo>
                    <a:pt x="1686" y="3597"/>
                  </a:lnTo>
                  <a:lnTo>
                    <a:pt x="1723" y="3609"/>
                  </a:lnTo>
                  <a:lnTo>
                    <a:pt x="1761" y="3597"/>
                  </a:lnTo>
                  <a:cubicBezTo>
                    <a:pt x="2214" y="3295"/>
                    <a:pt x="2566" y="3043"/>
                    <a:pt x="2805" y="2867"/>
                  </a:cubicBezTo>
                  <a:cubicBezTo>
                    <a:pt x="2931" y="2792"/>
                    <a:pt x="3056" y="2691"/>
                    <a:pt x="3170" y="2591"/>
                  </a:cubicBezTo>
                  <a:lnTo>
                    <a:pt x="3170" y="2591"/>
                  </a:lnTo>
                  <a:cubicBezTo>
                    <a:pt x="3019" y="2654"/>
                    <a:pt x="2880" y="2742"/>
                    <a:pt x="2742" y="2830"/>
                  </a:cubicBezTo>
                  <a:cubicBezTo>
                    <a:pt x="2496" y="2977"/>
                    <a:pt x="2141" y="3197"/>
                    <a:pt x="1714" y="3466"/>
                  </a:cubicBezTo>
                  <a:lnTo>
                    <a:pt x="1714" y="3466"/>
                  </a:lnTo>
                  <a:lnTo>
                    <a:pt x="263" y="2729"/>
                  </a:lnTo>
                  <a:lnTo>
                    <a:pt x="263" y="2729"/>
                  </a:lnTo>
                  <a:cubicBezTo>
                    <a:pt x="250" y="2475"/>
                    <a:pt x="226" y="2200"/>
                    <a:pt x="214" y="1937"/>
                  </a:cubicBezTo>
                  <a:cubicBezTo>
                    <a:pt x="214" y="1786"/>
                    <a:pt x="202" y="1648"/>
                    <a:pt x="189" y="1497"/>
                  </a:cubicBezTo>
                  <a:lnTo>
                    <a:pt x="177" y="1270"/>
                  </a:lnTo>
                  <a:lnTo>
                    <a:pt x="177" y="1157"/>
                  </a:lnTo>
                  <a:lnTo>
                    <a:pt x="177" y="1107"/>
                  </a:lnTo>
                  <a:lnTo>
                    <a:pt x="1548" y="201"/>
                  </a:lnTo>
                  <a:lnTo>
                    <a:pt x="3008" y="914"/>
                  </a:lnTo>
                  <a:lnTo>
                    <a:pt x="3008" y="914"/>
                  </a:lnTo>
                  <a:cubicBezTo>
                    <a:pt x="3045" y="1414"/>
                    <a:pt x="3082" y="1830"/>
                    <a:pt x="3119" y="2125"/>
                  </a:cubicBezTo>
                  <a:cubicBezTo>
                    <a:pt x="3119" y="2276"/>
                    <a:pt x="3144" y="2440"/>
                    <a:pt x="3182" y="2591"/>
                  </a:cubicBezTo>
                  <a:cubicBezTo>
                    <a:pt x="3195" y="2440"/>
                    <a:pt x="3195" y="2289"/>
                    <a:pt x="3182" y="2138"/>
                  </a:cubicBezTo>
                  <a:cubicBezTo>
                    <a:pt x="3170" y="1849"/>
                    <a:pt x="3157" y="1409"/>
                    <a:pt x="3132" y="868"/>
                  </a:cubicBezTo>
                  <a:lnTo>
                    <a:pt x="3132" y="830"/>
                  </a:lnTo>
                  <a:lnTo>
                    <a:pt x="3107" y="805"/>
                  </a:lnTo>
                  <a:lnTo>
                    <a:pt x="1573" y="25"/>
                  </a:lnTo>
                  <a:lnTo>
                    <a:pt x="15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5963100" y="1848675"/>
              <a:ext cx="599550" cy="97175"/>
            </a:xfrm>
            <a:custGeom>
              <a:avLst/>
              <a:gdLst/>
              <a:ahLst/>
              <a:cxnLst/>
              <a:rect l="l" t="t" r="r" b="b"/>
              <a:pathLst>
                <a:path w="23982" h="3887" extrusionOk="0">
                  <a:moveTo>
                    <a:pt x="16213" y="0"/>
                  </a:moveTo>
                  <a:cubicBezTo>
                    <a:pt x="16170" y="0"/>
                    <a:pt x="16127" y="0"/>
                    <a:pt x="16084" y="1"/>
                  </a:cubicBezTo>
                  <a:cubicBezTo>
                    <a:pt x="7106" y="1"/>
                    <a:pt x="1" y="3886"/>
                    <a:pt x="1" y="3886"/>
                  </a:cubicBezTo>
                  <a:cubicBezTo>
                    <a:pt x="1" y="3886"/>
                    <a:pt x="7131" y="38"/>
                    <a:pt x="16147" y="38"/>
                  </a:cubicBezTo>
                  <a:cubicBezTo>
                    <a:pt x="16192" y="38"/>
                    <a:pt x="16238" y="38"/>
                    <a:pt x="16284" y="38"/>
                  </a:cubicBezTo>
                  <a:cubicBezTo>
                    <a:pt x="18879" y="38"/>
                    <a:pt x="21472" y="390"/>
                    <a:pt x="23981" y="1095"/>
                  </a:cubicBezTo>
                  <a:cubicBezTo>
                    <a:pt x="21457" y="377"/>
                    <a:pt x="18836" y="0"/>
                    <a:pt x="162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5963100" y="1849600"/>
              <a:ext cx="599550" cy="110400"/>
            </a:xfrm>
            <a:custGeom>
              <a:avLst/>
              <a:gdLst/>
              <a:ahLst/>
              <a:cxnLst/>
              <a:rect l="l" t="t" r="r" b="b"/>
              <a:pathLst>
                <a:path w="23982" h="4416" extrusionOk="0">
                  <a:moveTo>
                    <a:pt x="16284" y="1"/>
                  </a:moveTo>
                  <a:cubicBezTo>
                    <a:pt x="16238" y="1"/>
                    <a:pt x="16193" y="1"/>
                    <a:pt x="16147" y="1"/>
                  </a:cubicBezTo>
                  <a:cubicBezTo>
                    <a:pt x="7131" y="1"/>
                    <a:pt x="1" y="3849"/>
                    <a:pt x="1" y="3849"/>
                  </a:cubicBezTo>
                  <a:cubicBezTo>
                    <a:pt x="2956" y="4214"/>
                    <a:pt x="5936" y="4402"/>
                    <a:pt x="8904" y="4415"/>
                  </a:cubicBezTo>
                  <a:cubicBezTo>
                    <a:pt x="10677" y="4415"/>
                    <a:pt x="12450" y="4327"/>
                    <a:pt x="14223" y="4151"/>
                  </a:cubicBezTo>
                  <a:cubicBezTo>
                    <a:pt x="14210" y="4138"/>
                    <a:pt x="14210" y="4138"/>
                    <a:pt x="14223" y="4138"/>
                  </a:cubicBezTo>
                  <a:lnTo>
                    <a:pt x="13934" y="3786"/>
                  </a:lnTo>
                  <a:cubicBezTo>
                    <a:pt x="13179" y="2856"/>
                    <a:pt x="12500" y="2013"/>
                    <a:pt x="12010" y="1397"/>
                  </a:cubicBezTo>
                  <a:cubicBezTo>
                    <a:pt x="11771" y="1083"/>
                    <a:pt x="11570" y="831"/>
                    <a:pt x="11444" y="655"/>
                  </a:cubicBezTo>
                  <a:cubicBezTo>
                    <a:pt x="11369" y="567"/>
                    <a:pt x="11306" y="467"/>
                    <a:pt x="11255" y="366"/>
                  </a:cubicBezTo>
                  <a:lnTo>
                    <a:pt x="11255" y="366"/>
                  </a:lnTo>
                  <a:cubicBezTo>
                    <a:pt x="11343" y="441"/>
                    <a:pt x="11419" y="517"/>
                    <a:pt x="11494" y="605"/>
                  </a:cubicBezTo>
                  <a:cubicBezTo>
                    <a:pt x="11645" y="768"/>
                    <a:pt x="11846" y="1020"/>
                    <a:pt x="12098" y="1309"/>
                  </a:cubicBezTo>
                  <a:cubicBezTo>
                    <a:pt x="12613" y="1913"/>
                    <a:pt x="13305" y="2755"/>
                    <a:pt x="14072" y="3686"/>
                  </a:cubicBezTo>
                  <a:lnTo>
                    <a:pt x="14349" y="4025"/>
                  </a:lnTo>
                  <a:lnTo>
                    <a:pt x="14386" y="4063"/>
                  </a:lnTo>
                  <a:cubicBezTo>
                    <a:pt x="14399" y="4076"/>
                    <a:pt x="14424" y="4101"/>
                    <a:pt x="14424" y="4126"/>
                  </a:cubicBezTo>
                  <a:cubicBezTo>
                    <a:pt x="21617" y="3308"/>
                    <a:pt x="23981" y="1058"/>
                    <a:pt x="23981" y="1058"/>
                  </a:cubicBezTo>
                  <a:cubicBezTo>
                    <a:pt x="21472" y="353"/>
                    <a:pt x="18891" y="1"/>
                    <a:pt x="16284"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244150" y="1858725"/>
              <a:ext cx="79250" cy="94650"/>
            </a:xfrm>
            <a:custGeom>
              <a:avLst/>
              <a:gdLst/>
              <a:ahLst/>
              <a:cxnLst/>
              <a:rect l="l" t="t" r="r" b="b"/>
              <a:pathLst>
                <a:path w="3170" h="3786" extrusionOk="0">
                  <a:moveTo>
                    <a:pt x="1" y="1"/>
                  </a:moveTo>
                  <a:lnTo>
                    <a:pt x="1" y="1"/>
                  </a:lnTo>
                  <a:cubicBezTo>
                    <a:pt x="51" y="102"/>
                    <a:pt x="114" y="202"/>
                    <a:pt x="189" y="290"/>
                  </a:cubicBezTo>
                  <a:cubicBezTo>
                    <a:pt x="328" y="466"/>
                    <a:pt x="516" y="718"/>
                    <a:pt x="755" y="1020"/>
                  </a:cubicBezTo>
                  <a:cubicBezTo>
                    <a:pt x="1246" y="1648"/>
                    <a:pt x="1925" y="2491"/>
                    <a:pt x="2692" y="3421"/>
                  </a:cubicBezTo>
                  <a:lnTo>
                    <a:pt x="2968" y="3761"/>
                  </a:lnTo>
                  <a:cubicBezTo>
                    <a:pt x="2968" y="3773"/>
                    <a:pt x="2968" y="3773"/>
                    <a:pt x="2968" y="3786"/>
                  </a:cubicBezTo>
                  <a:lnTo>
                    <a:pt x="3170" y="3761"/>
                  </a:lnTo>
                  <a:cubicBezTo>
                    <a:pt x="3170" y="3736"/>
                    <a:pt x="3157" y="3711"/>
                    <a:pt x="3132" y="3698"/>
                  </a:cubicBezTo>
                  <a:lnTo>
                    <a:pt x="3094" y="3660"/>
                  </a:lnTo>
                  <a:lnTo>
                    <a:pt x="2818" y="3321"/>
                  </a:lnTo>
                  <a:cubicBezTo>
                    <a:pt x="2063" y="2390"/>
                    <a:pt x="1359" y="1548"/>
                    <a:pt x="856" y="944"/>
                  </a:cubicBezTo>
                  <a:cubicBezTo>
                    <a:pt x="592" y="642"/>
                    <a:pt x="391" y="403"/>
                    <a:pt x="240" y="240"/>
                  </a:cubicBezTo>
                  <a:cubicBezTo>
                    <a:pt x="164" y="152"/>
                    <a:pt x="89" y="76"/>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6429600" y="3901950"/>
              <a:ext cx="8325" cy="5175"/>
            </a:xfrm>
            <a:custGeom>
              <a:avLst/>
              <a:gdLst/>
              <a:ahLst/>
              <a:cxnLst/>
              <a:rect l="l" t="t" r="r" b="b"/>
              <a:pathLst>
                <a:path w="333" h="207" extrusionOk="0">
                  <a:moveTo>
                    <a:pt x="189" y="1"/>
                  </a:moveTo>
                  <a:cubicBezTo>
                    <a:pt x="164" y="1"/>
                    <a:pt x="139" y="7"/>
                    <a:pt x="115" y="21"/>
                  </a:cubicBezTo>
                  <a:lnTo>
                    <a:pt x="103" y="21"/>
                  </a:lnTo>
                  <a:cubicBezTo>
                    <a:pt x="1" y="105"/>
                    <a:pt x="144" y="207"/>
                    <a:pt x="245" y="207"/>
                  </a:cubicBezTo>
                  <a:cubicBezTo>
                    <a:pt x="294" y="207"/>
                    <a:pt x="333" y="183"/>
                    <a:pt x="329" y="121"/>
                  </a:cubicBezTo>
                  <a:cubicBezTo>
                    <a:pt x="320" y="47"/>
                    <a:pt x="257"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6302625" y="2618250"/>
              <a:ext cx="306850" cy="932050"/>
            </a:xfrm>
            <a:custGeom>
              <a:avLst/>
              <a:gdLst/>
              <a:ahLst/>
              <a:cxnLst/>
              <a:rect l="l" t="t" r="r" b="b"/>
              <a:pathLst>
                <a:path w="12274" h="37282" extrusionOk="0">
                  <a:moveTo>
                    <a:pt x="7458" y="1"/>
                  </a:moveTo>
                  <a:cubicBezTo>
                    <a:pt x="2641" y="1"/>
                    <a:pt x="1" y="2717"/>
                    <a:pt x="139" y="7784"/>
                  </a:cubicBezTo>
                  <a:cubicBezTo>
                    <a:pt x="340" y="16071"/>
                    <a:pt x="1195" y="24358"/>
                    <a:pt x="3295" y="32381"/>
                  </a:cubicBezTo>
                  <a:cubicBezTo>
                    <a:pt x="3660" y="33751"/>
                    <a:pt x="4087" y="35185"/>
                    <a:pt x="5081" y="36203"/>
                  </a:cubicBezTo>
                  <a:cubicBezTo>
                    <a:pt x="5709" y="36856"/>
                    <a:pt x="6642" y="37281"/>
                    <a:pt x="7532" y="37281"/>
                  </a:cubicBezTo>
                  <a:cubicBezTo>
                    <a:pt x="8032" y="37281"/>
                    <a:pt x="8518" y="37147"/>
                    <a:pt x="8929" y="36845"/>
                  </a:cubicBezTo>
                  <a:cubicBezTo>
                    <a:pt x="9910" y="36115"/>
                    <a:pt x="10136" y="34770"/>
                    <a:pt x="10262" y="33550"/>
                  </a:cubicBezTo>
                  <a:cubicBezTo>
                    <a:pt x="11318" y="24157"/>
                    <a:pt x="11909" y="16285"/>
                    <a:pt x="12022" y="6829"/>
                  </a:cubicBezTo>
                  <a:cubicBezTo>
                    <a:pt x="12022" y="6829"/>
                    <a:pt x="12274" y="1"/>
                    <a:pt x="74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6313000" y="2623275"/>
              <a:ext cx="118550" cy="543575"/>
            </a:xfrm>
            <a:custGeom>
              <a:avLst/>
              <a:gdLst/>
              <a:ahLst/>
              <a:cxnLst/>
              <a:rect l="l" t="t" r="r" b="b"/>
              <a:pathLst>
                <a:path w="4742" h="21743" extrusionOk="0">
                  <a:moveTo>
                    <a:pt x="4326" y="1"/>
                  </a:moveTo>
                  <a:cubicBezTo>
                    <a:pt x="4050" y="1"/>
                    <a:pt x="3786" y="51"/>
                    <a:pt x="3547" y="177"/>
                  </a:cubicBezTo>
                  <a:cubicBezTo>
                    <a:pt x="3735" y="177"/>
                    <a:pt x="3924" y="189"/>
                    <a:pt x="4113" y="215"/>
                  </a:cubicBezTo>
                  <a:cubicBezTo>
                    <a:pt x="4314" y="139"/>
                    <a:pt x="4528" y="89"/>
                    <a:pt x="4741" y="39"/>
                  </a:cubicBezTo>
                  <a:cubicBezTo>
                    <a:pt x="4603" y="13"/>
                    <a:pt x="4477" y="1"/>
                    <a:pt x="4339" y="1"/>
                  </a:cubicBezTo>
                  <a:close/>
                  <a:moveTo>
                    <a:pt x="1" y="13908"/>
                  </a:moveTo>
                  <a:cubicBezTo>
                    <a:pt x="38" y="16059"/>
                    <a:pt x="416" y="19064"/>
                    <a:pt x="818" y="21743"/>
                  </a:cubicBezTo>
                  <a:cubicBezTo>
                    <a:pt x="453" y="19140"/>
                    <a:pt x="189" y="16524"/>
                    <a:pt x="13" y="13908"/>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6313325" y="2624225"/>
              <a:ext cx="178275" cy="697600"/>
            </a:xfrm>
            <a:custGeom>
              <a:avLst/>
              <a:gdLst/>
              <a:ahLst/>
              <a:cxnLst/>
              <a:rect l="l" t="t" r="r" b="b"/>
              <a:pathLst>
                <a:path w="7131" h="27904" extrusionOk="0">
                  <a:moveTo>
                    <a:pt x="4716" y="1"/>
                  </a:moveTo>
                  <a:cubicBezTo>
                    <a:pt x="4502" y="51"/>
                    <a:pt x="4288" y="114"/>
                    <a:pt x="4087" y="177"/>
                  </a:cubicBezTo>
                  <a:cubicBezTo>
                    <a:pt x="4766" y="252"/>
                    <a:pt x="5407" y="453"/>
                    <a:pt x="5822" y="994"/>
                  </a:cubicBezTo>
                  <a:cubicBezTo>
                    <a:pt x="6388" y="1711"/>
                    <a:pt x="6262" y="2754"/>
                    <a:pt x="6112" y="3660"/>
                  </a:cubicBezTo>
                  <a:cubicBezTo>
                    <a:pt x="5659" y="6376"/>
                    <a:pt x="5181" y="9205"/>
                    <a:pt x="3622" y="11469"/>
                  </a:cubicBezTo>
                  <a:cubicBezTo>
                    <a:pt x="2754" y="12701"/>
                    <a:pt x="1459" y="13556"/>
                    <a:pt x="0" y="13870"/>
                  </a:cubicBezTo>
                  <a:cubicBezTo>
                    <a:pt x="189" y="16499"/>
                    <a:pt x="440" y="19114"/>
                    <a:pt x="805" y="21705"/>
                  </a:cubicBezTo>
                  <a:cubicBezTo>
                    <a:pt x="1321" y="25062"/>
                    <a:pt x="1874" y="27904"/>
                    <a:pt x="1874" y="27904"/>
                  </a:cubicBezTo>
                  <a:cubicBezTo>
                    <a:pt x="4125" y="26118"/>
                    <a:pt x="4766" y="23188"/>
                    <a:pt x="4904" y="20309"/>
                  </a:cubicBezTo>
                  <a:cubicBezTo>
                    <a:pt x="5043" y="17429"/>
                    <a:pt x="4653" y="14524"/>
                    <a:pt x="5156" y="11682"/>
                  </a:cubicBezTo>
                  <a:cubicBezTo>
                    <a:pt x="5671" y="8740"/>
                    <a:pt x="7130" y="5898"/>
                    <a:pt x="6791" y="2918"/>
                  </a:cubicBezTo>
                  <a:cubicBezTo>
                    <a:pt x="6690" y="1975"/>
                    <a:pt x="6363" y="1007"/>
                    <a:pt x="5621" y="415"/>
                  </a:cubicBezTo>
                  <a:cubicBezTo>
                    <a:pt x="5357" y="214"/>
                    <a:pt x="5055" y="63"/>
                    <a:pt x="4728"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6406050" y="2916275"/>
              <a:ext cx="81775" cy="634100"/>
            </a:xfrm>
            <a:custGeom>
              <a:avLst/>
              <a:gdLst/>
              <a:ahLst/>
              <a:cxnLst/>
              <a:rect l="l" t="t" r="r" b="b"/>
              <a:pathLst>
                <a:path w="3271" h="25364" extrusionOk="0">
                  <a:moveTo>
                    <a:pt x="1" y="0"/>
                  </a:moveTo>
                  <a:cubicBezTo>
                    <a:pt x="1" y="89"/>
                    <a:pt x="1" y="177"/>
                    <a:pt x="13" y="265"/>
                  </a:cubicBezTo>
                  <a:cubicBezTo>
                    <a:pt x="26" y="453"/>
                    <a:pt x="39" y="692"/>
                    <a:pt x="64" y="1006"/>
                  </a:cubicBezTo>
                  <a:cubicBezTo>
                    <a:pt x="101" y="1648"/>
                    <a:pt x="177" y="2591"/>
                    <a:pt x="277" y="3735"/>
                  </a:cubicBezTo>
                  <a:cubicBezTo>
                    <a:pt x="491" y="6049"/>
                    <a:pt x="818" y="9230"/>
                    <a:pt x="1271" y="12726"/>
                  </a:cubicBezTo>
                  <a:cubicBezTo>
                    <a:pt x="1724" y="16235"/>
                    <a:pt x="2214" y="19403"/>
                    <a:pt x="2591" y="21679"/>
                  </a:cubicBezTo>
                  <a:cubicBezTo>
                    <a:pt x="2780" y="22824"/>
                    <a:pt x="2943" y="23754"/>
                    <a:pt x="3069" y="24383"/>
                  </a:cubicBezTo>
                  <a:cubicBezTo>
                    <a:pt x="3119" y="24685"/>
                    <a:pt x="3170" y="24924"/>
                    <a:pt x="3207" y="25112"/>
                  </a:cubicBezTo>
                  <a:cubicBezTo>
                    <a:pt x="3220" y="25200"/>
                    <a:pt x="3245" y="25288"/>
                    <a:pt x="3270" y="25364"/>
                  </a:cubicBezTo>
                  <a:cubicBezTo>
                    <a:pt x="3270" y="25276"/>
                    <a:pt x="3258" y="25188"/>
                    <a:pt x="3245" y="25112"/>
                  </a:cubicBezTo>
                  <a:cubicBezTo>
                    <a:pt x="3220" y="24924"/>
                    <a:pt x="3182" y="24672"/>
                    <a:pt x="3132" y="24370"/>
                  </a:cubicBezTo>
                  <a:cubicBezTo>
                    <a:pt x="3031" y="23704"/>
                    <a:pt x="2893" y="22786"/>
                    <a:pt x="2717" y="21667"/>
                  </a:cubicBezTo>
                  <a:cubicBezTo>
                    <a:pt x="2365" y="19366"/>
                    <a:pt x="1887" y="16209"/>
                    <a:pt x="1447" y="12701"/>
                  </a:cubicBezTo>
                  <a:cubicBezTo>
                    <a:pt x="994" y="9205"/>
                    <a:pt x="642" y="6024"/>
                    <a:pt x="403" y="3723"/>
                  </a:cubicBezTo>
                  <a:cubicBezTo>
                    <a:pt x="277" y="2578"/>
                    <a:pt x="189" y="1660"/>
                    <a:pt x="127" y="994"/>
                  </a:cubicBezTo>
                  <a:cubicBezTo>
                    <a:pt x="89" y="692"/>
                    <a:pt x="64" y="441"/>
                    <a:pt x="39" y="252"/>
                  </a:cubicBezTo>
                  <a:cubicBezTo>
                    <a:pt x="39" y="164"/>
                    <a:pt x="26" y="7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6042950" y="2627775"/>
              <a:ext cx="430400" cy="346700"/>
            </a:xfrm>
            <a:custGeom>
              <a:avLst/>
              <a:gdLst/>
              <a:ahLst/>
              <a:cxnLst/>
              <a:rect l="l" t="t" r="r" b="b"/>
              <a:pathLst>
                <a:path w="17216" h="13868" extrusionOk="0">
                  <a:moveTo>
                    <a:pt x="14192" y="0"/>
                  </a:moveTo>
                  <a:cubicBezTo>
                    <a:pt x="14033" y="0"/>
                    <a:pt x="13875" y="4"/>
                    <a:pt x="13720" y="9"/>
                  </a:cubicBezTo>
                  <a:lnTo>
                    <a:pt x="3660" y="336"/>
                  </a:lnTo>
                  <a:cubicBezTo>
                    <a:pt x="3660" y="336"/>
                    <a:pt x="1" y="1380"/>
                    <a:pt x="1" y="3593"/>
                  </a:cubicBezTo>
                  <a:cubicBezTo>
                    <a:pt x="1" y="5794"/>
                    <a:pt x="4352" y="11905"/>
                    <a:pt x="7433" y="13402"/>
                  </a:cubicBezTo>
                  <a:cubicBezTo>
                    <a:pt x="8081" y="13717"/>
                    <a:pt x="8809" y="13867"/>
                    <a:pt x="9555" y="13867"/>
                  </a:cubicBezTo>
                  <a:cubicBezTo>
                    <a:pt x="11395" y="13867"/>
                    <a:pt x="13339" y="12950"/>
                    <a:pt x="14449" y="11339"/>
                  </a:cubicBezTo>
                  <a:cubicBezTo>
                    <a:pt x="16009" y="9063"/>
                    <a:pt x="16499" y="6247"/>
                    <a:pt x="16939" y="3518"/>
                  </a:cubicBezTo>
                  <a:cubicBezTo>
                    <a:pt x="17103" y="2612"/>
                    <a:pt x="17216" y="1581"/>
                    <a:pt x="16650" y="852"/>
                  </a:cubicBezTo>
                  <a:cubicBezTo>
                    <a:pt x="16092" y="133"/>
                    <a:pt x="15121" y="0"/>
                    <a:pt x="1419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6360150" y="3563925"/>
              <a:ext cx="217275" cy="758550"/>
            </a:xfrm>
            <a:custGeom>
              <a:avLst/>
              <a:gdLst/>
              <a:ahLst/>
              <a:cxnLst/>
              <a:rect l="l" t="t" r="r" b="b"/>
              <a:pathLst>
                <a:path w="8691" h="30342" extrusionOk="0">
                  <a:moveTo>
                    <a:pt x="5520" y="0"/>
                  </a:moveTo>
                  <a:cubicBezTo>
                    <a:pt x="4854" y="0"/>
                    <a:pt x="4191" y="135"/>
                    <a:pt x="3534" y="263"/>
                  </a:cubicBezTo>
                  <a:lnTo>
                    <a:pt x="3396" y="225"/>
                  </a:lnTo>
                  <a:cubicBezTo>
                    <a:pt x="2302" y="275"/>
                    <a:pt x="1397" y="1143"/>
                    <a:pt x="969" y="2136"/>
                  </a:cubicBezTo>
                  <a:cubicBezTo>
                    <a:pt x="542" y="3130"/>
                    <a:pt x="504" y="4249"/>
                    <a:pt x="454" y="5330"/>
                  </a:cubicBezTo>
                  <a:cubicBezTo>
                    <a:pt x="227" y="11932"/>
                    <a:pt x="1" y="18534"/>
                    <a:pt x="366" y="25123"/>
                  </a:cubicBezTo>
                  <a:cubicBezTo>
                    <a:pt x="441" y="26556"/>
                    <a:pt x="579" y="28065"/>
                    <a:pt x="1447" y="29197"/>
                  </a:cubicBezTo>
                  <a:cubicBezTo>
                    <a:pt x="1988" y="29893"/>
                    <a:pt x="2904" y="30341"/>
                    <a:pt x="3758" y="30341"/>
                  </a:cubicBezTo>
                  <a:cubicBezTo>
                    <a:pt x="4293" y="30341"/>
                    <a:pt x="4804" y="30165"/>
                    <a:pt x="5182" y="29763"/>
                  </a:cubicBezTo>
                  <a:cubicBezTo>
                    <a:pt x="5748" y="29172"/>
                    <a:pt x="5861" y="28304"/>
                    <a:pt x="5949" y="27487"/>
                  </a:cubicBezTo>
                  <a:cubicBezTo>
                    <a:pt x="6804" y="19628"/>
                    <a:pt x="7659" y="11768"/>
                    <a:pt x="8514" y="3909"/>
                  </a:cubicBezTo>
                  <a:cubicBezTo>
                    <a:pt x="8602" y="3029"/>
                    <a:pt x="8690" y="2061"/>
                    <a:pt x="8237" y="1294"/>
                  </a:cubicBezTo>
                  <a:cubicBezTo>
                    <a:pt x="7797" y="552"/>
                    <a:pt x="6942" y="149"/>
                    <a:pt x="6087" y="36"/>
                  </a:cubicBezTo>
                  <a:cubicBezTo>
                    <a:pt x="5898" y="11"/>
                    <a:pt x="5709" y="0"/>
                    <a:pt x="55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6399150" y="3576775"/>
              <a:ext cx="42150" cy="768950"/>
            </a:xfrm>
            <a:custGeom>
              <a:avLst/>
              <a:gdLst/>
              <a:ahLst/>
              <a:cxnLst/>
              <a:rect l="l" t="t" r="r" b="b"/>
              <a:pathLst>
                <a:path w="1686" h="30758" extrusionOk="0">
                  <a:moveTo>
                    <a:pt x="1685" y="0"/>
                  </a:moveTo>
                  <a:lnTo>
                    <a:pt x="1685" y="0"/>
                  </a:lnTo>
                  <a:cubicBezTo>
                    <a:pt x="1660" y="13"/>
                    <a:pt x="1647" y="38"/>
                    <a:pt x="1635" y="63"/>
                  </a:cubicBezTo>
                  <a:lnTo>
                    <a:pt x="1484" y="252"/>
                  </a:lnTo>
                  <a:cubicBezTo>
                    <a:pt x="1321" y="503"/>
                    <a:pt x="1182" y="767"/>
                    <a:pt x="1069" y="1044"/>
                  </a:cubicBezTo>
                  <a:cubicBezTo>
                    <a:pt x="742" y="1773"/>
                    <a:pt x="541" y="2917"/>
                    <a:pt x="491" y="4313"/>
                  </a:cubicBezTo>
                  <a:cubicBezTo>
                    <a:pt x="403" y="7130"/>
                    <a:pt x="289" y="10990"/>
                    <a:pt x="151" y="15266"/>
                  </a:cubicBezTo>
                  <a:cubicBezTo>
                    <a:pt x="25" y="19541"/>
                    <a:pt x="0" y="23427"/>
                    <a:pt x="126" y="26231"/>
                  </a:cubicBezTo>
                  <a:cubicBezTo>
                    <a:pt x="201" y="27627"/>
                    <a:pt x="277" y="28759"/>
                    <a:pt x="352" y="29538"/>
                  </a:cubicBezTo>
                  <a:cubicBezTo>
                    <a:pt x="390" y="29928"/>
                    <a:pt x="428" y="30230"/>
                    <a:pt x="453" y="30444"/>
                  </a:cubicBezTo>
                  <a:cubicBezTo>
                    <a:pt x="465" y="30532"/>
                    <a:pt x="478" y="30607"/>
                    <a:pt x="478" y="30670"/>
                  </a:cubicBezTo>
                  <a:cubicBezTo>
                    <a:pt x="478" y="30695"/>
                    <a:pt x="491" y="30720"/>
                    <a:pt x="503" y="30758"/>
                  </a:cubicBezTo>
                  <a:cubicBezTo>
                    <a:pt x="503" y="30733"/>
                    <a:pt x="503" y="30695"/>
                    <a:pt x="503" y="30670"/>
                  </a:cubicBezTo>
                  <a:cubicBezTo>
                    <a:pt x="491" y="30607"/>
                    <a:pt x="491" y="30532"/>
                    <a:pt x="491" y="30444"/>
                  </a:cubicBezTo>
                  <a:cubicBezTo>
                    <a:pt x="465" y="30217"/>
                    <a:pt x="453" y="29915"/>
                    <a:pt x="428" y="29538"/>
                  </a:cubicBezTo>
                  <a:cubicBezTo>
                    <a:pt x="365" y="28759"/>
                    <a:pt x="302" y="27627"/>
                    <a:pt x="252" y="26218"/>
                  </a:cubicBezTo>
                  <a:cubicBezTo>
                    <a:pt x="151" y="23427"/>
                    <a:pt x="214" y="19541"/>
                    <a:pt x="327" y="15278"/>
                  </a:cubicBezTo>
                  <a:cubicBezTo>
                    <a:pt x="440" y="11003"/>
                    <a:pt x="541" y="7143"/>
                    <a:pt x="616" y="4326"/>
                  </a:cubicBezTo>
                  <a:cubicBezTo>
                    <a:pt x="654" y="2930"/>
                    <a:pt x="830" y="1798"/>
                    <a:pt x="1132" y="1081"/>
                  </a:cubicBezTo>
                  <a:cubicBezTo>
                    <a:pt x="1232" y="792"/>
                    <a:pt x="1371" y="528"/>
                    <a:pt x="1522" y="264"/>
                  </a:cubicBezTo>
                  <a:lnTo>
                    <a:pt x="1647" y="63"/>
                  </a:lnTo>
                  <a:cubicBezTo>
                    <a:pt x="1673" y="25"/>
                    <a:pt x="1685" y="0"/>
                    <a:pt x="1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6379975" y="4250875"/>
              <a:ext cx="144950" cy="117175"/>
            </a:xfrm>
            <a:custGeom>
              <a:avLst/>
              <a:gdLst/>
              <a:ahLst/>
              <a:cxnLst/>
              <a:rect l="l" t="t" r="r" b="b"/>
              <a:pathLst>
                <a:path w="5798" h="4687" extrusionOk="0">
                  <a:moveTo>
                    <a:pt x="2830" y="0"/>
                  </a:moveTo>
                  <a:cubicBezTo>
                    <a:pt x="2712" y="0"/>
                    <a:pt x="2594" y="7"/>
                    <a:pt x="2477" y="21"/>
                  </a:cubicBezTo>
                  <a:cubicBezTo>
                    <a:pt x="1937" y="59"/>
                    <a:pt x="1434" y="235"/>
                    <a:pt x="993" y="537"/>
                  </a:cubicBezTo>
                  <a:cubicBezTo>
                    <a:pt x="453" y="952"/>
                    <a:pt x="176" y="1618"/>
                    <a:pt x="88" y="2285"/>
                  </a:cubicBezTo>
                  <a:cubicBezTo>
                    <a:pt x="0" y="2964"/>
                    <a:pt x="88" y="3643"/>
                    <a:pt x="176" y="4309"/>
                  </a:cubicBezTo>
                  <a:lnTo>
                    <a:pt x="5797" y="4687"/>
                  </a:lnTo>
                  <a:lnTo>
                    <a:pt x="5282" y="2222"/>
                  </a:lnTo>
                  <a:cubicBezTo>
                    <a:pt x="5168" y="1417"/>
                    <a:pt x="4728" y="613"/>
                    <a:pt x="3999" y="248"/>
                  </a:cubicBezTo>
                  <a:cubicBezTo>
                    <a:pt x="3630" y="83"/>
                    <a:pt x="3230" y="0"/>
                    <a:pt x="2830"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6374925" y="4355775"/>
              <a:ext cx="258450" cy="38150"/>
            </a:xfrm>
            <a:custGeom>
              <a:avLst/>
              <a:gdLst/>
              <a:ahLst/>
              <a:cxnLst/>
              <a:rect l="l" t="t" r="r" b="b"/>
              <a:pathLst>
                <a:path w="10338" h="1526" extrusionOk="0">
                  <a:moveTo>
                    <a:pt x="177" y="0"/>
                  </a:moveTo>
                  <a:lnTo>
                    <a:pt x="1" y="1321"/>
                  </a:lnTo>
                  <a:cubicBezTo>
                    <a:pt x="1" y="1321"/>
                    <a:pt x="5010" y="1525"/>
                    <a:pt x="8024" y="1525"/>
                  </a:cubicBezTo>
                  <a:cubicBezTo>
                    <a:pt x="9303" y="1525"/>
                    <a:pt x="10223" y="1488"/>
                    <a:pt x="10249" y="1384"/>
                  </a:cubicBezTo>
                  <a:cubicBezTo>
                    <a:pt x="10337" y="1031"/>
                    <a:pt x="6037" y="63"/>
                    <a:pt x="6037" y="63"/>
                  </a:cubicBezTo>
                  <a:lnTo>
                    <a:pt x="17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6287850" y="2635850"/>
              <a:ext cx="76725" cy="338600"/>
            </a:xfrm>
            <a:custGeom>
              <a:avLst/>
              <a:gdLst/>
              <a:ahLst/>
              <a:cxnLst/>
              <a:rect l="l" t="t" r="r" b="b"/>
              <a:pathLst>
                <a:path w="3069" h="13544" extrusionOk="0">
                  <a:moveTo>
                    <a:pt x="2201" y="1"/>
                  </a:moveTo>
                  <a:lnTo>
                    <a:pt x="2201" y="1"/>
                  </a:lnTo>
                  <a:cubicBezTo>
                    <a:pt x="2239" y="189"/>
                    <a:pt x="2277" y="365"/>
                    <a:pt x="2340" y="542"/>
                  </a:cubicBezTo>
                  <a:cubicBezTo>
                    <a:pt x="2390" y="705"/>
                    <a:pt x="2440" y="931"/>
                    <a:pt x="2490" y="1183"/>
                  </a:cubicBezTo>
                  <a:cubicBezTo>
                    <a:pt x="2541" y="1434"/>
                    <a:pt x="2604" y="1711"/>
                    <a:pt x="2667" y="2038"/>
                  </a:cubicBezTo>
                  <a:cubicBezTo>
                    <a:pt x="2717" y="2352"/>
                    <a:pt x="2755" y="2704"/>
                    <a:pt x="2805" y="3069"/>
                  </a:cubicBezTo>
                  <a:cubicBezTo>
                    <a:pt x="2855" y="3446"/>
                    <a:pt x="2868" y="3861"/>
                    <a:pt x="2893" y="4276"/>
                  </a:cubicBezTo>
                  <a:cubicBezTo>
                    <a:pt x="2905" y="5207"/>
                    <a:pt x="2843" y="6125"/>
                    <a:pt x="2717" y="7043"/>
                  </a:cubicBezTo>
                  <a:cubicBezTo>
                    <a:pt x="2566" y="7948"/>
                    <a:pt x="2340" y="8841"/>
                    <a:pt x="2050" y="9721"/>
                  </a:cubicBezTo>
                  <a:cubicBezTo>
                    <a:pt x="1887" y="10111"/>
                    <a:pt x="1761" y="10501"/>
                    <a:pt x="1598" y="10840"/>
                  </a:cubicBezTo>
                  <a:cubicBezTo>
                    <a:pt x="1522" y="11004"/>
                    <a:pt x="1434" y="11180"/>
                    <a:pt x="1359" y="11331"/>
                  </a:cubicBezTo>
                  <a:lnTo>
                    <a:pt x="1120" y="11783"/>
                  </a:lnTo>
                  <a:cubicBezTo>
                    <a:pt x="982" y="12060"/>
                    <a:pt x="805" y="12311"/>
                    <a:pt x="680" y="12525"/>
                  </a:cubicBezTo>
                  <a:cubicBezTo>
                    <a:pt x="567" y="12714"/>
                    <a:pt x="441" y="12890"/>
                    <a:pt x="315" y="13066"/>
                  </a:cubicBezTo>
                  <a:cubicBezTo>
                    <a:pt x="189" y="13217"/>
                    <a:pt x="89" y="13380"/>
                    <a:pt x="1" y="13544"/>
                  </a:cubicBezTo>
                  <a:cubicBezTo>
                    <a:pt x="126" y="13405"/>
                    <a:pt x="252" y="13267"/>
                    <a:pt x="365" y="13116"/>
                  </a:cubicBezTo>
                  <a:cubicBezTo>
                    <a:pt x="504" y="12940"/>
                    <a:pt x="642" y="12764"/>
                    <a:pt x="755" y="12588"/>
                  </a:cubicBezTo>
                  <a:cubicBezTo>
                    <a:pt x="931" y="12349"/>
                    <a:pt x="1082" y="12098"/>
                    <a:pt x="1233" y="11846"/>
                  </a:cubicBezTo>
                  <a:cubicBezTo>
                    <a:pt x="1308" y="11708"/>
                    <a:pt x="1396" y="11557"/>
                    <a:pt x="1484" y="11406"/>
                  </a:cubicBezTo>
                  <a:cubicBezTo>
                    <a:pt x="1560" y="11243"/>
                    <a:pt x="1635" y="11079"/>
                    <a:pt x="1723" y="10903"/>
                  </a:cubicBezTo>
                  <a:cubicBezTo>
                    <a:pt x="1899" y="10564"/>
                    <a:pt x="2038" y="10174"/>
                    <a:pt x="2189" y="9784"/>
                  </a:cubicBezTo>
                  <a:cubicBezTo>
                    <a:pt x="2503" y="8904"/>
                    <a:pt x="2742" y="7986"/>
                    <a:pt x="2880" y="7068"/>
                  </a:cubicBezTo>
                  <a:cubicBezTo>
                    <a:pt x="3019" y="6150"/>
                    <a:pt x="3069" y="5207"/>
                    <a:pt x="3044" y="4276"/>
                  </a:cubicBezTo>
                  <a:cubicBezTo>
                    <a:pt x="3019" y="3849"/>
                    <a:pt x="2981" y="3446"/>
                    <a:pt x="2943" y="3069"/>
                  </a:cubicBezTo>
                  <a:cubicBezTo>
                    <a:pt x="2918" y="2679"/>
                    <a:pt x="2843" y="2340"/>
                    <a:pt x="2792" y="2013"/>
                  </a:cubicBezTo>
                  <a:cubicBezTo>
                    <a:pt x="2742" y="1698"/>
                    <a:pt x="2654" y="1409"/>
                    <a:pt x="2591" y="1158"/>
                  </a:cubicBezTo>
                  <a:cubicBezTo>
                    <a:pt x="2541" y="944"/>
                    <a:pt x="2478" y="743"/>
                    <a:pt x="2402" y="529"/>
                  </a:cubicBezTo>
                  <a:cubicBezTo>
                    <a:pt x="2352" y="353"/>
                    <a:pt x="2289" y="177"/>
                    <a:pt x="2201"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6452575" y="3129425"/>
              <a:ext cx="9775" cy="7250"/>
            </a:xfrm>
            <a:custGeom>
              <a:avLst/>
              <a:gdLst/>
              <a:ahLst/>
              <a:cxnLst/>
              <a:rect l="l" t="t" r="r" b="b"/>
              <a:pathLst>
                <a:path w="391" h="290" extrusionOk="0">
                  <a:moveTo>
                    <a:pt x="189" y="0"/>
                  </a:moveTo>
                  <a:cubicBezTo>
                    <a:pt x="1" y="13"/>
                    <a:pt x="13" y="289"/>
                    <a:pt x="189" y="289"/>
                  </a:cubicBezTo>
                  <a:cubicBezTo>
                    <a:pt x="366"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6475625" y="3310500"/>
              <a:ext cx="10325" cy="7075"/>
            </a:xfrm>
            <a:custGeom>
              <a:avLst/>
              <a:gdLst/>
              <a:ahLst/>
              <a:cxnLst/>
              <a:rect l="l" t="t" r="r" b="b"/>
              <a:pathLst>
                <a:path w="413" h="283" extrusionOk="0">
                  <a:moveTo>
                    <a:pt x="213" y="0"/>
                  </a:moveTo>
                  <a:cubicBezTo>
                    <a:pt x="188" y="0"/>
                    <a:pt x="162" y="8"/>
                    <a:pt x="135" y="25"/>
                  </a:cubicBezTo>
                  <a:lnTo>
                    <a:pt x="123" y="25"/>
                  </a:lnTo>
                  <a:cubicBezTo>
                    <a:pt x="0" y="117"/>
                    <a:pt x="92" y="283"/>
                    <a:pt x="212" y="283"/>
                  </a:cubicBezTo>
                  <a:cubicBezTo>
                    <a:pt x="240" y="283"/>
                    <a:pt x="270" y="273"/>
                    <a:pt x="299" y="252"/>
                  </a:cubicBezTo>
                  <a:cubicBezTo>
                    <a:pt x="413" y="169"/>
                    <a:pt x="33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6432525" y="2943825"/>
              <a:ext cx="10325" cy="7075"/>
            </a:xfrm>
            <a:custGeom>
              <a:avLst/>
              <a:gdLst/>
              <a:ahLst/>
              <a:cxnLst/>
              <a:rect l="l" t="t" r="r" b="b"/>
              <a:pathLst>
                <a:path w="413" h="283" extrusionOk="0">
                  <a:moveTo>
                    <a:pt x="218" y="0"/>
                  </a:moveTo>
                  <a:cubicBezTo>
                    <a:pt x="192" y="0"/>
                    <a:pt x="164" y="9"/>
                    <a:pt x="136" y="30"/>
                  </a:cubicBezTo>
                  <a:lnTo>
                    <a:pt x="124" y="30"/>
                  </a:lnTo>
                  <a:cubicBezTo>
                    <a:pt x="0" y="123"/>
                    <a:pt x="96" y="283"/>
                    <a:pt x="217" y="283"/>
                  </a:cubicBezTo>
                  <a:cubicBezTo>
                    <a:pt x="244" y="283"/>
                    <a:pt x="272" y="275"/>
                    <a:pt x="300" y="257"/>
                  </a:cubicBezTo>
                  <a:cubicBezTo>
                    <a:pt x="413" y="175"/>
                    <a:pt x="333"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6434025" y="3728775"/>
              <a:ext cx="6375" cy="7000"/>
            </a:xfrm>
            <a:custGeom>
              <a:avLst/>
              <a:gdLst/>
              <a:ahLst/>
              <a:cxnLst/>
              <a:rect l="l" t="t" r="r" b="b"/>
              <a:pathLst>
                <a:path w="255" h="280" extrusionOk="0">
                  <a:moveTo>
                    <a:pt x="128" y="0"/>
                  </a:moveTo>
                  <a:cubicBezTo>
                    <a:pt x="112" y="0"/>
                    <a:pt x="95" y="6"/>
                    <a:pt x="76" y="19"/>
                  </a:cubicBezTo>
                  <a:lnTo>
                    <a:pt x="64" y="19"/>
                  </a:lnTo>
                  <a:cubicBezTo>
                    <a:pt x="1" y="94"/>
                    <a:pt x="14" y="207"/>
                    <a:pt x="102" y="270"/>
                  </a:cubicBezTo>
                  <a:cubicBezTo>
                    <a:pt x="116" y="276"/>
                    <a:pt x="128" y="279"/>
                    <a:pt x="140" y="279"/>
                  </a:cubicBezTo>
                  <a:cubicBezTo>
                    <a:pt x="254" y="279"/>
                    <a:pt x="235" y="0"/>
                    <a:pt x="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379650" y="4307500"/>
              <a:ext cx="135200" cy="15725"/>
            </a:xfrm>
            <a:custGeom>
              <a:avLst/>
              <a:gdLst/>
              <a:ahLst/>
              <a:cxnLst/>
              <a:rect l="l" t="t" r="r" b="b"/>
              <a:pathLst>
                <a:path w="5408" h="629" extrusionOk="0">
                  <a:moveTo>
                    <a:pt x="5386" y="1"/>
                  </a:moveTo>
                  <a:cubicBezTo>
                    <a:pt x="5220" y="1"/>
                    <a:pt x="4114" y="342"/>
                    <a:pt x="2717" y="435"/>
                  </a:cubicBezTo>
                  <a:cubicBezTo>
                    <a:pt x="2472" y="451"/>
                    <a:pt x="2236" y="458"/>
                    <a:pt x="2011" y="458"/>
                  </a:cubicBezTo>
                  <a:cubicBezTo>
                    <a:pt x="1008" y="458"/>
                    <a:pt x="236" y="325"/>
                    <a:pt x="46" y="325"/>
                  </a:cubicBezTo>
                  <a:cubicBezTo>
                    <a:pt x="17" y="325"/>
                    <a:pt x="2" y="327"/>
                    <a:pt x="1" y="334"/>
                  </a:cubicBezTo>
                  <a:cubicBezTo>
                    <a:pt x="1" y="359"/>
                    <a:pt x="290" y="447"/>
                    <a:pt x="780" y="523"/>
                  </a:cubicBezTo>
                  <a:cubicBezTo>
                    <a:pt x="1238" y="594"/>
                    <a:pt x="1698" y="629"/>
                    <a:pt x="2158" y="629"/>
                  </a:cubicBezTo>
                  <a:cubicBezTo>
                    <a:pt x="3000" y="629"/>
                    <a:pt x="3840" y="512"/>
                    <a:pt x="4653" y="284"/>
                  </a:cubicBezTo>
                  <a:cubicBezTo>
                    <a:pt x="5131" y="146"/>
                    <a:pt x="5408" y="20"/>
                    <a:pt x="5408" y="7"/>
                  </a:cubicBezTo>
                  <a:cubicBezTo>
                    <a:pt x="5407" y="3"/>
                    <a:pt x="5399" y="1"/>
                    <a:pt x="5386"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364875" y="3594375"/>
              <a:ext cx="33650" cy="346450"/>
            </a:xfrm>
            <a:custGeom>
              <a:avLst/>
              <a:gdLst/>
              <a:ahLst/>
              <a:cxnLst/>
              <a:rect l="l" t="t" r="r" b="b"/>
              <a:pathLst>
                <a:path w="1346" h="13858" extrusionOk="0">
                  <a:moveTo>
                    <a:pt x="1346" y="0"/>
                  </a:moveTo>
                  <a:cubicBezTo>
                    <a:pt x="1296" y="38"/>
                    <a:pt x="1233" y="76"/>
                    <a:pt x="1183" y="113"/>
                  </a:cubicBezTo>
                  <a:cubicBezTo>
                    <a:pt x="742" y="466"/>
                    <a:pt x="604" y="1057"/>
                    <a:pt x="541" y="1635"/>
                  </a:cubicBezTo>
                  <a:cubicBezTo>
                    <a:pt x="604" y="1383"/>
                    <a:pt x="680" y="1157"/>
                    <a:pt x="780" y="918"/>
                  </a:cubicBezTo>
                  <a:cubicBezTo>
                    <a:pt x="918" y="591"/>
                    <a:pt x="1120" y="277"/>
                    <a:pt x="1346" y="0"/>
                  </a:cubicBezTo>
                  <a:close/>
                  <a:moveTo>
                    <a:pt x="214" y="5571"/>
                  </a:moveTo>
                  <a:cubicBezTo>
                    <a:pt x="63" y="8337"/>
                    <a:pt x="0" y="11091"/>
                    <a:pt x="0" y="13858"/>
                  </a:cubicBezTo>
                  <a:cubicBezTo>
                    <a:pt x="38" y="11091"/>
                    <a:pt x="126" y="8337"/>
                    <a:pt x="214" y="557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6364875" y="3589975"/>
              <a:ext cx="126725" cy="475975"/>
            </a:xfrm>
            <a:custGeom>
              <a:avLst/>
              <a:gdLst/>
              <a:ahLst/>
              <a:cxnLst/>
              <a:rect l="l" t="t" r="r" b="b"/>
              <a:pathLst>
                <a:path w="5069" h="19039" extrusionOk="0">
                  <a:moveTo>
                    <a:pt x="2928" y="5557"/>
                  </a:moveTo>
                  <a:cubicBezTo>
                    <a:pt x="3111" y="5557"/>
                    <a:pt x="3111" y="5836"/>
                    <a:pt x="2928" y="5836"/>
                  </a:cubicBezTo>
                  <a:cubicBezTo>
                    <a:pt x="2921" y="5836"/>
                    <a:pt x="2913" y="5836"/>
                    <a:pt x="2905" y="5835"/>
                  </a:cubicBezTo>
                  <a:lnTo>
                    <a:pt x="2905" y="5822"/>
                  </a:lnTo>
                  <a:lnTo>
                    <a:pt x="2868" y="5822"/>
                  </a:lnTo>
                  <a:cubicBezTo>
                    <a:pt x="2780" y="5759"/>
                    <a:pt x="2767" y="5646"/>
                    <a:pt x="2830" y="5571"/>
                  </a:cubicBezTo>
                  <a:lnTo>
                    <a:pt x="2842" y="5571"/>
                  </a:lnTo>
                  <a:cubicBezTo>
                    <a:pt x="2855" y="5558"/>
                    <a:pt x="2880" y="5558"/>
                    <a:pt x="2905" y="5558"/>
                  </a:cubicBezTo>
                  <a:cubicBezTo>
                    <a:pt x="2913" y="5557"/>
                    <a:pt x="2921" y="5557"/>
                    <a:pt x="2928" y="5557"/>
                  </a:cubicBezTo>
                  <a:close/>
                  <a:moveTo>
                    <a:pt x="2692" y="88"/>
                  </a:moveTo>
                  <a:lnTo>
                    <a:pt x="2704" y="101"/>
                  </a:lnTo>
                  <a:cubicBezTo>
                    <a:pt x="2629" y="252"/>
                    <a:pt x="2553" y="390"/>
                    <a:pt x="2503" y="553"/>
                  </a:cubicBezTo>
                  <a:cubicBezTo>
                    <a:pt x="2201" y="1270"/>
                    <a:pt x="2025" y="2402"/>
                    <a:pt x="1987" y="3798"/>
                  </a:cubicBezTo>
                  <a:cubicBezTo>
                    <a:pt x="1912" y="6615"/>
                    <a:pt x="1811" y="10475"/>
                    <a:pt x="1698" y="14750"/>
                  </a:cubicBezTo>
                  <a:cubicBezTo>
                    <a:pt x="1673" y="15643"/>
                    <a:pt x="1648" y="16511"/>
                    <a:pt x="1635" y="17366"/>
                  </a:cubicBezTo>
                  <a:cubicBezTo>
                    <a:pt x="2277" y="16435"/>
                    <a:pt x="2754" y="15417"/>
                    <a:pt x="3069" y="14335"/>
                  </a:cubicBezTo>
                  <a:cubicBezTo>
                    <a:pt x="3622" y="12487"/>
                    <a:pt x="3773" y="10563"/>
                    <a:pt x="3924" y="8639"/>
                  </a:cubicBezTo>
                  <a:cubicBezTo>
                    <a:pt x="4075" y="6728"/>
                    <a:pt x="4238" y="4791"/>
                    <a:pt x="4791" y="2955"/>
                  </a:cubicBezTo>
                  <a:cubicBezTo>
                    <a:pt x="4917" y="2553"/>
                    <a:pt x="5068" y="2138"/>
                    <a:pt x="4980" y="1723"/>
                  </a:cubicBezTo>
                  <a:cubicBezTo>
                    <a:pt x="4829" y="1069"/>
                    <a:pt x="4163" y="679"/>
                    <a:pt x="3547" y="403"/>
                  </a:cubicBezTo>
                  <a:cubicBezTo>
                    <a:pt x="3270" y="277"/>
                    <a:pt x="2993" y="164"/>
                    <a:pt x="2692" y="88"/>
                  </a:cubicBezTo>
                  <a:close/>
                  <a:moveTo>
                    <a:pt x="2063" y="0"/>
                  </a:moveTo>
                  <a:cubicBezTo>
                    <a:pt x="1811" y="0"/>
                    <a:pt x="1572" y="63"/>
                    <a:pt x="1346" y="176"/>
                  </a:cubicBezTo>
                  <a:cubicBezTo>
                    <a:pt x="1120" y="453"/>
                    <a:pt x="918" y="767"/>
                    <a:pt x="780" y="1094"/>
                  </a:cubicBezTo>
                  <a:cubicBezTo>
                    <a:pt x="680" y="1321"/>
                    <a:pt x="604" y="1559"/>
                    <a:pt x="541" y="1798"/>
                  </a:cubicBezTo>
                  <a:cubicBezTo>
                    <a:pt x="541" y="1874"/>
                    <a:pt x="529" y="1937"/>
                    <a:pt x="516" y="2000"/>
                  </a:cubicBezTo>
                  <a:cubicBezTo>
                    <a:pt x="390" y="3244"/>
                    <a:pt x="290" y="4502"/>
                    <a:pt x="214" y="5747"/>
                  </a:cubicBezTo>
                  <a:cubicBezTo>
                    <a:pt x="126" y="8513"/>
                    <a:pt x="38" y="11267"/>
                    <a:pt x="0" y="14034"/>
                  </a:cubicBezTo>
                  <a:cubicBezTo>
                    <a:pt x="0" y="15693"/>
                    <a:pt x="13" y="17366"/>
                    <a:pt x="26" y="19038"/>
                  </a:cubicBezTo>
                  <a:cubicBezTo>
                    <a:pt x="566" y="18623"/>
                    <a:pt x="1044" y="18146"/>
                    <a:pt x="1459" y="17605"/>
                  </a:cubicBezTo>
                  <a:cubicBezTo>
                    <a:pt x="1472" y="16674"/>
                    <a:pt x="1497" y="15719"/>
                    <a:pt x="1535" y="14738"/>
                  </a:cubicBezTo>
                  <a:cubicBezTo>
                    <a:pt x="1660" y="10462"/>
                    <a:pt x="1786" y="6602"/>
                    <a:pt x="1874" y="3785"/>
                  </a:cubicBezTo>
                  <a:cubicBezTo>
                    <a:pt x="1912" y="2389"/>
                    <a:pt x="2126" y="1245"/>
                    <a:pt x="2440" y="516"/>
                  </a:cubicBezTo>
                  <a:cubicBezTo>
                    <a:pt x="2503" y="365"/>
                    <a:pt x="2578" y="214"/>
                    <a:pt x="2654" y="76"/>
                  </a:cubicBezTo>
                  <a:cubicBezTo>
                    <a:pt x="2465" y="25"/>
                    <a:pt x="2277" y="0"/>
                    <a:pt x="2075" y="0"/>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6364250" y="4066225"/>
              <a:ext cx="650" cy="4125"/>
            </a:xfrm>
            <a:custGeom>
              <a:avLst/>
              <a:gdLst/>
              <a:ahLst/>
              <a:cxnLst/>
              <a:rect l="l" t="t" r="r" b="b"/>
              <a:pathLst>
                <a:path w="26" h="165" extrusionOk="0">
                  <a:moveTo>
                    <a:pt x="25" y="1"/>
                  </a:moveTo>
                  <a:lnTo>
                    <a:pt x="0" y="26"/>
                  </a:lnTo>
                  <a:lnTo>
                    <a:pt x="25" y="164"/>
                  </a:lnTo>
                  <a:lnTo>
                    <a:pt x="2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6364875" y="4065925"/>
              <a:ext cx="650" cy="7575"/>
            </a:xfrm>
            <a:custGeom>
              <a:avLst/>
              <a:gdLst/>
              <a:ahLst/>
              <a:cxnLst/>
              <a:rect l="l" t="t" r="r" b="b"/>
              <a:pathLst>
                <a:path w="26" h="303" extrusionOk="0">
                  <a:moveTo>
                    <a:pt x="26" y="0"/>
                  </a:moveTo>
                  <a:lnTo>
                    <a:pt x="0" y="13"/>
                  </a:lnTo>
                  <a:lnTo>
                    <a:pt x="0" y="176"/>
                  </a:lnTo>
                  <a:lnTo>
                    <a:pt x="26" y="302"/>
                  </a:lnTo>
                  <a:lnTo>
                    <a:pt x="26" y="0"/>
                  </a:ln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6401350" y="3591850"/>
              <a:ext cx="31150" cy="438250"/>
            </a:xfrm>
            <a:custGeom>
              <a:avLst/>
              <a:gdLst/>
              <a:ahLst/>
              <a:cxnLst/>
              <a:rect l="l" t="t" r="r" b="b"/>
              <a:pathLst>
                <a:path w="1246" h="17530" extrusionOk="0">
                  <a:moveTo>
                    <a:pt x="1195" y="1"/>
                  </a:moveTo>
                  <a:cubicBezTo>
                    <a:pt x="1119" y="139"/>
                    <a:pt x="1044" y="290"/>
                    <a:pt x="981" y="441"/>
                  </a:cubicBezTo>
                  <a:cubicBezTo>
                    <a:pt x="667" y="1170"/>
                    <a:pt x="465" y="2302"/>
                    <a:pt x="415" y="3710"/>
                  </a:cubicBezTo>
                  <a:cubicBezTo>
                    <a:pt x="327" y="6527"/>
                    <a:pt x="214" y="10387"/>
                    <a:pt x="76" y="14663"/>
                  </a:cubicBezTo>
                  <a:cubicBezTo>
                    <a:pt x="50" y="15644"/>
                    <a:pt x="25" y="16599"/>
                    <a:pt x="0" y="17530"/>
                  </a:cubicBezTo>
                  <a:cubicBezTo>
                    <a:pt x="63" y="17454"/>
                    <a:pt x="126" y="17366"/>
                    <a:pt x="189" y="17291"/>
                  </a:cubicBezTo>
                  <a:cubicBezTo>
                    <a:pt x="201" y="16436"/>
                    <a:pt x="227" y="15556"/>
                    <a:pt x="252" y="14663"/>
                  </a:cubicBezTo>
                  <a:cubicBezTo>
                    <a:pt x="365" y="10400"/>
                    <a:pt x="465" y="6527"/>
                    <a:pt x="541" y="3710"/>
                  </a:cubicBezTo>
                  <a:cubicBezTo>
                    <a:pt x="579" y="2314"/>
                    <a:pt x="755" y="1195"/>
                    <a:pt x="1044" y="466"/>
                  </a:cubicBezTo>
                  <a:cubicBezTo>
                    <a:pt x="1107" y="315"/>
                    <a:pt x="1170" y="164"/>
                    <a:pt x="1245" y="13"/>
                  </a:cubicBezTo>
                  <a:lnTo>
                    <a:pt x="119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434025" y="3728275"/>
              <a:ext cx="8725" cy="7275"/>
            </a:xfrm>
            <a:custGeom>
              <a:avLst/>
              <a:gdLst/>
              <a:ahLst/>
              <a:cxnLst/>
              <a:rect l="l" t="t" r="r" b="b"/>
              <a:pathLst>
                <a:path w="349" h="291" extrusionOk="0">
                  <a:moveTo>
                    <a:pt x="152" y="1"/>
                  </a:moveTo>
                  <a:cubicBezTo>
                    <a:pt x="148" y="1"/>
                    <a:pt x="143" y="1"/>
                    <a:pt x="139" y="1"/>
                  </a:cubicBezTo>
                  <a:lnTo>
                    <a:pt x="139" y="14"/>
                  </a:lnTo>
                  <a:cubicBezTo>
                    <a:pt x="114" y="14"/>
                    <a:pt x="89" y="26"/>
                    <a:pt x="76" y="39"/>
                  </a:cubicBezTo>
                  <a:lnTo>
                    <a:pt x="64" y="39"/>
                  </a:lnTo>
                  <a:cubicBezTo>
                    <a:pt x="1" y="102"/>
                    <a:pt x="14" y="227"/>
                    <a:pt x="102" y="278"/>
                  </a:cubicBezTo>
                  <a:cubicBezTo>
                    <a:pt x="114" y="278"/>
                    <a:pt x="127" y="290"/>
                    <a:pt x="139" y="290"/>
                  </a:cubicBezTo>
                  <a:cubicBezTo>
                    <a:pt x="143" y="291"/>
                    <a:pt x="148" y="291"/>
                    <a:pt x="152" y="291"/>
                  </a:cubicBezTo>
                  <a:cubicBezTo>
                    <a:pt x="349" y="291"/>
                    <a:pt x="349" y="1"/>
                    <a:pt x="152"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6350725" y="3440325"/>
              <a:ext cx="243675" cy="208325"/>
            </a:xfrm>
            <a:custGeom>
              <a:avLst/>
              <a:gdLst/>
              <a:ahLst/>
              <a:cxnLst/>
              <a:rect l="l" t="t" r="r" b="b"/>
              <a:pathLst>
                <a:path w="9747" h="8333" extrusionOk="0">
                  <a:moveTo>
                    <a:pt x="5584" y="1"/>
                  </a:moveTo>
                  <a:cubicBezTo>
                    <a:pt x="1862" y="1"/>
                    <a:pt x="1" y="4490"/>
                    <a:pt x="2629" y="7118"/>
                  </a:cubicBezTo>
                  <a:cubicBezTo>
                    <a:pt x="3427" y="7908"/>
                    <a:pt x="4489" y="8333"/>
                    <a:pt x="5571" y="8333"/>
                  </a:cubicBezTo>
                  <a:cubicBezTo>
                    <a:pt x="6108" y="8333"/>
                    <a:pt x="6651" y="8228"/>
                    <a:pt x="7168" y="8011"/>
                  </a:cubicBezTo>
                  <a:cubicBezTo>
                    <a:pt x="8728" y="7369"/>
                    <a:pt x="9746" y="5848"/>
                    <a:pt x="9746" y="4163"/>
                  </a:cubicBezTo>
                  <a:cubicBezTo>
                    <a:pt x="9746" y="1862"/>
                    <a:pt x="7872" y="1"/>
                    <a:pt x="5584"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6388775" y="3529575"/>
              <a:ext cx="199650" cy="36650"/>
            </a:xfrm>
            <a:custGeom>
              <a:avLst/>
              <a:gdLst/>
              <a:ahLst/>
              <a:cxnLst/>
              <a:rect l="l" t="t" r="r" b="b"/>
              <a:pathLst>
                <a:path w="7986" h="1466" extrusionOk="0">
                  <a:moveTo>
                    <a:pt x="7982" y="1"/>
                  </a:moveTo>
                  <a:cubicBezTo>
                    <a:pt x="7939" y="1"/>
                    <a:pt x="7624" y="353"/>
                    <a:pt x="6979" y="693"/>
                  </a:cubicBezTo>
                  <a:cubicBezTo>
                    <a:pt x="6176" y="1089"/>
                    <a:pt x="5301" y="1292"/>
                    <a:pt x="4410" y="1292"/>
                  </a:cubicBezTo>
                  <a:cubicBezTo>
                    <a:pt x="4311" y="1292"/>
                    <a:pt x="4212" y="1290"/>
                    <a:pt x="4112" y="1284"/>
                  </a:cubicBezTo>
                  <a:cubicBezTo>
                    <a:pt x="3131" y="1222"/>
                    <a:pt x="2150" y="1033"/>
                    <a:pt x="1207" y="744"/>
                  </a:cubicBezTo>
                  <a:cubicBezTo>
                    <a:pt x="535" y="547"/>
                    <a:pt x="88" y="414"/>
                    <a:pt x="11" y="414"/>
                  </a:cubicBezTo>
                  <a:cubicBezTo>
                    <a:pt x="5" y="414"/>
                    <a:pt x="1" y="415"/>
                    <a:pt x="0" y="417"/>
                  </a:cubicBezTo>
                  <a:cubicBezTo>
                    <a:pt x="101" y="480"/>
                    <a:pt x="201" y="530"/>
                    <a:pt x="315" y="555"/>
                  </a:cubicBezTo>
                  <a:cubicBezTo>
                    <a:pt x="503" y="631"/>
                    <a:pt x="805" y="744"/>
                    <a:pt x="1170" y="870"/>
                  </a:cubicBezTo>
                  <a:cubicBezTo>
                    <a:pt x="2113" y="1196"/>
                    <a:pt x="3106" y="1398"/>
                    <a:pt x="4112" y="1461"/>
                  </a:cubicBezTo>
                  <a:cubicBezTo>
                    <a:pt x="4197" y="1464"/>
                    <a:pt x="4281" y="1466"/>
                    <a:pt x="4364" y="1466"/>
                  </a:cubicBezTo>
                  <a:cubicBezTo>
                    <a:pt x="5455" y="1466"/>
                    <a:pt x="6410" y="1169"/>
                    <a:pt x="7030" y="807"/>
                  </a:cubicBezTo>
                  <a:cubicBezTo>
                    <a:pt x="7306" y="656"/>
                    <a:pt x="7545" y="467"/>
                    <a:pt x="7771" y="253"/>
                  </a:cubicBezTo>
                  <a:cubicBezTo>
                    <a:pt x="7859" y="178"/>
                    <a:pt x="7922" y="90"/>
                    <a:pt x="7985" y="2"/>
                  </a:cubicBezTo>
                  <a:cubicBezTo>
                    <a:pt x="7984" y="1"/>
                    <a:pt x="7983" y="1"/>
                    <a:pt x="7982"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165975" y="1722475"/>
              <a:ext cx="242925" cy="174950"/>
            </a:xfrm>
            <a:custGeom>
              <a:avLst/>
              <a:gdLst/>
              <a:ahLst/>
              <a:cxnLst/>
              <a:rect l="l" t="t" r="r" b="b"/>
              <a:pathLst>
                <a:path w="9717" h="6998" extrusionOk="0">
                  <a:moveTo>
                    <a:pt x="659" y="1"/>
                  </a:moveTo>
                  <a:cubicBezTo>
                    <a:pt x="378" y="1"/>
                    <a:pt x="1" y="602"/>
                    <a:pt x="160" y="899"/>
                  </a:cubicBezTo>
                  <a:cubicBezTo>
                    <a:pt x="336" y="1264"/>
                    <a:pt x="1593" y="4734"/>
                    <a:pt x="2373" y="4847"/>
                  </a:cubicBezTo>
                  <a:cubicBezTo>
                    <a:pt x="2589" y="4882"/>
                    <a:pt x="2896" y="4895"/>
                    <a:pt x="3226" y="4895"/>
                  </a:cubicBezTo>
                  <a:cubicBezTo>
                    <a:pt x="4085" y="4895"/>
                    <a:pt x="5102" y="4810"/>
                    <a:pt x="5102" y="4810"/>
                  </a:cubicBezTo>
                  <a:lnTo>
                    <a:pt x="5730" y="6998"/>
                  </a:lnTo>
                  <a:lnTo>
                    <a:pt x="9716" y="5677"/>
                  </a:lnTo>
                  <a:cubicBezTo>
                    <a:pt x="9716" y="5677"/>
                    <a:pt x="8899" y="2332"/>
                    <a:pt x="8459" y="2169"/>
                  </a:cubicBezTo>
                  <a:cubicBezTo>
                    <a:pt x="8419" y="2155"/>
                    <a:pt x="8339" y="2149"/>
                    <a:pt x="8227" y="2149"/>
                  </a:cubicBezTo>
                  <a:cubicBezTo>
                    <a:pt x="7109" y="2149"/>
                    <a:pt x="2775" y="2773"/>
                    <a:pt x="2775" y="2773"/>
                  </a:cubicBezTo>
                  <a:cubicBezTo>
                    <a:pt x="2775" y="2773"/>
                    <a:pt x="1065" y="383"/>
                    <a:pt x="801" y="69"/>
                  </a:cubicBezTo>
                  <a:cubicBezTo>
                    <a:pt x="760" y="22"/>
                    <a:pt x="711" y="1"/>
                    <a:pt x="6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319600" y="1899925"/>
              <a:ext cx="664900" cy="418200"/>
            </a:xfrm>
            <a:custGeom>
              <a:avLst/>
              <a:gdLst/>
              <a:ahLst/>
              <a:cxnLst/>
              <a:rect l="l" t="t" r="r" b="b"/>
              <a:pathLst>
                <a:path w="26596" h="16728" extrusionOk="0">
                  <a:moveTo>
                    <a:pt x="3974" y="0"/>
                  </a:moveTo>
                  <a:lnTo>
                    <a:pt x="0" y="755"/>
                  </a:lnTo>
                  <a:cubicBezTo>
                    <a:pt x="1145" y="5495"/>
                    <a:pt x="2779" y="10412"/>
                    <a:pt x="5722" y="14310"/>
                  </a:cubicBezTo>
                  <a:cubicBezTo>
                    <a:pt x="6351" y="15140"/>
                    <a:pt x="7042" y="15970"/>
                    <a:pt x="7998" y="16385"/>
                  </a:cubicBezTo>
                  <a:cubicBezTo>
                    <a:pt x="8557" y="16630"/>
                    <a:pt x="9167" y="16728"/>
                    <a:pt x="9783" y="16728"/>
                  </a:cubicBezTo>
                  <a:cubicBezTo>
                    <a:pt x="10400" y="16728"/>
                    <a:pt x="11022" y="16630"/>
                    <a:pt x="11607" y="16486"/>
                  </a:cubicBezTo>
                  <a:cubicBezTo>
                    <a:pt x="13330" y="16033"/>
                    <a:pt x="15681" y="15279"/>
                    <a:pt x="17517" y="14600"/>
                  </a:cubicBezTo>
                  <a:cubicBezTo>
                    <a:pt x="20824" y="13355"/>
                    <a:pt x="22949" y="12751"/>
                    <a:pt x="26256" y="11544"/>
                  </a:cubicBezTo>
                  <a:cubicBezTo>
                    <a:pt x="26521" y="11443"/>
                    <a:pt x="26596" y="11116"/>
                    <a:pt x="26420" y="10915"/>
                  </a:cubicBezTo>
                  <a:lnTo>
                    <a:pt x="24257" y="5596"/>
                  </a:lnTo>
                  <a:lnTo>
                    <a:pt x="11179" y="10073"/>
                  </a:lnTo>
                  <a:lnTo>
                    <a:pt x="397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5868175" y="1978200"/>
              <a:ext cx="148100" cy="213100"/>
            </a:xfrm>
            <a:custGeom>
              <a:avLst/>
              <a:gdLst/>
              <a:ahLst/>
              <a:cxnLst/>
              <a:rect l="l" t="t" r="r" b="b"/>
              <a:pathLst>
                <a:path w="5924" h="8524" extrusionOk="0">
                  <a:moveTo>
                    <a:pt x="4452" y="0"/>
                  </a:moveTo>
                  <a:cubicBezTo>
                    <a:pt x="906" y="1094"/>
                    <a:pt x="0" y="5684"/>
                    <a:pt x="2855" y="8036"/>
                  </a:cubicBezTo>
                  <a:cubicBezTo>
                    <a:pt x="3184" y="8297"/>
                    <a:pt x="3584" y="8524"/>
                    <a:pt x="3990" y="8524"/>
                  </a:cubicBezTo>
                  <a:cubicBezTo>
                    <a:pt x="4266" y="8524"/>
                    <a:pt x="4544" y="8419"/>
                    <a:pt x="4804" y="8149"/>
                  </a:cubicBezTo>
                  <a:cubicBezTo>
                    <a:pt x="4992" y="7922"/>
                    <a:pt x="5143" y="7671"/>
                    <a:pt x="5219" y="7382"/>
                  </a:cubicBezTo>
                  <a:cubicBezTo>
                    <a:pt x="5923" y="4917"/>
                    <a:pt x="5646" y="2276"/>
                    <a:pt x="445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5929150" y="2001775"/>
              <a:ext cx="62900" cy="183000"/>
            </a:xfrm>
            <a:custGeom>
              <a:avLst/>
              <a:gdLst/>
              <a:ahLst/>
              <a:cxnLst/>
              <a:rect l="l" t="t" r="r" b="b"/>
              <a:pathLst>
                <a:path w="2516" h="7320" extrusionOk="0">
                  <a:moveTo>
                    <a:pt x="428" y="1"/>
                  </a:moveTo>
                  <a:cubicBezTo>
                    <a:pt x="353" y="13"/>
                    <a:pt x="290" y="38"/>
                    <a:pt x="240" y="76"/>
                  </a:cubicBezTo>
                  <a:cubicBezTo>
                    <a:pt x="164" y="126"/>
                    <a:pt x="101" y="189"/>
                    <a:pt x="51" y="252"/>
                  </a:cubicBezTo>
                  <a:cubicBezTo>
                    <a:pt x="13" y="302"/>
                    <a:pt x="1" y="327"/>
                    <a:pt x="1" y="327"/>
                  </a:cubicBezTo>
                  <a:cubicBezTo>
                    <a:pt x="2" y="328"/>
                    <a:pt x="2" y="329"/>
                    <a:pt x="4" y="329"/>
                  </a:cubicBezTo>
                  <a:cubicBezTo>
                    <a:pt x="22" y="329"/>
                    <a:pt x="100" y="234"/>
                    <a:pt x="277" y="139"/>
                  </a:cubicBezTo>
                  <a:cubicBezTo>
                    <a:pt x="328" y="107"/>
                    <a:pt x="387" y="92"/>
                    <a:pt x="447" y="92"/>
                  </a:cubicBezTo>
                  <a:cubicBezTo>
                    <a:pt x="507" y="92"/>
                    <a:pt x="567" y="107"/>
                    <a:pt x="617" y="139"/>
                  </a:cubicBezTo>
                  <a:cubicBezTo>
                    <a:pt x="755" y="189"/>
                    <a:pt x="831" y="353"/>
                    <a:pt x="944" y="516"/>
                  </a:cubicBezTo>
                  <a:cubicBezTo>
                    <a:pt x="1522" y="1346"/>
                    <a:pt x="1925" y="2289"/>
                    <a:pt x="2126" y="3295"/>
                  </a:cubicBezTo>
                  <a:cubicBezTo>
                    <a:pt x="2340" y="4276"/>
                    <a:pt x="2327" y="5307"/>
                    <a:pt x="2101" y="6300"/>
                  </a:cubicBezTo>
                  <a:cubicBezTo>
                    <a:pt x="2025" y="6590"/>
                    <a:pt x="1887" y="6866"/>
                    <a:pt x="1686" y="7093"/>
                  </a:cubicBezTo>
                  <a:cubicBezTo>
                    <a:pt x="1535" y="7244"/>
                    <a:pt x="1422" y="7294"/>
                    <a:pt x="1434" y="7319"/>
                  </a:cubicBezTo>
                  <a:cubicBezTo>
                    <a:pt x="1548" y="7281"/>
                    <a:pt x="1648" y="7231"/>
                    <a:pt x="1724" y="7143"/>
                  </a:cubicBezTo>
                  <a:cubicBezTo>
                    <a:pt x="1962" y="6917"/>
                    <a:pt x="2126" y="6640"/>
                    <a:pt x="2214" y="6338"/>
                  </a:cubicBezTo>
                  <a:cubicBezTo>
                    <a:pt x="2491" y="5332"/>
                    <a:pt x="2516" y="4276"/>
                    <a:pt x="2302" y="3257"/>
                  </a:cubicBezTo>
                  <a:cubicBezTo>
                    <a:pt x="2101" y="2239"/>
                    <a:pt x="1661" y="1271"/>
                    <a:pt x="1045" y="441"/>
                  </a:cubicBezTo>
                  <a:lnTo>
                    <a:pt x="868" y="214"/>
                  </a:lnTo>
                  <a:cubicBezTo>
                    <a:pt x="818" y="139"/>
                    <a:pt x="743" y="89"/>
                    <a:pt x="655" y="51"/>
                  </a:cubicBezTo>
                  <a:cubicBezTo>
                    <a:pt x="579" y="13"/>
                    <a:pt x="504" y="1"/>
                    <a:pt x="42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5512625" y="2151725"/>
              <a:ext cx="88975" cy="153450"/>
            </a:xfrm>
            <a:custGeom>
              <a:avLst/>
              <a:gdLst/>
              <a:ahLst/>
              <a:cxnLst/>
              <a:rect l="l" t="t" r="r" b="b"/>
              <a:pathLst>
                <a:path w="3559" h="6138" extrusionOk="0">
                  <a:moveTo>
                    <a:pt x="3458" y="1"/>
                  </a:moveTo>
                  <a:lnTo>
                    <a:pt x="3458" y="1"/>
                  </a:lnTo>
                  <a:cubicBezTo>
                    <a:pt x="3421" y="1"/>
                    <a:pt x="3471" y="416"/>
                    <a:pt x="3421" y="1082"/>
                  </a:cubicBezTo>
                  <a:cubicBezTo>
                    <a:pt x="3383" y="1484"/>
                    <a:pt x="3307" y="1862"/>
                    <a:pt x="3207" y="2239"/>
                  </a:cubicBezTo>
                  <a:cubicBezTo>
                    <a:pt x="3068" y="2704"/>
                    <a:pt x="2880" y="3144"/>
                    <a:pt x="2641" y="3559"/>
                  </a:cubicBezTo>
                  <a:cubicBezTo>
                    <a:pt x="2201" y="4314"/>
                    <a:pt x="1610" y="4980"/>
                    <a:pt x="918" y="5508"/>
                  </a:cubicBezTo>
                  <a:cubicBezTo>
                    <a:pt x="377" y="5923"/>
                    <a:pt x="0" y="6112"/>
                    <a:pt x="13" y="6137"/>
                  </a:cubicBezTo>
                  <a:cubicBezTo>
                    <a:pt x="113" y="6112"/>
                    <a:pt x="201" y="6074"/>
                    <a:pt x="289" y="6024"/>
                  </a:cubicBezTo>
                  <a:cubicBezTo>
                    <a:pt x="528" y="5911"/>
                    <a:pt x="767" y="5772"/>
                    <a:pt x="981" y="5609"/>
                  </a:cubicBezTo>
                  <a:cubicBezTo>
                    <a:pt x="1723" y="5106"/>
                    <a:pt x="2339" y="4427"/>
                    <a:pt x="2792" y="3660"/>
                  </a:cubicBezTo>
                  <a:cubicBezTo>
                    <a:pt x="3043" y="3220"/>
                    <a:pt x="3232" y="2767"/>
                    <a:pt x="3358" y="2289"/>
                  </a:cubicBezTo>
                  <a:cubicBezTo>
                    <a:pt x="3471" y="1899"/>
                    <a:pt x="3534" y="1497"/>
                    <a:pt x="3546" y="1095"/>
                  </a:cubicBezTo>
                  <a:cubicBezTo>
                    <a:pt x="3559" y="831"/>
                    <a:pt x="3546" y="554"/>
                    <a:pt x="3509" y="290"/>
                  </a:cubicBezTo>
                  <a:cubicBezTo>
                    <a:pt x="3509" y="189"/>
                    <a:pt x="3483" y="89"/>
                    <a:pt x="3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5598450" y="2070275"/>
              <a:ext cx="312500" cy="117350"/>
            </a:xfrm>
            <a:custGeom>
              <a:avLst/>
              <a:gdLst/>
              <a:ahLst/>
              <a:cxnLst/>
              <a:rect l="l" t="t" r="r" b="b"/>
              <a:pathLst>
                <a:path w="12500" h="4694" extrusionOk="0">
                  <a:moveTo>
                    <a:pt x="12471" y="1"/>
                  </a:moveTo>
                  <a:cubicBezTo>
                    <a:pt x="12360" y="1"/>
                    <a:pt x="9595" y="994"/>
                    <a:pt x="6225" y="2265"/>
                  </a:cubicBezTo>
                  <a:cubicBezTo>
                    <a:pt x="2779" y="3560"/>
                    <a:pt x="0" y="4642"/>
                    <a:pt x="25" y="4692"/>
                  </a:cubicBezTo>
                  <a:cubicBezTo>
                    <a:pt x="25" y="4693"/>
                    <a:pt x="27" y="4693"/>
                    <a:pt x="29" y="4693"/>
                  </a:cubicBezTo>
                  <a:cubicBezTo>
                    <a:pt x="140" y="4693"/>
                    <a:pt x="2905" y="3700"/>
                    <a:pt x="6288" y="2429"/>
                  </a:cubicBezTo>
                  <a:cubicBezTo>
                    <a:pt x="9720" y="1134"/>
                    <a:pt x="12499" y="52"/>
                    <a:pt x="12474" y="2"/>
                  </a:cubicBezTo>
                  <a:cubicBezTo>
                    <a:pt x="12474" y="1"/>
                    <a:pt x="12473" y="1"/>
                    <a:pt x="12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5351975" y="1915950"/>
              <a:ext cx="189900" cy="371600"/>
            </a:xfrm>
            <a:custGeom>
              <a:avLst/>
              <a:gdLst/>
              <a:ahLst/>
              <a:cxnLst/>
              <a:rect l="l" t="t" r="r" b="b"/>
              <a:pathLst>
                <a:path w="7596" h="14864" extrusionOk="0">
                  <a:moveTo>
                    <a:pt x="0" y="1"/>
                  </a:moveTo>
                  <a:cubicBezTo>
                    <a:pt x="0" y="51"/>
                    <a:pt x="13" y="114"/>
                    <a:pt x="26" y="164"/>
                  </a:cubicBezTo>
                  <a:cubicBezTo>
                    <a:pt x="63" y="290"/>
                    <a:pt x="101" y="441"/>
                    <a:pt x="164" y="629"/>
                  </a:cubicBezTo>
                  <a:cubicBezTo>
                    <a:pt x="277" y="1044"/>
                    <a:pt x="478" y="1623"/>
                    <a:pt x="730" y="2340"/>
                  </a:cubicBezTo>
                  <a:cubicBezTo>
                    <a:pt x="1421" y="4201"/>
                    <a:pt x="2201" y="6011"/>
                    <a:pt x="3094" y="7784"/>
                  </a:cubicBezTo>
                  <a:cubicBezTo>
                    <a:pt x="3622" y="8828"/>
                    <a:pt x="4138" y="9796"/>
                    <a:pt x="4653" y="10664"/>
                  </a:cubicBezTo>
                  <a:cubicBezTo>
                    <a:pt x="5169" y="11519"/>
                    <a:pt x="5659" y="12286"/>
                    <a:pt x="6087" y="12915"/>
                  </a:cubicBezTo>
                  <a:cubicBezTo>
                    <a:pt x="6300" y="13229"/>
                    <a:pt x="6514" y="13506"/>
                    <a:pt x="6690" y="13745"/>
                  </a:cubicBezTo>
                  <a:cubicBezTo>
                    <a:pt x="6866" y="13984"/>
                    <a:pt x="7030" y="14198"/>
                    <a:pt x="7156" y="14361"/>
                  </a:cubicBezTo>
                  <a:lnTo>
                    <a:pt x="7470" y="14738"/>
                  </a:lnTo>
                  <a:cubicBezTo>
                    <a:pt x="7545" y="14826"/>
                    <a:pt x="7596" y="14864"/>
                    <a:pt x="7596" y="14864"/>
                  </a:cubicBezTo>
                  <a:cubicBezTo>
                    <a:pt x="7570" y="14801"/>
                    <a:pt x="7533" y="14763"/>
                    <a:pt x="7508" y="14713"/>
                  </a:cubicBezTo>
                  <a:lnTo>
                    <a:pt x="7218" y="14311"/>
                  </a:lnTo>
                  <a:cubicBezTo>
                    <a:pt x="7093" y="14147"/>
                    <a:pt x="6942" y="13933"/>
                    <a:pt x="6778" y="13682"/>
                  </a:cubicBezTo>
                  <a:cubicBezTo>
                    <a:pt x="6602" y="13443"/>
                    <a:pt x="6401" y="13154"/>
                    <a:pt x="6200" y="12839"/>
                  </a:cubicBezTo>
                  <a:cubicBezTo>
                    <a:pt x="5772" y="12211"/>
                    <a:pt x="5294" y="11444"/>
                    <a:pt x="4804" y="10576"/>
                  </a:cubicBezTo>
                  <a:cubicBezTo>
                    <a:pt x="4301" y="9708"/>
                    <a:pt x="3773" y="8740"/>
                    <a:pt x="3257" y="7709"/>
                  </a:cubicBezTo>
                  <a:cubicBezTo>
                    <a:pt x="2226" y="5647"/>
                    <a:pt x="1409" y="3710"/>
                    <a:pt x="868" y="2302"/>
                  </a:cubicBezTo>
                  <a:cubicBezTo>
                    <a:pt x="591" y="1585"/>
                    <a:pt x="378" y="1007"/>
                    <a:pt x="239" y="617"/>
                  </a:cubicBezTo>
                  <a:lnTo>
                    <a:pt x="63" y="151"/>
                  </a:lnTo>
                  <a:cubicBezTo>
                    <a:pt x="51" y="101"/>
                    <a:pt x="26" y="5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5658475" y="2175300"/>
              <a:ext cx="9475" cy="6950"/>
            </a:xfrm>
            <a:custGeom>
              <a:avLst/>
              <a:gdLst/>
              <a:ahLst/>
              <a:cxnLst/>
              <a:rect l="l" t="t" r="r" b="b"/>
              <a:pathLst>
                <a:path w="379" h="278" extrusionOk="0">
                  <a:moveTo>
                    <a:pt x="190" y="1"/>
                  </a:moveTo>
                  <a:cubicBezTo>
                    <a:pt x="13" y="1"/>
                    <a:pt x="1" y="277"/>
                    <a:pt x="177" y="277"/>
                  </a:cubicBezTo>
                  <a:lnTo>
                    <a:pt x="190" y="277"/>
                  </a:lnTo>
                  <a:cubicBezTo>
                    <a:pt x="378" y="277"/>
                    <a:pt x="36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5519525" y="2216175"/>
              <a:ext cx="9775" cy="6950"/>
            </a:xfrm>
            <a:custGeom>
              <a:avLst/>
              <a:gdLst/>
              <a:ahLst/>
              <a:cxnLst/>
              <a:rect l="l" t="t" r="r" b="b"/>
              <a:pathLst>
                <a:path w="391" h="278" extrusionOk="0">
                  <a:moveTo>
                    <a:pt x="202" y="0"/>
                  </a:moveTo>
                  <a:cubicBezTo>
                    <a:pt x="13" y="0"/>
                    <a:pt x="1" y="277"/>
                    <a:pt x="189" y="277"/>
                  </a:cubicBezTo>
                  <a:lnTo>
                    <a:pt x="202" y="277"/>
                  </a:lnTo>
                  <a:cubicBezTo>
                    <a:pt x="391" y="277"/>
                    <a:pt x="378" y="0"/>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5456650" y="2117775"/>
              <a:ext cx="9775" cy="6950"/>
            </a:xfrm>
            <a:custGeom>
              <a:avLst/>
              <a:gdLst/>
              <a:ahLst/>
              <a:cxnLst/>
              <a:rect l="l" t="t" r="r" b="b"/>
              <a:pathLst>
                <a:path w="391" h="278" extrusionOk="0">
                  <a:moveTo>
                    <a:pt x="202" y="1"/>
                  </a:moveTo>
                  <a:cubicBezTo>
                    <a:pt x="13" y="1"/>
                    <a:pt x="1" y="277"/>
                    <a:pt x="189" y="277"/>
                  </a:cubicBezTo>
                  <a:lnTo>
                    <a:pt x="202" y="277"/>
                  </a:lnTo>
                  <a:cubicBezTo>
                    <a:pt x="391" y="277"/>
                    <a:pt x="378"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5739600" y="2146700"/>
              <a:ext cx="9450" cy="6950"/>
            </a:xfrm>
            <a:custGeom>
              <a:avLst/>
              <a:gdLst/>
              <a:ahLst/>
              <a:cxnLst/>
              <a:rect l="l" t="t" r="r" b="b"/>
              <a:pathLst>
                <a:path w="378" h="278" extrusionOk="0">
                  <a:moveTo>
                    <a:pt x="189" y="0"/>
                  </a:moveTo>
                  <a:cubicBezTo>
                    <a:pt x="13" y="0"/>
                    <a:pt x="0" y="265"/>
                    <a:pt x="189" y="277"/>
                  </a:cubicBezTo>
                  <a:lnTo>
                    <a:pt x="201" y="277"/>
                  </a:lnTo>
                  <a:cubicBezTo>
                    <a:pt x="377" y="265"/>
                    <a:pt x="365"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5833225" y="2121700"/>
              <a:ext cx="8650" cy="5400"/>
            </a:xfrm>
            <a:custGeom>
              <a:avLst/>
              <a:gdLst/>
              <a:ahLst/>
              <a:cxnLst/>
              <a:rect l="l" t="t" r="r" b="b"/>
              <a:pathLst>
                <a:path w="346" h="216" extrusionOk="0">
                  <a:moveTo>
                    <a:pt x="188" y="0"/>
                  </a:moveTo>
                  <a:cubicBezTo>
                    <a:pt x="164" y="0"/>
                    <a:pt x="139" y="6"/>
                    <a:pt x="116" y="20"/>
                  </a:cubicBezTo>
                  <a:lnTo>
                    <a:pt x="103" y="32"/>
                  </a:lnTo>
                  <a:cubicBezTo>
                    <a:pt x="0" y="109"/>
                    <a:pt x="155" y="216"/>
                    <a:pt x="259" y="216"/>
                  </a:cubicBezTo>
                  <a:cubicBezTo>
                    <a:pt x="308" y="216"/>
                    <a:pt x="346" y="193"/>
                    <a:pt x="342" y="133"/>
                  </a:cubicBezTo>
                  <a:cubicBezTo>
                    <a:pt x="323"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5289100" y="1843075"/>
              <a:ext cx="165375" cy="76075"/>
            </a:xfrm>
            <a:custGeom>
              <a:avLst/>
              <a:gdLst/>
              <a:ahLst/>
              <a:cxnLst/>
              <a:rect l="l" t="t" r="r" b="b"/>
              <a:pathLst>
                <a:path w="6615" h="3043" extrusionOk="0">
                  <a:moveTo>
                    <a:pt x="3763" y="1"/>
                  </a:moveTo>
                  <a:cubicBezTo>
                    <a:pt x="2993" y="1"/>
                    <a:pt x="2227" y="140"/>
                    <a:pt x="1497" y="413"/>
                  </a:cubicBezTo>
                  <a:cubicBezTo>
                    <a:pt x="1082" y="552"/>
                    <a:pt x="717" y="778"/>
                    <a:pt x="415" y="1092"/>
                  </a:cubicBezTo>
                  <a:cubicBezTo>
                    <a:pt x="114" y="1419"/>
                    <a:pt x="0" y="1872"/>
                    <a:pt x="139" y="2287"/>
                  </a:cubicBezTo>
                  <a:cubicBezTo>
                    <a:pt x="285" y="2688"/>
                    <a:pt x="619" y="3043"/>
                    <a:pt x="1085" y="3043"/>
                  </a:cubicBezTo>
                  <a:cubicBezTo>
                    <a:pt x="1100" y="3043"/>
                    <a:pt x="1116" y="3042"/>
                    <a:pt x="1132" y="3041"/>
                  </a:cubicBezTo>
                  <a:cubicBezTo>
                    <a:pt x="2490" y="2953"/>
                    <a:pt x="3836" y="2765"/>
                    <a:pt x="5169" y="2475"/>
                  </a:cubicBezTo>
                  <a:cubicBezTo>
                    <a:pt x="5709" y="2362"/>
                    <a:pt x="6326" y="2174"/>
                    <a:pt x="6489" y="1658"/>
                  </a:cubicBezTo>
                  <a:cubicBezTo>
                    <a:pt x="6615" y="1281"/>
                    <a:pt x="6426" y="853"/>
                    <a:pt x="6137" y="602"/>
                  </a:cubicBezTo>
                  <a:cubicBezTo>
                    <a:pt x="5823" y="350"/>
                    <a:pt x="5458" y="199"/>
                    <a:pt x="5068" y="137"/>
                  </a:cubicBezTo>
                  <a:cubicBezTo>
                    <a:pt x="4636" y="46"/>
                    <a:pt x="4199" y="1"/>
                    <a:pt x="3763"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5293500" y="1855200"/>
              <a:ext cx="153450" cy="44150"/>
            </a:xfrm>
            <a:custGeom>
              <a:avLst/>
              <a:gdLst/>
              <a:ahLst/>
              <a:cxnLst/>
              <a:rect l="l" t="t" r="r" b="b"/>
              <a:pathLst>
                <a:path w="6138" h="1766" extrusionOk="0">
                  <a:moveTo>
                    <a:pt x="3751" y="0"/>
                  </a:moveTo>
                  <a:cubicBezTo>
                    <a:pt x="2659" y="0"/>
                    <a:pt x="1584" y="361"/>
                    <a:pt x="705" y="1060"/>
                  </a:cubicBezTo>
                  <a:cubicBezTo>
                    <a:pt x="516" y="1198"/>
                    <a:pt x="340" y="1362"/>
                    <a:pt x="177" y="1550"/>
                  </a:cubicBezTo>
                  <a:cubicBezTo>
                    <a:pt x="76" y="1676"/>
                    <a:pt x="1" y="1739"/>
                    <a:pt x="26" y="1764"/>
                  </a:cubicBezTo>
                  <a:cubicBezTo>
                    <a:pt x="27" y="1765"/>
                    <a:pt x="28" y="1766"/>
                    <a:pt x="30" y="1766"/>
                  </a:cubicBezTo>
                  <a:cubicBezTo>
                    <a:pt x="72" y="1766"/>
                    <a:pt x="322" y="1486"/>
                    <a:pt x="780" y="1161"/>
                  </a:cubicBezTo>
                  <a:cubicBezTo>
                    <a:pt x="1680" y="508"/>
                    <a:pt x="2746" y="171"/>
                    <a:pt x="3828" y="171"/>
                  </a:cubicBezTo>
                  <a:cubicBezTo>
                    <a:pt x="4289" y="171"/>
                    <a:pt x="4752" y="232"/>
                    <a:pt x="5207" y="356"/>
                  </a:cubicBezTo>
                  <a:cubicBezTo>
                    <a:pt x="5731" y="493"/>
                    <a:pt x="6059" y="650"/>
                    <a:pt x="6125" y="650"/>
                  </a:cubicBezTo>
                  <a:cubicBezTo>
                    <a:pt x="6132" y="650"/>
                    <a:pt x="6136" y="648"/>
                    <a:pt x="6137" y="645"/>
                  </a:cubicBezTo>
                  <a:cubicBezTo>
                    <a:pt x="6074" y="595"/>
                    <a:pt x="5999" y="544"/>
                    <a:pt x="5911" y="507"/>
                  </a:cubicBezTo>
                  <a:cubicBezTo>
                    <a:pt x="5697" y="393"/>
                    <a:pt x="5471" y="305"/>
                    <a:pt x="5244" y="230"/>
                  </a:cubicBezTo>
                  <a:cubicBezTo>
                    <a:pt x="4754" y="76"/>
                    <a:pt x="4251" y="0"/>
                    <a:pt x="375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6069050" y="3552675"/>
              <a:ext cx="201850" cy="759950"/>
            </a:xfrm>
            <a:custGeom>
              <a:avLst/>
              <a:gdLst/>
              <a:ahLst/>
              <a:cxnLst/>
              <a:rect l="l" t="t" r="r" b="b"/>
              <a:pathLst>
                <a:path w="8074" h="30398" extrusionOk="0">
                  <a:moveTo>
                    <a:pt x="5098" y="1"/>
                  </a:moveTo>
                  <a:cubicBezTo>
                    <a:pt x="4326" y="1"/>
                    <a:pt x="3573" y="183"/>
                    <a:pt x="2830" y="386"/>
                  </a:cubicBezTo>
                  <a:lnTo>
                    <a:pt x="2679" y="348"/>
                  </a:lnTo>
                  <a:cubicBezTo>
                    <a:pt x="1598" y="474"/>
                    <a:pt x="743" y="1392"/>
                    <a:pt x="378" y="2410"/>
                  </a:cubicBezTo>
                  <a:cubicBezTo>
                    <a:pt x="1" y="3429"/>
                    <a:pt x="26" y="4535"/>
                    <a:pt x="63" y="5629"/>
                  </a:cubicBezTo>
                  <a:cubicBezTo>
                    <a:pt x="214" y="12231"/>
                    <a:pt x="378" y="18833"/>
                    <a:pt x="1132" y="25384"/>
                  </a:cubicBezTo>
                  <a:cubicBezTo>
                    <a:pt x="1283" y="26805"/>
                    <a:pt x="1522" y="28314"/>
                    <a:pt x="2465" y="29396"/>
                  </a:cubicBezTo>
                  <a:cubicBezTo>
                    <a:pt x="3004" y="30015"/>
                    <a:pt x="3868" y="30398"/>
                    <a:pt x="4678" y="30398"/>
                  </a:cubicBezTo>
                  <a:cubicBezTo>
                    <a:pt x="5266" y="30398"/>
                    <a:pt x="5826" y="30195"/>
                    <a:pt x="6213" y="29735"/>
                  </a:cubicBezTo>
                  <a:cubicBezTo>
                    <a:pt x="6741" y="29106"/>
                    <a:pt x="6804" y="28239"/>
                    <a:pt x="6841" y="27421"/>
                  </a:cubicBezTo>
                  <a:cubicBezTo>
                    <a:pt x="7231" y="19524"/>
                    <a:pt x="7621" y="11627"/>
                    <a:pt x="8011" y="3731"/>
                  </a:cubicBezTo>
                  <a:cubicBezTo>
                    <a:pt x="8048" y="2838"/>
                    <a:pt x="8074" y="1869"/>
                    <a:pt x="7583" y="1128"/>
                  </a:cubicBezTo>
                  <a:cubicBezTo>
                    <a:pt x="7105" y="411"/>
                    <a:pt x="6225" y="59"/>
                    <a:pt x="5370" y="8"/>
                  </a:cubicBezTo>
                  <a:cubicBezTo>
                    <a:pt x="5279" y="3"/>
                    <a:pt x="5188" y="1"/>
                    <a:pt x="50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5992350" y="2620450"/>
              <a:ext cx="306850" cy="932275"/>
            </a:xfrm>
            <a:custGeom>
              <a:avLst/>
              <a:gdLst/>
              <a:ahLst/>
              <a:cxnLst/>
              <a:rect l="l" t="t" r="r" b="b"/>
              <a:pathLst>
                <a:path w="12274" h="37291" extrusionOk="0">
                  <a:moveTo>
                    <a:pt x="7457" y="1"/>
                  </a:moveTo>
                  <a:cubicBezTo>
                    <a:pt x="2641" y="13"/>
                    <a:pt x="0" y="2729"/>
                    <a:pt x="126" y="7797"/>
                  </a:cubicBezTo>
                  <a:cubicBezTo>
                    <a:pt x="340" y="16084"/>
                    <a:pt x="1182" y="24371"/>
                    <a:pt x="3295" y="32381"/>
                  </a:cubicBezTo>
                  <a:cubicBezTo>
                    <a:pt x="3660" y="33764"/>
                    <a:pt x="4075" y="35185"/>
                    <a:pt x="5068" y="36216"/>
                  </a:cubicBezTo>
                  <a:cubicBezTo>
                    <a:pt x="5702" y="36866"/>
                    <a:pt x="6628" y="37291"/>
                    <a:pt x="7512" y="37291"/>
                  </a:cubicBezTo>
                  <a:cubicBezTo>
                    <a:pt x="8014" y="37291"/>
                    <a:pt x="8502" y="37154"/>
                    <a:pt x="8916" y="36845"/>
                  </a:cubicBezTo>
                  <a:cubicBezTo>
                    <a:pt x="9897" y="36128"/>
                    <a:pt x="10123" y="34770"/>
                    <a:pt x="10261" y="33563"/>
                  </a:cubicBezTo>
                  <a:cubicBezTo>
                    <a:pt x="11305" y="24157"/>
                    <a:pt x="11896" y="16298"/>
                    <a:pt x="12009" y="6829"/>
                  </a:cubicBezTo>
                  <a:cubicBezTo>
                    <a:pt x="12009" y="6829"/>
                    <a:pt x="12273" y="1"/>
                    <a:pt x="74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6006500" y="2676400"/>
              <a:ext cx="92450" cy="783450"/>
            </a:xfrm>
            <a:custGeom>
              <a:avLst/>
              <a:gdLst/>
              <a:ahLst/>
              <a:cxnLst/>
              <a:rect l="l" t="t" r="r" b="b"/>
              <a:pathLst>
                <a:path w="3698" h="31338" extrusionOk="0">
                  <a:moveTo>
                    <a:pt x="2151" y="1"/>
                  </a:moveTo>
                  <a:lnTo>
                    <a:pt x="2151" y="14"/>
                  </a:lnTo>
                  <a:cubicBezTo>
                    <a:pt x="2113" y="14"/>
                    <a:pt x="2025" y="76"/>
                    <a:pt x="1886" y="202"/>
                  </a:cubicBezTo>
                  <a:cubicBezTo>
                    <a:pt x="1786" y="303"/>
                    <a:pt x="1698" y="391"/>
                    <a:pt x="1610" y="491"/>
                  </a:cubicBezTo>
                  <a:lnTo>
                    <a:pt x="1270" y="944"/>
                  </a:lnTo>
                  <a:cubicBezTo>
                    <a:pt x="805" y="1623"/>
                    <a:pt x="327" y="2780"/>
                    <a:pt x="164" y="4251"/>
                  </a:cubicBezTo>
                  <a:cubicBezTo>
                    <a:pt x="0" y="5735"/>
                    <a:pt x="88" y="7483"/>
                    <a:pt x="252" y="9382"/>
                  </a:cubicBezTo>
                  <a:cubicBezTo>
                    <a:pt x="428" y="11293"/>
                    <a:pt x="604" y="13393"/>
                    <a:pt x="855" y="15581"/>
                  </a:cubicBezTo>
                  <a:cubicBezTo>
                    <a:pt x="1371" y="19970"/>
                    <a:pt x="2037" y="23918"/>
                    <a:pt x="2553" y="26760"/>
                  </a:cubicBezTo>
                  <a:cubicBezTo>
                    <a:pt x="3081" y="29602"/>
                    <a:pt x="3458" y="31337"/>
                    <a:pt x="3584" y="31337"/>
                  </a:cubicBezTo>
                  <a:cubicBezTo>
                    <a:pt x="3697" y="31312"/>
                    <a:pt x="3534" y="29526"/>
                    <a:pt x="3169" y="26659"/>
                  </a:cubicBezTo>
                  <a:cubicBezTo>
                    <a:pt x="2804" y="23792"/>
                    <a:pt x="2239" y="19844"/>
                    <a:pt x="1736" y="15480"/>
                  </a:cubicBezTo>
                  <a:cubicBezTo>
                    <a:pt x="1471" y="13292"/>
                    <a:pt x="1258" y="11218"/>
                    <a:pt x="1056" y="9306"/>
                  </a:cubicBezTo>
                  <a:cubicBezTo>
                    <a:pt x="855" y="7407"/>
                    <a:pt x="679" y="5722"/>
                    <a:pt x="780" y="4314"/>
                  </a:cubicBezTo>
                  <a:cubicBezTo>
                    <a:pt x="830" y="3208"/>
                    <a:pt x="1094" y="2114"/>
                    <a:pt x="1572" y="1108"/>
                  </a:cubicBezTo>
                  <a:lnTo>
                    <a:pt x="1811" y="655"/>
                  </a:lnTo>
                  <a:cubicBezTo>
                    <a:pt x="1886" y="517"/>
                    <a:pt x="1974" y="416"/>
                    <a:pt x="2025" y="315"/>
                  </a:cubicBezTo>
                  <a:cubicBezTo>
                    <a:pt x="2125" y="139"/>
                    <a:pt x="2176" y="39"/>
                    <a:pt x="2151"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6068100" y="2626750"/>
              <a:ext cx="94350" cy="923625"/>
            </a:xfrm>
            <a:custGeom>
              <a:avLst/>
              <a:gdLst/>
              <a:ahLst/>
              <a:cxnLst/>
              <a:rect l="l" t="t" r="r" b="b"/>
              <a:pathLst>
                <a:path w="3774" h="36945" extrusionOk="0">
                  <a:moveTo>
                    <a:pt x="2453" y="0"/>
                  </a:moveTo>
                  <a:lnTo>
                    <a:pt x="2453" y="0"/>
                  </a:lnTo>
                  <a:cubicBezTo>
                    <a:pt x="2327" y="63"/>
                    <a:pt x="2227" y="126"/>
                    <a:pt x="2113" y="201"/>
                  </a:cubicBezTo>
                  <a:cubicBezTo>
                    <a:pt x="1812" y="428"/>
                    <a:pt x="1548" y="679"/>
                    <a:pt x="1321" y="968"/>
                  </a:cubicBezTo>
                  <a:cubicBezTo>
                    <a:pt x="957" y="1434"/>
                    <a:pt x="667" y="1949"/>
                    <a:pt x="466" y="2503"/>
                  </a:cubicBezTo>
                  <a:cubicBezTo>
                    <a:pt x="202" y="3244"/>
                    <a:pt x="64" y="4011"/>
                    <a:pt x="26" y="4791"/>
                  </a:cubicBezTo>
                  <a:cubicBezTo>
                    <a:pt x="1" y="5734"/>
                    <a:pt x="26" y="6665"/>
                    <a:pt x="114" y="7608"/>
                  </a:cubicBezTo>
                  <a:cubicBezTo>
                    <a:pt x="177" y="8614"/>
                    <a:pt x="252" y="9695"/>
                    <a:pt x="328" y="10827"/>
                  </a:cubicBezTo>
                  <a:cubicBezTo>
                    <a:pt x="491" y="13090"/>
                    <a:pt x="680" y="15580"/>
                    <a:pt x="906" y="18196"/>
                  </a:cubicBezTo>
                  <a:cubicBezTo>
                    <a:pt x="1346" y="23414"/>
                    <a:pt x="2000" y="28130"/>
                    <a:pt x="2604" y="31512"/>
                  </a:cubicBezTo>
                  <a:cubicBezTo>
                    <a:pt x="2918" y="33197"/>
                    <a:pt x="3195" y="34556"/>
                    <a:pt x="3409" y="35499"/>
                  </a:cubicBezTo>
                  <a:cubicBezTo>
                    <a:pt x="3522" y="35951"/>
                    <a:pt x="3610" y="36316"/>
                    <a:pt x="3660" y="36580"/>
                  </a:cubicBezTo>
                  <a:cubicBezTo>
                    <a:pt x="3698" y="36693"/>
                    <a:pt x="3723" y="36781"/>
                    <a:pt x="3736" y="36857"/>
                  </a:cubicBezTo>
                  <a:cubicBezTo>
                    <a:pt x="3748" y="36882"/>
                    <a:pt x="3748" y="36920"/>
                    <a:pt x="3773" y="36945"/>
                  </a:cubicBezTo>
                  <a:cubicBezTo>
                    <a:pt x="3761" y="36920"/>
                    <a:pt x="3761" y="36882"/>
                    <a:pt x="3761" y="36844"/>
                  </a:cubicBezTo>
                  <a:cubicBezTo>
                    <a:pt x="3736" y="36781"/>
                    <a:pt x="3723" y="36681"/>
                    <a:pt x="3698" y="36568"/>
                  </a:cubicBezTo>
                  <a:cubicBezTo>
                    <a:pt x="3648" y="36303"/>
                    <a:pt x="3572" y="35939"/>
                    <a:pt x="3484" y="35486"/>
                  </a:cubicBezTo>
                  <a:cubicBezTo>
                    <a:pt x="3283" y="34543"/>
                    <a:pt x="3031" y="33172"/>
                    <a:pt x="2730" y="31487"/>
                  </a:cubicBezTo>
                  <a:cubicBezTo>
                    <a:pt x="2151" y="28105"/>
                    <a:pt x="1535" y="23402"/>
                    <a:pt x="1082" y="18183"/>
                  </a:cubicBezTo>
                  <a:cubicBezTo>
                    <a:pt x="856" y="15568"/>
                    <a:pt x="667" y="13078"/>
                    <a:pt x="491" y="10814"/>
                  </a:cubicBezTo>
                  <a:cubicBezTo>
                    <a:pt x="416" y="9683"/>
                    <a:pt x="328" y="8601"/>
                    <a:pt x="252" y="7595"/>
                  </a:cubicBezTo>
                  <a:cubicBezTo>
                    <a:pt x="164" y="6665"/>
                    <a:pt x="127" y="5734"/>
                    <a:pt x="152" y="4804"/>
                  </a:cubicBezTo>
                  <a:cubicBezTo>
                    <a:pt x="177" y="4024"/>
                    <a:pt x="315" y="3270"/>
                    <a:pt x="554" y="2540"/>
                  </a:cubicBezTo>
                  <a:cubicBezTo>
                    <a:pt x="743" y="1987"/>
                    <a:pt x="1019" y="1471"/>
                    <a:pt x="1372" y="1019"/>
                  </a:cubicBezTo>
                  <a:cubicBezTo>
                    <a:pt x="1673" y="629"/>
                    <a:pt x="2038" y="289"/>
                    <a:pt x="2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6099850" y="3583375"/>
              <a:ext cx="39325" cy="702950"/>
            </a:xfrm>
            <a:custGeom>
              <a:avLst/>
              <a:gdLst/>
              <a:ahLst/>
              <a:cxnLst/>
              <a:rect l="l" t="t" r="r" b="b"/>
              <a:pathLst>
                <a:path w="1573" h="28118" extrusionOk="0">
                  <a:moveTo>
                    <a:pt x="51" y="0"/>
                  </a:moveTo>
                  <a:cubicBezTo>
                    <a:pt x="39" y="88"/>
                    <a:pt x="26" y="189"/>
                    <a:pt x="39" y="289"/>
                  </a:cubicBezTo>
                  <a:cubicBezTo>
                    <a:pt x="26" y="491"/>
                    <a:pt x="26" y="755"/>
                    <a:pt x="26" y="1107"/>
                  </a:cubicBezTo>
                  <a:cubicBezTo>
                    <a:pt x="1" y="1823"/>
                    <a:pt x="1" y="2855"/>
                    <a:pt x="26" y="4125"/>
                  </a:cubicBezTo>
                  <a:cubicBezTo>
                    <a:pt x="51" y="6677"/>
                    <a:pt x="139" y="10198"/>
                    <a:pt x="353" y="14084"/>
                  </a:cubicBezTo>
                  <a:cubicBezTo>
                    <a:pt x="554" y="17969"/>
                    <a:pt x="856" y="21478"/>
                    <a:pt x="1095" y="24018"/>
                  </a:cubicBezTo>
                  <a:cubicBezTo>
                    <a:pt x="1221" y="25288"/>
                    <a:pt x="1321" y="26307"/>
                    <a:pt x="1409" y="27011"/>
                  </a:cubicBezTo>
                  <a:cubicBezTo>
                    <a:pt x="1447" y="27363"/>
                    <a:pt x="1485" y="27627"/>
                    <a:pt x="1510" y="27828"/>
                  </a:cubicBezTo>
                  <a:cubicBezTo>
                    <a:pt x="1522" y="27929"/>
                    <a:pt x="1535" y="28017"/>
                    <a:pt x="1560" y="28117"/>
                  </a:cubicBezTo>
                  <a:cubicBezTo>
                    <a:pt x="1573" y="28017"/>
                    <a:pt x="1573" y="27916"/>
                    <a:pt x="1560" y="27828"/>
                  </a:cubicBezTo>
                  <a:cubicBezTo>
                    <a:pt x="1548" y="27627"/>
                    <a:pt x="1522" y="27350"/>
                    <a:pt x="1497" y="27011"/>
                  </a:cubicBezTo>
                  <a:cubicBezTo>
                    <a:pt x="1434" y="26281"/>
                    <a:pt x="1346" y="25263"/>
                    <a:pt x="1233" y="24005"/>
                  </a:cubicBezTo>
                  <a:cubicBezTo>
                    <a:pt x="1019" y="21465"/>
                    <a:pt x="743" y="17957"/>
                    <a:pt x="529" y="14071"/>
                  </a:cubicBezTo>
                  <a:cubicBezTo>
                    <a:pt x="328" y="10186"/>
                    <a:pt x="215" y="6665"/>
                    <a:pt x="152" y="4125"/>
                  </a:cubicBezTo>
                  <a:cubicBezTo>
                    <a:pt x="127" y="2867"/>
                    <a:pt x="102" y="1836"/>
                    <a:pt x="89" y="1107"/>
                  </a:cubicBezTo>
                  <a:cubicBezTo>
                    <a:pt x="76" y="755"/>
                    <a:pt x="64" y="491"/>
                    <a:pt x="64" y="289"/>
                  </a:cubicBezTo>
                  <a:cubicBezTo>
                    <a:pt x="64" y="189"/>
                    <a:pt x="64" y="88"/>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6025975" y="3442850"/>
              <a:ext cx="243350" cy="208175"/>
            </a:xfrm>
            <a:custGeom>
              <a:avLst/>
              <a:gdLst/>
              <a:ahLst/>
              <a:cxnLst/>
              <a:rect l="l" t="t" r="r" b="b"/>
              <a:pathLst>
                <a:path w="9734" h="8327" extrusionOk="0">
                  <a:moveTo>
                    <a:pt x="5571" y="0"/>
                  </a:moveTo>
                  <a:cubicBezTo>
                    <a:pt x="1849" y="0"/>
                    <a:pt x="1" y="4489"/>
                    <a:pt x="2616" y="7105"/>
                  </a:cubicBezTo>
                  <a:cubicBezTo>
                    <a:pt x="3415" y="7904"/>
                    <a:pt x="4485" y="8326"/>
                    <a:pt x="5568" y="8326"/>
                  </a:cubicBezTo>
                  <a:cubicBezTo>
                    <a:pt x="6104" y="8326"/>
                    <a:pt x="6644" y="8223"/>
                    <a:pt x="7156" y="8010"/>
                  </a:cubicBezTo>
                  <a:cubicBezTo>
                    <a:pt x="8715" y="7369"/>
                    <a:pt x="9734" y="5847"/>
                    <a:pt x="9734" y="4162"/>
                  </a:cubicBezTo>
                  <a:cubicBezTo>
                    <a:pt x="9734" y="1861"/>
                    <a:pt x="7873" y="0"/>
                    <a:pt x="5571"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104575" y="4251325"/>
              <a:ext cx="137100" cy="127725"/>
            </a:xfrm>
            <a:custGeom>
              <a:avLst/>
              <a:gdLst/>
              <a:ahLst/>
              <a:cxnLst/>
              <a:rect l="l" t="t" r="r" b="b"/>
              <a:pathLst>
                <a:path w="5484" h="5109" extrusionOk="0">
                  <a:moveTo>
                    <a:pt x="2698" y="1"/>
                  </a:moveTo>
                  <a:cubicBezTo>
                    <a:pt x="2238" y="1"/>
                    <a:pt x="1777" y="97"/>
                    <a:pt x="1346" y="293"/>
                  </a:cubicBezTo>
                  <a:cubicBezTo>
                    <a:pt x="755" y="620"/>
                    <a:pt x="378" y="1236"/>
                    <a:pt x="189" y="1890"/>
                  </a:cubicBezTo>
                  <a:cubicBezTo>
                    <a:pt x="1" y="2544"/>
                    <a:pt x="1" y="4430"/>
                    <a:pt x="1" y="5096"/>
                  </a:cubicBezTo>
                  <a:lnTo>
                    <a:pt x="5483" y="5109"/>
                  </a:lnTo>
                  <a:lnTo>
                    <a:pt x="5345" y="2594"/>
                  </a:lnTo>
                  <a:cubicBezTo>
                    <a:pt x="5345" y="1777"/>
                    <a:pt x="5030" y="921"/>
                    <a:pt x="4364" y="444"/>
                  </a:cubicBezTo>
                  <a:cubicBezTo>
                    <a:pt x="3847" y="150"/>
                    <a:pt x="3273" y="1"/>
                    <a:pt x="269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6103000" y="4356725"/>
              <a:ext cx="258450" cy="35950"/>
            </a:xfrm>
            <a:custGeom>
              <a:avLst/>
              <a:gdLst/>
              <a:ahLst/>
              <a:cxnLst/>
              <a:rect l="l" t="t" r="r" b="b"/>
              <a:pathLst>
                <a:path w="10338" h="1438" extrusionOk="0">
                  <a:moveTo>
                    <a:pt x="5999" y="0"/>
                  </a:moveTo>
                  <a:lnTo>
                    <a:pt x="152" y="63"/>
                  </a:lnTo>
                  <a:lnTo>
                    <a:pt x="1" y="1371"/>
                  </a:lnTo>
                  <a:cubicBezTo>
                    <a:pt x="1" y="1371"/>
                    <a:pt x="3157" y="1437"/>
                    <a:pt x="5967" y="1437"/>
                  </a:cubicBezTo>
                  <a:cubicBezTo>
                    <a:pt x="8198" y="1437"/>
                    <a:pt x="10210" y="1395"/>
                    <a:pt x="10249" y="1245"/>
                  </a:cubicBezTo>
                  <a:cubicBezTo>
                    <a:pt x="10337" y="893"/>
                    <a:pt x="5999" y="0"/>
                    <a:pt x="5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6107475" y="2987025"/>
              <a:ext cx="10325" cy="7275"/>
            </a:xfrm>
            <a:custGeom>
              <a:avLst/>
              <a:gdLst/>
              <a:ahLst/>
              <a:cxnLst/>
              <a:rect l="l" t="t" r="r" b="b"/>
              <a:pathLst>
                <a:path w="413" h="291" extrusionOk="0">
                  <a:moveTo>
                    <a:pt x="203" y="1"/>
                  </a:moveTo>
                  <a:cubicBezTo>
                    <a:pt x="178" y="1"/>
                    <a:pt x="151" y="8"/>
                    <a:pt x="123" y="25"/>
                  </a:cubicBezTo>
                  <a:lnTo>
                    <a:pt x="123" y="38"/>
                  </a:lnTo>
                  <a:cubicBezTo>
                    <a:pt x="0" y="130"/>
                    <a:pt x="87" y="290"/>
                    <a:pt x="205" y="290"/>
                  </a:cubicBezTo>
                  <a:cubicBezTo>
                    <a:pt x="232" y="290"/>
                    <a:pt x="260" y="282"/>
                    <a:pt x="287" y="264"/>
                  </a:cubicBezTo>
                  <a:cubicBezTo>
                    <a:pt x="412" y="180"/>
                    <a:pt x="329" y="1"/>
                    <a:pt x="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096825" y="2830775"/>
              <a:ext cx="10250" cy="7100"/>
            </a:xfrm>
            <a:custGeom>
              <a:avLst/>
              <a:gdLst/>
              <a:ahLst/>
              <a:cxnLst/>
              <a:rect l="l" t="t" r="r" b="b"/>
              <a:pathLst>
                <a:path w="410" h="284" extrusionOk="0">
                  <a:moveTo>
                    <a:pt x="212" y="0"/>
                  </a:moveTo>
                  <a:cubicBezTo>
                    <a:pt x="187" y="0"/>
                    <a:pt x="161" y="8"/>
                    <a:pt x="135" y="25"/>
                  </a:cubicBezTo>
                  <a:lnTo>
                    <a:pt x="122" y="25"/>
                  </a:lnTo>
                  <a:cubicBezTo>
                    <a:pt x="1" y="126"/>
                    <a:pt x="90" y="284"/>
                    <a:pt x="202" y="284"/>
                  </a:cubicBezTo>
                  <a:cubicBezTo>
                    <a:pt x="229" y="284"/>
                    <a:pt x="258" y="274"/>
                    <a:pt x="285" y="252"/>
                  </a:cubicBezTo>
                  <a:cubicBezTo>
                    <a:pt x="410" y="169"/>
                    <a:pt x="329"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118725" y="3180025"/>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148275" y="3395300"/>
              <a:ext cx="6400" cy="6925"/>
            </a:xfrm>
            <a:custGeom>
              <a:avLst/>
              <a:gdLst/>
              <a:ahLst/>
              <a:cxnLst/>
              <a:rect l="l" t="t" r="r" b="b"/>
              <a:pathLst>
                <a:path w="256" h="277" extrusionOk="0">
                  <a:moveTo>
                    <a:pt x="124" y="1"/>
                  </a:moveTo>
                  <a:cubicBezTo>
                    <a:pt x="109" y="1"/>
                    <a:pt x="93" y="5"/>
                    <a:pt x="76" y="16"/>
                  </a:cubicBezTo>
                  <a:lnTo>
                    <a:pt x="63" y="29"/>
                  </a:lnTo>
                  <a:cubicBezTo>
                    <a:pt x="0" y="104"/>
                    <a:pt x="13" y="217"/>
                    <a:pt x="101" y="267"/>
                  </a:cubicBezTo>
                  <a:cubicBezTo>
                    <a:pt x="115" y="274"/>
                    <a:pt x="128"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6118400" y="3725075"/>
              <a:ext cx="6400" cy="6925"/>
            </a:xfrm>
            <a:custGeom>
              <a:avLst/>
              <a:gdLst/>
              <a:ahLst/>
              <a:cxnLst/>
              <a:rect l="l" t="t" r="r" b="b"/>
              <a:pathLst>
                <a:path w="256" h="277" extrusionOk="0">
                  <a:moveTo>
                    <a:pt x="124" y="1"/>
                  </a:moveTo>
                  <a:cubicBezTo>
                    <a:pt x="110" y="1"/>
                    <a:pt x="94" y="5"/>
                    <a:pt x="76" y="16"/>
                  </a:cubicBezTo>
                  <a:lnTo>
                    <a:pt x="64" y="28"/>
                  </a:lnTo>
                  <a:cubicBezTo>
                    <a:pt x="1" y="91"/>
                    <a:pt x="13" y="217"/>
                    <a:pt x="101" y="267"/>
                  </a:cubicBezTo>
                  <a:cubicBezTo>
                    <a:pt x="116" y="274"/>
                    <a:pt x="129"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6133700" y="3894650"/>
              <a:ext cx="11275" cy="7950"/>
            </a:xfrm>
            <a:custGeom>
              <a:avLst/>
              <a:gdLst/>
              <a:ahLst/>
              <a:cxnLst/>
              <a:rect l="l" t="t" r="r" b="b"/>
              <a:pathLst>
                <a:path w="451" h="318" extrusionOk="0">
                  <a:moveTo>
                    <a:pt x="228" y="0"/>
                  </a:moveTo>
                  <a:cubicBezTo>
                    <a:pt x="197" y="0"/>
                    <a:pt x="163" y="11"/>
                    <a:pt x="131" y="36"/>
                  </a:cubicBezTo>
                  <a:lnTo>
                    <a:pt x="118" y="48"/>
                  </a:lnTo>
                  <a:cubicBezTo>
                    <a:pt x="0" y="156"/>
                    <a:pt x="97" y="318"/>
                    <a:pt x="217" y="318"/>
                  </a:cubicBezTo>
                  <a:cubicBezTo>
                    <a:pt x="251" y="318"/>
                    <a:pt x="286" y="305"/>
                    <a:pt x="319" y="275"/>
                  </a:cubicBezTo>
                  <a:cubicBezTo>
                    <a:pt x="450" y="174"/>
                    <a:pt x="355"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6133825" y="4086350"/>
              <a:ext cx="9750" cy="6950"/>
            </a:xfrm>
            <a:custGeom>
              <a:avLst/>
              <a:gdLst/>
              <a:ahLst/>
              <a:cxnLst/>
              <a:rect l="l" t="t" r="r" b="b"/>
              <a:pathLst>
                <a:path w="390" h="278" extrusionOk="0">
                  <a:moveTo>
                    <a:pt x="189" y="1"/>
                  </a:moveTo>
                  <a:cubicBezTo>
                    <a:pt x="0" y="1"/>
                    <a:pt x="13" y="277"/>
                    <a:pt x="201" y="277"/>
                  </a:cubicBezTo>
                  <a:cubicBezTo>
                    <a:pt x="377" y="277"/>
                    <a:pt x="390"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065275" y="3526125"/>
              <a:ext cx="201850" cy="42025"/>
            </a:xfrm>
            <a:custGeom>
              <a:avLst/>
              <a:gdLst/>
              <a:ahLst/>
              <a:cxnLst/>
              <a:rect l="l" t="t" r="r" b="b"/>
              <a:pathLst>
                <a:path w="8074" h="1681" extrusionOk="0">
                  <a:moveTo>
                    <a:pt x="8071" y="0"/>
                  </a:moveTo>
                  <a:cubicBezTo>
                    <a:pt x="8035" y="0"/>
                    <a:pt x="7672" y="330"/>
                    <a:pt x="7005" y="706"/>
                  </a:cubicBezTo>
                  <a:cubicBezTo>
                    <a:pt x="6049" y="1240"/>
                    <a:pt x="4990" y="1507"/>
                    <a:pt x="3930" y="1507"/>
                  </a:cubicBezTo>
                  <a:cubicBezTo>
                    <a:pt x="2968" y="1507"/>
                    <a:pt x="2005" y="1287"/>
                    <a:pt x="1120" y="844"/>
                  </a:cubicBezTo>
                  <a:cubicBezTo>
                    <a:pt x="430" y="499"/>
                    <a:pt x="42" y="202"/>
                    <a:pt x="14" y="202"/>
                  </a:cubicBezTo>
                  <a:cubicBezTo>
                    <a:pt x="14" y="202"/>
                    <a:pt x="14" y="202"/>
                    <a:pt x="13" y="203"/>
                  </a:cubicBezTo>
                  <a:cubicBezTo>
                    <a:pt x="1" y="203"/>
                    <a:pt x="101" y="291"/>
                    <a:pt x="265" y="429"/>
                  </a:cubicBezTo>
                  <a:cubicBezTo>
                    <a:pt x="516" y="630"/>
                    <a:pt x="780" y="806"/>
                    <a:pt x="1057" y="957"/>
                  </a:cubicBezTo>
                  <a:cubicBezTo>
                    <a:pt x="1953" y="1441"/>
                    <a:pt x="2939" y="1681"/>
                    <a:pt x="3925" y="1681"/>
                  </a:cubicBezTo>
                  <a:cubicBezTo>
                    <a:pt x="5015" y="1681"/>
                    <a:pt x="6104" y="1387"/>
                    <a:pt x="7068" y="806"/>
                  </a:cubicBezTo>
                  <a:cubicBezTo>
                    <a:pt x="7344" y="643"/>
                    <a:pt x="7596" y="467"/>
                    <a:pt x="7835" y="253"/>
                  </a:cubicBezTo>
                  <a:cubicBezTo>
                    <a:pt x="7923" y="178"/>
                    <a:pt x="8011" y="102"/>
                    <a:pt x="8074" y="2"/>
                  </a:cubicBezTo>
                  <a:cubicBezTo>
                    <a:pt x="8073" y="1"/>
                    <a:pt x="8072" y="0"/>
                    <a:pt x="807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105200" y="4313475"/>
              <a:ext cx="132075" cy="14850"/>
            </a:xfrm>
            <a:custGeom>
              <a:avLst/>
              <a:gdLst/>
              <a:ahLst/>
              <a:cxnLst/>
              <a:rect l="l" t="t" r="r" b="b"/>
              <a:pathLst>
                <a:path w="5283" h="594" extrusionOk="0">
                  <a:moveTo>
                    <a:pt x="5261" y="0"/>
                  </a:moveTo>
                  <a:cubicBezTo>
                    <a:pt x="5098" y="0"/>
                    <a:pt x="4017" y="340"/>
                    <a:pt x="2667" y="410"/>
                  </a:cubicBezTo>
                  <a:cubicBezTo>
                    <a:pt x="2495" y="419"/>
                    <a:pt x="2327" y="422"/>
                    <a:pt x="2164" y="422"/>
                  </a:cubicBezTo>
                  <a:cubicBezTo>
                    <a:pt x="1073" y="422"/>
                    <a:pt x="225" y="250"/>
                    <a:pt x="47" y="250"/>
                  </a:cubicBezTo>
                  <a:cubicBezTo>
                    <a:pt x="25" y="250"/>
                    <a:pt x="13" y="253"/>
                    <a:pt x="13" y="259"/>
                  </a:cubicBezTo>
                  <a:cubicBezTo>
                    <a:pt x="1" y="271"/>
                    <a:pt x="290" y="372"/>
                    <a:pt x="768" y="460"/>
                  </a:cubicBezTo>
                  <a:cubicBezTo>
                    <a:pt x="1264" y="549"/>
                    <a:pt x="1766" y="594"/>
                    <a:pt x="2268" y="594"/>
                  </a:cubicBezTo>
                  <a:cubicBezTo>
                    <a:pt x="3038" y="594"/>
                    <a:pt x="3807" y="489"/>
                    <a:pt x="4553" y="284"/>
                  </a:cubicBezTo>
                  <a:cubicBezTo>
                    <a:pt x="5018" y="146"/>
                    <a:pt x="5282" y="20"/>
                    <a:pt x="5282" y="7"/>
                  </a:cubicBezTo>
                  <a:cubicBezTo>
                    <a:pt x="5281" y="3"/>
                    <a:pt x="5274" y="0"/>
                    <a:pt x="526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4"/>
          <p:cNvGrpSpPr/>
          <p:nvPr/>
        </p:nvGrpSpPr>
        <p:grpSpPr>
          <a:xfrm>
            <a:off x="8226513" y="2012350"/>
            <a:ext cx="644500" cy="761125"/>
            <a:chOff x="8226513" y="2012350"/>
            <a:chExt cx="644500" cy="761125"/>
          </a:xfrm>
        </p:grpSpPr>
        <p:sp>
          <p:nvSpPr>
            <p:cNvPr id="403" name="Google Shape;403;p2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3344583" y="73850"/>
            <a:ext cx="2092554" cy="1106690"/>
          </a:xfrm>
        </p:spPr>
        <p:txBody>
          <a:bodyPr/>
          <a:lstStyle/>
          <a:p>
            <a:r>
              <a:rPr lang="en-US" sz="7200" dirty="0"/>
              <a:t>Scope</a:t>
            </a:r>
          </a:p>
        </p:txBody>
      </p:sp>
      <p:grpSp>
        <p:nvGrpSpPr>
          <p:cNvPr id="3" name="Google Shape;14275;p57">
            <a:extLst>
              <a:ext uri="{FF2B5EF4-FFF2-40B4-BE49-F238E27FC236}">
                <a16:creationId xmlns:a16="http://schemas.microsoft.com/office/drawing/2014/main" id="{FCAB18FA-0FF6-B54A-A85F-419DC3DC1FE3}"/>
              </a:ext>
            </a:extLst>
          </p:cNvPr>
          <p:cNvGrpSpPr/>
          <p:nvPr/>
        </p:nvGrpSpPr>
        <p:grpSpPr>
          <a:xfrm>
            <a:off x="1092699" y="1329601"/>
            <a:ext cx="649837" cy="527466"/>
            <a:chOff x="2165809" y="3811059"/>
            <a:chExt cx="422542" cy="342973"/>
          </a:xfrm>
          <a:solidFill>
            <a:schemeClr val="tx1"/>
          </a:solidFill>
        </p:grpSpPr>
        <p:sp>
          <p:nvSpPr>
            <p:cNvPr id="4" name="Google Shape;14276;p57">
              <a:extLst>
                <a:ext uri="{FF2B5EF4-FFF2-40B4-BE49-F238E27FC236}">
                  <a16:creationId xmlns:a16="http://schemas.microsoft.com/office/drawing/2014/main" id="{91FAD11D-8229-274E-B56A-DDDF12180BF2}"/>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 name="Google Shape;14277;p57">
              <a:extLst>
                <a:ext uri="{FF2B5EF4-FFF2-40B4-BE49-F238E27FC236}">
                  <a16:creationId xmlns:a16="http://schemas.microsoft.com/office/drawing/2014/main" id="{FC677007-3AC2-8B49-B72B-73A828ECB452}"/>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14278;p57">
              <a:extLst>
                <a:ext uri="{FF2B5EF4-FFF2-40B4-BE49-F238E27FC236}">
                  <a16:creationId xmlns:a16="http://schemas.microsoft.com/office/drawing/2014/main" id="{676CFCA8-3034-674C-8860-DF84E18CFA5E}"/>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 name="Google Shape;14279;p57">
              <a:extLst>
                <a:ext uri="{FF2B5EF4-FFF2-40B4-BE49-F238E27FC236}">
                  <a16:creationId xmlns:a16="http://schemas.microsoft.com/office/drawing/2014/main" id="{F12A41D1-0D2F-AA49-B205-6D4E58C9E034}"/>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 name="Google Shape;14280;p57">
              <a:extLst>
                <a:ext uri="{FF2B5EF4-FFF2-40B4-BE49-F238E27FC236}">
                  <a16:creationId xmlns:a16="http://schemas.microsoft.com/office/drawing/2014/main" id="{F3891DED-4BFE-D946-AB8B-D31D895B845C}"/>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14281;p57">
              <a:extLst>
                <a:ext uri="{FF2B5EF4-FFF2-40B4-BE49-F238E27FC236}">
                  <a16:creationId xmlns:a16="http://schemas.microsoft.com/office/drawing/2014/main" id="{87A04021-D245-EC43-B303-FA0B925929B2}"/>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0" name="Google Shape;14282;p57">
              <a:extLst>
                <a:ext uri="{FF2B5EF4-FFF2-40B4-BE49-F238E27FC236}">
                  <a16:creationId xmlns:a16="http://schemas.microsoft.com/office/drawing/2014/main" id="{7961BC93-6029-C24A-A42A-C8F15000FDBC}"/>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 name="Google Shape;14283;p57">
              <a:extLst>
                <a:ext uri="{FF2B5EF4-FFF2-40B4-BE49-F238E27FC236}">
                  <a16:creationId xmlns:a16="http://schemas.microsoft.com/office/drawing/2014/main" id="{3AE45269-C338-FC41-A358-F73557FA7AF0}"/>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2" name="Google Shape;14284;p57">
              <a:extLst>
                <a:ext uri="{FF2B5EF4-FFF2-40B4-BE49-F238E27FC236}">
                  <a16:creationId xmlns:a16="http://schemas.microsoft.com/office/drawing/2014/main" id="{D06CDB5B-5BF6-2E43-8686-0C593B667D4D}"/>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3" name="Google Shape;14285;p57">
              <a:extLst>
                <a:ext uri="{FF2B5EF4-FFF2-40B4-BE49-F238E27FC236}">
                  <a16:creationId xmlns:a16="http://schemas.microsoft.com/office/drawing/2014/main" id="{EA0AAC28-C909-F84F-8DBE-A67A90DF7386}"/>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 name="Google Shape;14286;p57">
              <a:extLst>
                <a:ext uri="{FF2B5EF4-FFF2-40B4-BE49-F238E27FC236}">
                  <a16:creationId xmlns:a16="http://schemas.microsoft.com/office/drawing/2014/main" id="{2BC5C48A-0CAD-4A40-BADD-6F90EC728857}"/>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 name="Google Shape;14287;p57">
              <a:extLst>
                <a:ext uri="{FF2B5EF4-FFF2-40B4-BE49-F238E27FC236}">
                  <a16:creationId xmlns:a16="http://schemas.microsoft.com/office/drawing/2014/main" id="{05F82A5C-394C-3E46-BC7C-E5CD09041E87}"/>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 name="Google Shape;14288;p57">
              <a:extLst>
                <a:ext uri="{FF2B5EF4-FFF2-40B4-BE49-F238E27FC236}">
                  <a16:creationId xmlns:a16="http://schemas.microsoft.com/office/drawing/2014/main" id="{A6936B31-6216-BF49-B548-523A41CE30B8}"/>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 name="Google Shape;14289;p57">
              <a:extLst>
                <a:ext uri="{FF2B5EF4-FFF2-40B4-BE49-F238E27FC236}">
                  <a16:creationId xmlns:a16="http://schemas.microsoft.com/office/drawing/2014/main" id="{EE8EAB54-4A2E-6547-B201-725586A8929E}"/>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 name="Google Shape;14290;p57">
              <a:extLst>
                <a:ext uri="{FF2B5EF4-FFF2-40B4-BE49-F238E27FC236}">
                  <a16:creationId xmlns:a16="http://schemas.microsoft.com/office/drawing/2014/main" id="{EDB4B599-885F-AC47-8C1F-318E48565BF2}"/>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 name="Google Shape;14291;p57">
              <a:extLst>
                <a:ext uri="{FF2B5EF4-FFF2-40B4-BE49-F238E27FC236}">
                  <a16:creationId xmlns:a16="http://schemas.microsoft.com/office/drawing/2014/main" id="{61B9D426-1243-274F-8028-EE9CBB1631F2}"/>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 name="Google Shape;14292;p57">
              <a:extLst>
                <a:ext uri="{FF2B5EF4-FFF2-40B4-BE49-F238E27FC236}">
                  <a16:creationId xmlns:a16="http://schemas.microsoft.com/office/drawing/2014/main" id="{2B0FD0C9-A505-7149-953D-4A65AEA2AEE6}"/>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 name="Google Shape;14293;p57">
              <a:extLst>
                <a:ext uri="{FF2B5EF4-FFF2-40B4-BE49-F238E27FC236}">
                  <a16:creationId xmlns:a16="http://schemas.microsoft.com/office/drawing/2014/main" id="{B9B3D346-4A27-AA43-84A4-FB1D4314F0DD}"/>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 name="TextBox 21">
            <a:extLst>
              <a:ext uri="{FF2B5EF4-FFF2-40B4-BE49-F238E27FC236}">
                <a16:creationId xmlns:a16="http://schemas.microsoft.com/office/drawing/2014/main" id="{98DAD3FC-875B-AA44-A708-A5008379C635}"/>
              </a:ext>
            </a:extLst>
          </p:cNvPr>
          <p:cNvSpPr txBox="1"/>
          <p:nvPr/>
        </p:nvSpPr>
        <p:spPr>
          <a:xfrm>
            <a:off x="768240" y="1950405"/>
            <a:ext cx="1298753" cy="461665"/>
          </a:xfrm>
          <a:prstGeom prst="rect">
            <a:avLst/>
          </a:prstGeom>
          <a:noFill/>
        </p:spPr>
        <p:txBody>
          <a:bodyPr wrap="none" rtlCol="0">
            <a:spAutoFit/>
          </a:bodyPr>
          <a:lstStyle/>
          <a:p>
            <a:r>
              <a:rPr lang="en-US" sz="1200" b="1" dirty="0">
                <a:solidFill>
                  <a:schemeClr val="tx1"/>
                </a:solidFill>
              </a:rPr>
              <a:t>Book/View/Edit</a:t>
            </a:r>
          </a:p>
          <a:p>
            <a:r>
              <a:rPr lang="en-US" sz="1200" b="1" dirty="0">
                <a:solidFill>
                  <a:schemeClr val="tx1"/>
                </a:solidFill>
              </a:rPr>
              <a:t> Appointments</a:t>
            </a:r>
          </a:p>
        </p:txBody>
      </p:sp>
      <p:sp>
        <p:nvSpPr>
          <p:cNvPr id="24" name="TextBox 23">
            <a:extLst>
              <a:ext uri="{FF2B5EF4-FFF2-40B4-BE49-F238E27FC236}">
                <a16:creationId xmlns:a16="http://schemas.microsoft.com/office/drawing/2014/main" id="{ECFCEA14-21F9-8E49-903A-E1DFC9F1ABAA}"/>
              </a:ext>
            </a:extLst>
          </p:cNvPr>
          <p:cNvSpPr txBox="1"/>
          <p:nvPr/>
        </p:nvSpPr>
        <p:spPr>
          <a:xfrm>
            <a:off x="284441" y="2361819"/>
            <a:ext cx="2286203" cy="430887"/>
          </a:xfrm>
          <a:prstGeom prst="rect">
            <a:avLst/>
          </a:prstGeom>
          <a:noFill/>
        </p:spPr>
        <p:txBody>
          <a:bodyPr wrap="none" rtlCol="0">
            <a:spAutoFit/>
          </a:bodyPr>
          <a:lstStyle/>
          <a:p>
            <a:r>
              <a:rPr lang="en-US" sz="1100" dirty="0">
                <a:solidFill>
                  <a:schemeClr val="tx1"/>
                </a:solidFill>
              </a:rPr>
              <a:t>Users will have the ability to Book</a:t>
            </a:r>
          </a:p>
          <a:p>
            <a:pPr algn="ctr"/>
            <a:r>
              <a:rPr lang="en-US" sz="1100" dirty="0">
                <a:solidFill>
                  <a:schemeClr val="tx1"/>
                </a:solidFill>
              </a:rPr>
              <a:t>A customers appointment</a:t>
            </a:r>
          </a:p>
        </p:txBody>
      </p:sp>
      <p:sp>
        <p:nvSpPr>
          <p:cNvPr id="44" name="TextBox 43">
            <a:extLst>
              <a:ext uri="{FF2B5EF4-FFF2-40B4-BE49-F238E27FC236}">
                <a16:creationId xmlns:a16="http://schemas.microsoft.com/office/drawing/2014/main" id="{FF88264E-180D-3E4C-94F8-F319A84A6AE9}"/>
              </a:ext>
            </a:extLst>
          </p:cNvPr>
          <p:cNvSpPr txBox="1"/>
          <p:nvPr/>
        </p:nvSpPr>
        <p:spPr>
          <a:xfrm>
            <a:off x="3727787" y="1950405"/>
            <a:ext cx="1467068" cy="461665"/>
          </a:xfrm>
          <a:prstGeom prst="rect">
            <a:avLst/>
          </a:prstGeom>
          <a:noFill/>
        </p:spPr>
        <p:txBody>
          <a:bodyPr wrap="none" rtlCol="0">
            <a:spAutoFit/>
          </a:bodyPr>
          <a:lstStyle/>
          <a:p>
            <a:r>
              <a:rPr lang="en-US" sz="1200" b="1" dirty="0">
                <a:solidFill>
                  <a:schemeClr val="tx1"/>
                </a:solidFill>
              </a:rPr>
              <a:t>Create/View/Edit</a:t>
            </a:r>
          </a:p>
          <a:p>
            <a:r>
              <a:rPr lang="en-US" sz="1200" b="1" dirty="0">
                <a:solidFill>
                  <a:schemeClr val="tx1"/>
                </a:solidFill>
              </a:rPr>
              <a:t> Customer Profile</a:t>
            </a:r>
          </a:p>
        </p:txBody>
      </p:sp>
      <p:sp>
        <p:nvSpPr>
          <p:cNvPr id="45" name="TextBox 44">
            <a:extLst>
              <a:ext uri="{FF2B5EF4-FFF2-40B4-BE49-F238E27FC236}">
                <a16:creationId xmlns:a16="http://schemas.microsoft.com/office/drawing/2014/main" id="{44935BEF-3CFF-9F46-ACBE-7B6F138BC73B}"/>
              </a:ext>
            </a:extLst>
          </p:cNvPr>
          <p:cNvSpPr txBox="1"/>
          <p:nvPr/>
        </p:nvSpPr>
        <p:spPr>
          <a:xfrm>
            <a:off x="3073380" y="2361902"/>
            <a:ext cx="2820003" cy="600164"/>
          </a:xfrm>
          <a:prstGeom prst="rect">
            <a:avLst/>
          </a:prstGeom>
          <a:noFill/>
        </p:spPr>
        <p:txBody>
          <a:bodyPr wrap="none" rtlCol="0">
            <a:spAutoFit/>
          </a:bodyPr>
          <a:lstStyle/>
          <a:p>
            <a:pPr algn="ctr"/>
            <a:r>
              <a:rPr lang="en-US" sz="1100" dirty="0">
                <a:solidFill>
                  <a:schemeClr val="tx1"/>
                </a:solidFill>
              </a:rPr>
              <a:t>Users will have the ability to create,</a:t>
            </a:r>
          </a:p>
          <a:p>
            <a:pPr algn="ctr"/>
            <a:r>
              <a:rPr lang="en-US" sz="1100" dirty="0">
                <a:solidFill>
                  <a:schemeClr val="tx1"/>
                </a:solidFill>
              </a:rPr>
              <a:t>And edit store a customers profile into the </a:t>
            </a:r>
          </a:p>
          <a:p>
            <a:pPr algn="ctr"/>
            <a:r>
              <a:rPr lang="en-US" sz="1100" dirty="0">
                <a:solidFill>
                  <a:schemeClr val="tx1"/>
                </a:solidFill>
              </a:rPr>
              <a:t>System. </a:t>
            </a:r>
          </a:p>
        </p:txBody>
      </p:sp>
      <p:grpSp>
        <p:nvGrpSpPr>
          <p:cNvPr id="46" name="Google Shape;13872;p57">
            <a:extLst>
              <a:ext uri="{FF2B5EF4-FFF2-40B4-BE49-F238E27FC236}">
                <a16:creationId xmlns:a16="http://schemas.microsoft.com/office/drawing/2014/main" id="{D92F6A19-7F5E-774C-B7A4-0F52B79C9C20}"/>
              </a:ext>
            </a:extLst>
          </p:cNvPr>
          <p:cNvGrpSpPr/>
          <p:nvPr/>
        </p:nvGrpSpPr>
        <p:grpSpPr>
          <a:xfrm>
            <a:off x="4039781" y="1250612"/>
            <a:ext cx="645407" cy="646090"/>
            <a:chOff x="7538896" y="1970156"/>
            <a:chExt cx="361147" cy="361529"/>
          </a:xfrm>
          <a:solidFill>
            <a:schemeClr val="tx1"/>
          </a:solidFill>
        </p:grpSpPr>
        <p:sp>
          <p:nvSpPr>
            <p:cNvPr id="47" name="Google Shape;13873;p57">
              <a:extLst>
                <a:ext uri="{FF2B5EF4-FFF2-40B4-BE49-F238E27FC236}">
                  <a16:creationId xmlns:a16="http://schemas.microsoft.com/office/drawing/2014/main" id="{D17545B9-F3D0-8B48-8C90-D1E9202BE4E3}"/>
                </a:ext>
              </a:extLst>
            </p:cNvPr>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874;p57">
              <a:extLst>
                <a:ext uri="{FF2B5EF4-FFF2-40B4-BE49-F238E27FC236}">
                  <a16:creationId xmlns:a16="http://schemas.microsoft.com/office/drawing/2014/main" id="{5A06AE20-F6F8-F34B-8067-4A7DA3302CDC}"/>
                </a:ext>
              </a:extLst>
            </p:cNvPr>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875;p57">
              <a:extLst>
                <a:ext uri="{FF2B5EF4-FFF2-40B4-BE49-F238E27FC236}">
                  <a16:creationId xmlns:a16="http://schemas.microsoft.com/office/drawing/2014/main" id="{3448480D-3978-3E43-8F8B-E86EA9A4A664}"/>
                </a:ext>
              </a:extLst>
            </p:cNvPr>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876;p57">
              <a:extLst>
                <a:ext uri="{FF2B5EF4-FFF2-40B4-BE49-F238E27FC236}">
                  <a16:creationId xmlns:a16="http://schemas.microsoft.com/office/drawing/2014/main" id="{3D966FE9-B43B-9749-BA90-A63A55DD73A5}"/>
                </a:ext>
              </a:extLst>
            </p:cNvPr>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3877;p57">
              <a:extLst>
                <a:ext uri="{FF2B5EF4-FFF2-40B4-BE49-F238E27FC236}">
                  <a16:creationId xmlns:a16="http://schemas.microsoft.com/office/drawing/2014/main" id="{B6225D6A-0437-C746-90F7-48C646249734}"/>
                </a:ext>
              </a:extLst>
            </p:cNvPr>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78;p57">
              <a:extLst>
                <a:ext uri="{FF2B5EF4-FFF2-40B4-BE49-F238E27FC236}">
                  <a16:creationId xmlns:a16="http://schemas.microsoft.com/office/drawing/2014/main" id="{F505E312-8F46-044F-9522-E352A2574B9C}"/>
                </a:ext>
              </a:extLst>
            </p:cNvPr>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TextBox 52">
            <a:extLst>
              <a:ext uri="{FF2B5EF4-FFF2-40B4-BE49-F238E27FC236}">
                <a16:creationId xmlns:a16="http://schemas.microsoft.com/office/drawing/2014/main" id="{712BCF3A-19A0-8148-B0F3-BF941DBD2443}"/>
              </a:ext>
            </a:extLst>
          </p:cNvPr>
          <p:cNvSpPr txBox="1"/>
          <p:nvPr/>
        </p:nvSpPr>
        <p:spPr>
          <a:xfrm>
            <a:off x="7043100" y="1984763"/>
            <a:ext cx="1439818" cy="461665"/>
          </a:xfrm>
          <a:prstGeom prst="rect">
            <a:avLst/>
          </a:prstGeom>
          <a:noFill/>
        </p:spPr>
        <p:txBody>
          <a:bodyPr wrap="none" rtlCol="0">
            <a:spAutoFit/>
          </a:bodyPr>
          <a:lstStyle/>
          <a:p>
            <a:r>
              <a:rPr lang="en-US" sz="1200" b="1" dirty="0">
                <a:solidFill>
                  <a:schemeClr val="tx1"/>
                </a:solidFill>
              </a:rPr>
              <a:t>Create/View/Edit</a:t>
            </a:r>
          </a:p>
          <a:p>
            <a:r>
              <a:rPr lang="en-US" sz="1200" b="1" dirty="0">
                <a:solidFill>
                  <a:schemeClr val="tx1"/>
                </a:solidFill>
              </a:rPr>
              <a:t> Payment History</a:t>
            </a:r>
          </a:p>
        </p:txBody>
      </p:sp>
      <p:sp>
        <p:nvSpPr>
          <p:cNvPr id="54" name="TextBox 53">
            <a:extLst>
              <a:ext uri="{FF2B5EF4-FFF2-40B4-BE49-F238E27FC236}">
                <a16:creationId xmlns:a16="http://schemas.microsoft.com/office/drawing/2014/main" id="{11332605-25A2-D249-96D2-DA542449993D}"/>
              </a:ext>
            </a:extLst>
          </p:cNvPr>
          <p:cNvSpPr txBox="1"/>
          <p:nvPr/>
        </p:nvSpPr>
        <p:spPr>
          <a:xfrm>
            <a:off x="6522731" y="2361819"/>
            <a:ext cx="2393604" cy="600164"/>
          </a:xfrm>
          <a:prstGeom prst="rect">
            <a:avLst/>
          </a:prstGeom>
          <a:noFill/>
        </p:spPr>
        <p:txBody>
          <a:bodyPr wrap="none" rtlCol="0">
            <a:spAutoFit/>
          </a:bodyPr>
          <a:lstStyle/>
          <a:p>
            <a:pPr algn="ctr"/>
            <a:r>
              <a:rPr lang="en-US" sz="1100" dirty="0">
                <a:solidFill>
                  <a:schemeClr val="tx1"/>
                </a:solidFill>
              </a:rPr>
              <a:t>Users will have the ability to create </a:t>
            </a:r>
          </a:p>
          <a:p>
            <a:pPr algn="ctr"/>
            <a:r>
              <a:rPr lang="en-US" sz="1100" dirty="0">
                <a:solidFill>
                  <a:schemeClr val="tx1"/>
                </a:solidFill>
              </a:rPr>
              <a:t>And modify payment Invoices that </a:t>
            </a:r>
          </a:p>
          <a:p>
            <a:pPr algn="ctr"/>
            <a:r>
              <a:rPr lang="en-US" sz="1100" dirty="0">
                <a:solidFill>
                  <a:schemeClr val="tx1"/>
                </a:solidFill>
              </a:rPr>
              <a:t>Are inputted into the assignment</a:t>
            </a:r>
          </a:p>
        </p:txBody>
      </p:sp>
      <p:sp>
        <p:nvSpPr>
          <p:cNvPr id="81" name="TextBox 80">
            <a:extLst>
              <a:ext uri="{FF2B5EF4-FFF2-40B4-BE49-F238E27FC236}">
                <a16:creationId xmlns:a16="http://schemas.microsoft.com/office/drawing/2014/main" id="{7E7884BA-74A6-E64E-B451-E81ECA5E6AFC}"/>
              </a:ext>
            </a:extLst>
          </p:cNvPr>
          <p:cNvSpPr txBox="1"/>
          <p:nvPr/>
        </p:nvSpPr>
        <p:spPr>
          <a:xfrm>
            <a:off x="609048" y="3644451"/>
            <a:ext cx="1636987" cy="276999"/>
          </a:xfrm>
          <a:prstGeom prst="rect">
            <a:avLst/>
          </a:prstGeom>
          <a:noFill/>
        </p:spPr>
        <p:txBody>
          <a:bodyPr wrap="none" rtlCol="0">
            <a:spAutoFit/>
          </a:bodyPr>
          <a:lstStyle/>
          <a:p>
            <a:r>
              <a:rPr lang="en-US" sz="1200" b="1" dirty="0">
                <a:solidFill>
                  <a:schemeClr val="tx1"/>
                </a:solidFill>
              </a:rPr>
              <a:t>View Staff Members</a:t>
            </a:r>
          </a:p>
        </p:txBody>
      </p:sp>
      <p:sp>
        <p:nvSpPr>
          <p:cNvPr id="82" name="TextBox 81">
            <a:extLst>
              <a:ext uri="{FF2B5EF4-FFF2-40B4-BE49-F238E27FC236}">
                <a16:creationId xmlns:a16="http://schemas.microsoft.com/office/drawing/2014/main" id="{FB8E4C87-7F8A-4440-A077-72BA8F55BC79}"/>
              </a:ext>
            </a:extLst>
          </p:cNvPr>
          <p:cNvSpPr txBox="1"/>
          <p:nvPr/>
        </p:nvSpPr>
        <p:spPr>
          <a:xfrm>
            <a:off x="129077" y="3876998"/>
            <a:ext cx="2638266" cy="769441"/>
          </a:xfrm>
          <a:prstGeom prst="rect">
            <a:avLst/>
          </a:prstGeom>
          <a:noFill/>
        </p:spPr>
        <p:txBody>
          <a:bodyPr wrap="square" rtlCol="0">
            <a:spAutoFit/>
          </a:bodyPr>
          <a:lstStyle/>
          <a:p>
            <a:pPr algn="ctr"/>
            <a:r>
              <a:rPr lang="en-US" sz="1100" dirty="0">
                <a:solidFill>
                  <a:schemeClr val="tx1"/>
                </a:solidFill>
              </a:rPr>
              <a:t>Users will have the ability to view all staff members  via a list. Managers</a:t>
            </a:r>
          </a:p>
          <a:p>
            <a:pPr algn="ctr"/>
            <a:r>
              <a:rPr lang="en-US" sz="1100" dirty="0">
                <a:solidFill>
                  <a:schemeClr val="tx1"/>
                </a:solidFill>
              </a:rPr>
              <a:t>will have there own tab/list for themselves</a:t>
            </a:r>
          </a:p>
        </p:txBody>
      </p:sp>
      <p:sp>
        <p:nvSpPr>
          <p:cNvPr id="102" name="TextBox 101">
            <a:extLst>
              <a:ext uri="{FF2B5EF4-FFF2-40B4-BE49-F238E27FC236}">
                <a16:creationId xmlns:a16="http://schemas.microsoft.com/office/drawing/2014/main" id="{D87658AE-46FC-9646-BBA7-23CF60BFB83D}"/>
              </a:ext>
            </a:extLst>
          </p:cNvPr>
          <p:cNvSpPr txBox="1"/>
          <p:nvPr/>
        </p:nvSpPr>
        <p:spPr>
          <a:xfrm>
            <a:off x="3794164" y="3679910"/>
            <a:ext cx="1279517" cy="276999"/>
          </a:xfrm>
          <a:prstGeom prst="rect">
            <a:avLst/>
          </a:prstGeom>
          <a:noFill/>
        </p:spPr>
        <p:txBody>
          <a:bodyPr wrap="none" rtlCol="0">
            <a:spAutoFit/>
          </a:bodyPr>
          <a:lstStyle/>
          <a:p>
            <a:r>
              <a:rPr lang="en-US" sz="1200" b="1" dirty="0">
                <a:solidFill>
                  <a:schemeClr val="tx1"/>
                </a:solidFill>
              </a:rPr>
              <a:t>Search/Sorting</a:t>
            </a:r>
          </a:p>
        </p:txBody>
      </p:sp>
      <p:sp>
        <p:nvSpPr>
          <p:cNvPr id="103" name="TextBox 102">
            <a:extLst>
              <a:ext uri="{FF2B5EF4-FFF2-40B4-BE49-F238E27FC236}">
                <a16:creationId xmlns:a16="http://schemas.microsoft.com/office/drawing/2014/main" id="{492DF255-A245-3C4F-9882-A408EE8E821A}"/>
              </a:ext>
            </a:extLst>
          </p:cNvPr>
          <p:cNvSpPr txBox="1"/>
          <p:nvPr/>
        </p:nvSpPr>
        <p:spPr>
          <a:xfrm>
            <a:off x="3114790" y="3933921"/>
            <a:ext cx="2638266" cy="600164"/>
          </a:xfrm>
          <a:prstGeom prst="rect">
            <a:avLst/>
          </a:prstGeom>
          <a:noFill/>
        </p:spPr>
        <p:txBody>
          <a:bodyPr wrap="square" rtlCol="0">
            <a:spAutoFit/>
          </a:bodyPr>
          <a:lstStyle/>
          <a:p>
            <a:pPr algn="ctr"/>
            <a:r>
              <a:rPr lang="en-US" sz="1100" dirty="0">
                <a:solidFill>
                  <a:schemeClr val="tx1"/>
                </a:solidFill>
              </a:rPr>
              <a:t>Each list view will have a capable</a:t>
            </a:r>
          </a:p>
          <a:p>
            <a:pPr algn="ctr"/>
            <a:r>
              <a:rPr lang="en-US" sz="1100" dirty="0">
                <a:solidFill>
                  <a:schemeClr val="tx1"/>
                </a:solidFill>
              </a:rPr>
              <a:t>Search function with auto fill functionalities. It will also allow you </a:t>
            </a:r>
          </a:p>
        </p:txBody>
      </p:sp>
      <p:sp>
        <p:nvSpPr>
          <p:cNvPr id="123" name="TextBox 122">
            <a:extLst>
              <a:ext uri="{FF2B5EF4-FFF2-40B4-BE49-F238E27FC236}">
                <a16:creationId xmlns:a16="http://schemas.microsoft.com/office/drawing/2014/main" id="{1EA7FAB4-D0F4-154E-87D0-0BE0325EF0E1}"/>
              </a:ext>
            </a:extLst>
          </p:cNvPr>
          <p:cNvSpPr txBox="1"/>
          <p:nvPr/>
        </p:nvSpPr>
        <p:spPr>
          <a:xfrm>
            <a:off x="6733517" y="3656922"/>
            <a:ext cx="1895071" cy="276999"/>
          </a:xfrm>
          <a:prstGeom prst="rect">
            <a:avLst/>
          </a:prstGeom>
          <a:noFill/>
        </p:spPr>
        <p:txBody>
          <a:bodyPr wrap="none" rtlCol="0">
            <a:spAutoFit/>
          </a:bodyPr>
          <a:lstStyle/>
          <a:p>
            <a:r>
              <a:rPr lang="en-US" sz="1200" b="1" dirty="0" err="1">
                <a:solidFill>
                  <a:schemeClr val="tx1"/>
                </a:solidFill>
              </a:rPr>
              <a:t>Dashbaord</a:t>
            </a:r>
            <a:r>
              <a:rPr lang="en-US" sz="1200" b="1" dirty="0">
                <a:solidFill>
                  <a:schemeClr val="tx1"/>
                </a:solidFill>
              </a:rPr>
              <a:t>/Media/Apps</a:t>
            </a:r>
          </a:p>
        </p:txBody>
      </p:sp>
      <p:sp>
        <p:nvSpPr>
          <p:cNvPr id="124" name="TextBox 123">
            <a:extLst>
              <a:ext uri="{FF2B5EF4-FFF2-40B4-BE49-F238E27FC236}">
                <a16:creationId xmlns:a16="http://schemas.microsoft.com/office/drawing/2014/main" id="{D94F5D8F-28FE-5142-BF73-2EF5A9EF0166}"/>
              </a:ext>
            </a:extLst>
          </p:cNvPr>
          <p:cNvSpPr txBox="1"/>
          <p:nvPr/>
        </p:nvSpPr>
        <p:spPr>
          <a:xfrm>
            <a:off x="6432430" y="3891580"/>
            <a:ext cx="2638266" cy="769441"/>
          </a:xfrm>
          <a:prstGeom prst="rect">
            <a:avLst/>
          </a:prstGeom>
          <a:noFill/>
        </p:spPr>
        <p:txBody>
          <a:bodyPr wrap="square" rtlCol="0">
            <a:spAutoFit/>
          </a:bodyPr>
          <a:lstStyle/>
          <a:p>
            <a:pPr algn="ctr"/>
            <a:r>
              <a:rPr lang="en-US" sz="1100" dirty="0">
                <a:solidFill>
                  <a:schemeClr val="tx1"/>
                </a:solidFill>
              </a:rPr>
              <a:t>The system will have a live data</a:t>
            </a:r>
          </a:p>
          <a:p>
            <a:pPr algn="ctr"/>
            <a:r>
              <a:rPr lang="en-US" sz="1100" dirty="0">
                <a:solidFill>
                  <a:schemeClr val="tx1"/>
                </a:solidFill>
              </a:rPr>
              <a:t>Dashboard, you will also be able to upload images and chat/email within the application</a:t>
            </a:r>
          </a:p>
        </p:txBody>
      </p:sp>
      <p:grpSp>
        <p:nvGrpSpPr>
          <p:cNvPr id="125" name="Google Shape;14198;p57">
            <a:extLst>
              <a:ext uri="{FF2B5EF4-FFF2-40B4-BE49-F238E27FC236}">
                <a16:creationId xmlns:a16="http://schemas.microsoft.com/office/drawing/2014/main" id="{F464BB2F-95E7-7245-AC3A-7E4787CECD8D}"/>
              </a:ext>
            </a:extLst>
          </p:cNvPr>
          <p:cNvGrpSpPr/>
          <p:nvPr/>
        </p:nvGrpSpPr>
        <p:grpSpPr>
          <a:xfrm>
            <a:off x="7426012" y="1212298"/>
            <a:ext cx="587042" cy="722718"/>
            <a:chOff x="3584201" y="4294996"/>
            <a:chExt cx="267574" cy="329415"/>
          </a:xfrm>
          <a:solidFill>
            <a:schemeClr val="tx1"/>
          </a:solidFill>
        </p:grpSpPr>
        <p:sp>
          <p:nvSpPr>
            <p:cNvPr id="126" name="Google Shape;14199;p57">
              <a:extLst>
                <a:ext uri="{FF2B5EF4-FFF2-40B4-BE49-F238E27FC236}">
                  <a16:creationId xmlns:a16="http://schemas.microsoft.com/office/drawing/2014/main" id="{D840B9B7-CB67-1B41-9A4A-880B46F3D90C}"/>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200;p57">
              <a:extLst>
                <a:ext uri="{FF2B5EF4-FFF2-40B4-BE49-F238E27FC236}">
                  <a16:creationId xmlns:a16="http://schemas.microsoft.com/office/drawing/2014/main" id="{7FB4361B-0F08-C649-826C-74EBC7DB460B}"/>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201;p57">
              <a:extLst>
                <a:ext uri="{FF2B5EF4-FFF2-40B4-BE49-F238E27FC236}">
                  <a16:creationId xmlns:a16="http://schemas.microsoft.com/office/drawing/2014/main" id="{6A5ADA1F-E2EB-0D46-BE38-83C160DFF466}"/>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202;p57">
              <a:extLst>
                <a:ext uri="{FF2B5EF4-FFF2-40B4-BE49-F238E27FC236}">
                  <a16:creationId xmlns:a16="http://schemas.microsoft.com/office/drawing/2014/main" id="{0F3969C0-1ECF-4648-BE7C-E44EB747A88E}"/>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893;p57">
            <a:extLst>
              <a:ext uri="{FF2B5EF4-FFF2-40B4-BE49-F238E27FC236}">
                <a16:creationId xmlns:a16="http://schemas.microsoft.com/office/drawing/2014/main" id="{A4F8749D-1877-2244-8C0E-A1A820B6E1C3}"/>
              </a:ext>
            </a:extLst>
          </p:cNvPr>
          <p:cNvGrpSpPr/>
          <p:nvPr/>
        </p:nvGrpSpPr>
        <p:grpSpPr>
          <a:xfrm>
            <a:off x="992933" y="2850802"/>
            <a:ext cx="749603" cy="698365"/>
            <a:chOff x="2185128" y="2427549"/>
            <a:chExt cx="382758" cy="356595"/>
          </a:xfrm>
          <a:solidFill>
            <a:schemeClr val="tx1"/>
          </a:solidFill>
        </p:grpSpPr>
        <p:sp>
          <p:nvSpPr>
            <p:cNvPr id="131" name="Google Shape;13894;p57">
              <a:extLst>
                <a:ext uri="{FF2B5EF4-FFF2-40B4-BE49-F238E27FC236}">
                  <a16:creationId xmlns:a16="http://schemas.microsoft.com/office/drawing/2014/main" id="{4292B65F-76B0-1B42-B809-BD720D745200}"/>
                </a:ext>
              </a:extLst>
            </p:cNvPr>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895;p57">
              <a:extLst>
                <a:ext uri="{FF2B5EF4-FFF2-40B4-BE49-F238E27FC236}">
                  <a16:creationId xmlns:a16="http://schemas.microsoft.com/office/drawing/2014/main" id="{DED50E49-4447-E142-B237-7C51DBF99C25}"/>
                </a:ext>
              </a:extLst>
            </p:cNvPr>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896;p57">
              <a:extLst>
                <a:ext uri="{FF2B5EF4-FFF2-40B4-BE49-F238E27FC236}">
                  <a16:creationId xmlns:a16="http://schemas.microsoft.com/office/drawing/2014/main" id="{E6E798EB-62AE-8349-B788-8A8EB8DEB537}"/>
                </a:ext>
              </a:extLst>
            </p:cNvPr>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897;p57">
              <a:extLst>
                <a:ext uri="{FF2B5EF4-FFF2-40B4-BE49-F238E27FC236}">
                  <a16:creationId xmlns:a16="http://schemas.microsoft.com/office/drawing/2014/main" id="{D09E13F1-B1B9-B64C-932A-7196C85292D4}"/>
                </a:ext>
              </a:extLst>
            </p:cNvPr>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4923;p58">
            <a:extLst>
              <a:ext uri="{FF2B5EF4-FFF2-40B4-BE49-F238E27FC236}">
                <a16:creationId xmlns:a16="http://schemas.microsoft.com/office/drawing/2014/main" id="{366D843A-3CFC-6A49-9840-11877C838BFA}"/>
              </a:ext>
            </a:extLst>
          </p:cNvPr>
          <p:cNvGrpSpPr/>
          <p:nvPr/>
        </p:nvGrpSpPr>
        <p:grpSpPr>
          <a:xfrm>
            <a:off x="4035929" y="3029576"/>
            <a:ext cx="795986" cy="656387"/>
            <a:chOff x="3074027" y="1983777"/>
            <a:chExt cx="380604" cy="313854"/>
          </a:xfrm>
          <a:solidFill>
            <a:schemeClr val="tx1"/>
          </a:solidFill>
        </p:grpSpPr>
        <p:sp>
          <p:nvSpPr>
            <p:cNvPr id="136" name="Google Shape;14924;p58">
              <a:extLst>
                <a:ext uri="{FF2B5EF4-FFF2-40B4-BE49-F238E27FC236}">
                  <a16:creationId xmlns:a16="http://schemas.microsoft.com/office/drawing/2014/main" id="{33A1B9A2-34E3-2441-BF03-7556946EA533}"/>
                </a:ext>
              </a:extLst>
            </p:cNvPr>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925;p58">
              <a:extLst>
                <a:ext uri="{FF2B5EF4-FFF2-40B4-BE49-F238E27FC236}">
                  <a16:creationId xmlns:a16="http://schemas.microsoft.com/office/drawing/2014/main" id="{DA99891A-53FF-374D-8AD4-10FC4BA68448}"/>
                </a:ext>
              </a:extLst>
            </p:cNvPr>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926;p58">
              <a:extLst>
                <a:ext uri="{FF2B5EF4-FFF2-40B4-BE49-F238E27FC236}">
                  <a16:creationId xmlns:a16="http://schemas.microsoft.com/office/drawing/2014/main" id="{7A823261-7623-2344-BC58-2ECBAA5D7863}"/>
                </a:ext>
              </a:extLst>
            </p:cNvPr>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927;p58">
              <a:extLst>
                <a:ext uri="{FF2B5EF4-FFF2-40B4-BE49-F238E27FC236}">
                  <a16:creationId xmlns:a16="http://schemas.microsoft.com/office/drawing/2014/main" id="{0039251F-F7D0-EB49-9097-730E5D7864EE}"/>
                </a:ext>
              </a:extLst>
            </p:cNvPr>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928;p58">
              <a:extLst>
                <a:ext uri="{FF2B5EF4-FFF2-40B4-BE49-F238E27FC236}">
                  <a16:creationId xmlns:a16="http://schemas.microsoft.com/office/drawing/2014/main" id="{D7CC3F1F-D712-C042-A943-5ED225D45B29}"/>
                </a:ext>
              </a:extLst>
            </p:cNvPr>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5451;p59">
            <a:extLst>
              <a:ext uri="{FF2B5EF4-FFF2-40B4-BE49-F238E27FC236}">
                <a16:creationId xmlns:a16="http://schemas.microsoft.com/office/drawing/2014/main" id="{9B090772-0967-8841-A3D3-20E16B797F0F}"/>
              </a:ext>
            </a:extLst>
          </p:cNvPr>
          <p:cNvGrpSpPr/>
          <p:nvPr/>
        </p:nvGrpSpPr>
        <p:grpSpPr>
          <a:xfrm>
            <a:off x="7344414" y="2980679"/>
            <a:ext cx="837189" cy="629705"/>
            <a:chOff x="2194468" y="2938865"/>
            <a:chExt cx="355993" cy="267766"/>
          </a:xfrm>
          <a:solidFill>
            <a:schemeClr val="tx1"/>
          </a:solidFill>
        </p:grpSpPr>
        <p:sp>
          <p:nvSpPr>
            <p:cNvPr id="142" name="Google Shape;15452;p59">
              <a:extLst>
                <a:ext uri="{FF2B5EF4-FFF2-40B4-BE49-F238E27FC236}">
                  <a16:creationId xmlns:a16="http://schemas.microsoft.com/office/drawing/2014/main" id="{CDDCD858-AE13-C343-964C-FF1FE25E6435}"/>
                </a:ext>
              </a:extLst>
            </p:cNvPr>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453;p59">
              <a:extLst>
                <a:ext uri="{FF2B5EF4-FFF2-40B4-BE49-F238E27FC236}">
                  <a16:creationId xmlns:a16="http://schemas.microsoft.com/office/drawing/2014/main" id="{513CF825-8416-574A-B99E-C32A13758BC6}"/>
                </a:ext>
              </a:extLst>
            </p:cNvPr>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454;p59">
              <a:extLst>
                <a:ext uri="{FF2B5EF4-FFF2-40B4-BE49-F238E27FC236}">
                  <a16:creationId xmlns:a16="http://schemas.microsoft.com/office/drawing/2014/main" id="{3567DF18-DDA5-FF4C-B3DD-242FEB611E2F}"/>
                </a:ext>
              </a:extLst>
            </p:cNvPr>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455;p59">
              <a:extLst>
                <a:ext uri="{FF2B5EF4-FFF2-40B4-BE49-F238E27FC236}">
                  <a16:creationId xmlns:a16="http://schemas.microsoft.com/office/drawing/2014/main" id="{7E0E03C4-65F9-F64B-9718-8F47AB84739F}"/>
                </a:ext>
              </a:extLst>
            </p:cNvPr>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456;p59">
              <a:extLst>
                <a:ext uri="{FF2B5EF4-FFF2-40B4-BE49-F238E27FC236}">
                  <a16:creationId xmlns:a16="http://schemas.microsoft.com/office/drawing/2014/main" id="{8302118B-78D0-9141-A728-6D5B4BB99CAB}"/>
                </a:ext>
              </a:extLst>
            </p:cNvPr>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457;p59">
              <a:extLst>
                <a:ext uri="{FF2B5EF4-FFF2-40B4-BE49-F238E27FC236}">
                  <a16:creationId xmlns:a16="http://schemas.microsoft.com/office/drawing/2014/main" id="{E8E31E9A-19F3-FA4A-AC0E-ECF1C09DAE49}"/>
                </a:ext>
              </a:extLst>
            </p:cNvPr>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458;p59">
              <a:extLst>
                <a:ext uri="{FF2B5EF4-FFF2-40B4-BE49-F238E27FC236}">
                  <a16:creationId xmlns:a16="http://schemas.microsoft.com/office/drawing/2014/main" id="{811F6362-262F-2C47-AB42-791F8273B7D8}"/>
                </a:ext>
              </a:extLst>
            </p:cNvPr>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459;p59">
              <a:extLst>
                <a:ext uri="{FF2B5EF4-FFF2-40B4-BE49-F238E27FC236}">
                  <a16:creationId xmlns:a16="http://schemas.microsoft.com/office/drawing/2014/main" id="{B69D89AC-CF3D-6C41-9598-FD45D04AF09D}"/>
                </a:ext>
              </a:extLst>
            </p:cNvPr>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460;p59">
              <a:extLst>
                <a:ext uri="{FF2B5EF4-FFF2-40B4-BE49-F238E27FC236}">
                  <a16:creationId xmlns:a16="http://schemas.microsoft.com/office/drawing/2014/main" id="{B47749E1-A94F-DC44-A927-5B6D24B43EDC}"/>
                </a:ext>
              </a:extLst>
            </p:cNvPr>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461;p59">
              <a:extLst>
                <a:ext uri="{FF2B5EF4-FFF2-40B4-BE49-F238E27FC236}">
                  <a16:creationId xmlns:a16="http://schemas.microsoft.com/office/drawing/2014/main" id="{D29286C3-DDF9-064F-B88C-2BD524657564}"/>
                </a:ext>
              </a:extLst>
            </p:cNvPr>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462;p59">
              <a:extLst>
                <a:ext uri="{FF2B5EF4-FFF2-40B4-BE49-F238E27FC236}">
                  <a16:creationId xmlns:a16="http://schemas.microsoft.com/office/drawing/2014/main" id="{4C0E25B7-1F42-5440-8DD0-3C90C02B5C4A}"/>
                </a:ext>
              </a:extLst>
            </p:cNvPr>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463;p59">
              <a:extLst>
                <a:ext uri="{FF2B5EF4-FFF2-40B4-BE49-F238E27FC236}">
                  <a16:creationId xmlns:a16="http://schemas.microsoft.com/office/drawing/2014/main" id="{6B1F8339-A6F2-2A45-AD9A-1FA0EFEE85AD}"/>
                </a:ext>
              </a:extLst>
            </p:cNvPr>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64;p59">
              <a:extLst>
                <a:ext uri="{FF2B5EF4-FFF2-40B4-BE49-F238E27FC236}">
                  <a16:creationId xmlns:a16="http://schemas.microsoft.com/office/drawing/2014/main" id="{877A9C08-8F49-0840-A900-7EA409351DB4}"/>
                </a:ext>
              </a:extLst>
            </p:cNvPr>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465;p59">
              <a:extLst>
                <a:ext uri="{FF2B5EF4-FFF2-40B4-BE49-F238E27FC236}">
                  <a16:creationId xmlns:a16="http://schemas.microsoft.com/office/drawing/2014/main" id="{192FE903-203D-2A40-AC7F-85B0BAD34F3C}"/>
                </a:ext>
              </a:extLst>
            </p:cNvPr>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466;p59">
              <a:extLst>
                <a:ext uri="{FF2B5EF4-FFF2-40B4-BE49-F238E27FC236}">
                  <a16:creationId xmlns:a16="http://schemas.microsoft.com/office/drawing/2014/main" id="{D9B57658-38AA-AE4C-98CC-14B28D744186}"/>
                </a:ext>
              </a:extLst>
            </p:cNvPr>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467;p59">
              <a:extLst>
                <a:ext uri="{FF2B5EF4-FFF2-40B4-BE49-F238E27FC236}">
                  <a16:creationId xmlns:a16="http://schemas.microsoft.com/office/drawing/2014/main" id="{53E427CB-5255-BB4E-8530-EDA12E0FBA7E}"/>
                </a:ext>
              </a:extLst>
            </p:cNvPr>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468;p59">
              <a:extLst>
                <a:ext uri="{FF2B5EF4-FFF2-40B4-BE49-F238E27FC236}">
                  <a16:creationId xmlns:a16="http://schemas.microsoft.com/office/drawing/2014/main" id="{906814D1-6D70-9F41-B2CE-51826AEDF854}"/>
                </a:ext>
              </a:extLst>
            </p:cNvPr>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469;p59">
              <a:extLst>
                <a:ext uri="{FF2B5EF4-FFF2-40B4-BE49-F238E27FC236}">
                  <a16:creationId xmlns:a16="http://schemas.microsoft.com/office/drawing/2014/main" id="{90C3A56D-BFAF-EB45-87AE-B1025112166B}"/>
                </a:ext>
              </a:extLst>
            </p:cNvPr>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70;p59">
              <a:extLst>
                <a:ext uri="{FF2B5EF4-FFF2-40B4-BE49-F238E27FC236}">
                  <a16:creationId xmlns:a16="http://schemas.microsoft.com/office/drawing/2014/main" id="{9ADB8876-525E-A644-8C95-37A798B96609}"/>
                </a:ext>
              </a:extLst>
            </p:cNvPr>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471;p59">
              <a:extLst>
                <a:ext uri="{FF2B5EF4-FFF2-40B4-BE49-F238E27FC236}">
                  <a16:creationId xmlns:a16="http://schemas.microsoft.com/office/drawing/2014/main" id="{E592AAE5-4A49-B145-AD63-B87E9C715AB7}"/>
                </a:ext>
              </a:extLst>
            </p:cNvPr>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7681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1933248" y="179255"/>
            <a:ext cx="5307297" cy="1106690"/>
          </a:xfrm>
        </p:spPr>
        <p:txBody>
          <a:bodyPr/>
          <a:lstStyle/>
          <a:p>
            <a:r>
              <a:rPr lang="en-US" sz="7200" dirty="0"/>
              <a:t>Out-Scope...</a:t>
            </a:r>
            <a:r>
              <a:rPr lang="en-US" sz="4000" dirty="0"/>
              <a:t>for now</a:t>
            </a:r>
            <a:endParaRPr lang="en-US" sz="7200" dirty="0"/>
          </a:p>
        </p:txBody>
      </p:sp>
      <p:sp>
        <p:nvSpPr>
          <p:cNvPr id="22" name="TextBox 21">
            <a:extLst>
              <a:ext uri="{FF2B5EF4-FFF2-40B4-BE49-F238E27FC236}">
                <a16:creationId xmlns:a16="http://schemas.microsoft.com/office/drawing/2014/main" id="{98DAD3FC-875B-AA44-A708-A5008379C635}"/>
              </a:ext>
            </a:extLst>
          </p:cNvPr>
          <p:cNvSpPr txBox="1"/>
          <p:nvPr/>
        </p:nvSpPr>
        <p:spPr>
          <a:xfrm>
            <a:off x="877572" y="2782310"/>
            <a:ext cx="1435008" cy="461665"/>
          </a:xfrm>
          <a:prstGeom prst="rect">
            <a:avLst/>
          </a:prstGeom>
          <a:noFill/>
        </p:spPr>
        <p:txBody>
          <a:bodyPr wrap="none" rtlCol="0">
            <a:spAutoFit/>
          </a:bodyPr>
          <a:lstStyle/>
          <a:p>
            <a:pPr algn="ctr"/>
            <a:r>
              <a:rPr lang="en-US" sz="1200" b="1" dirty="0">
                <a:solidFill>
                  <a:schemeClr val="tx1"/>
                </a:solidFill>
              </a:rPr>
              <a:t>Storing/Creating </a:t>
            </a:r>
          </a:p>
          <a:p>
            <a:pPr algn="ctr"/>
            <a:r>
              <a:rPr lang="en-US" sz="1200" b="1" dirty="0">
                <a:solidFill>
                  <a:schemeClr val="tx1"/>
                </a:solidFill>
              </a:rPr>
              <a:t>Repair Orders</a:t>
            </a:r>
          </a:p>
        </p:txBody>
      </p:sp>
      <p:sp>
        <p:nvSpPr>
          <p:cNvPr id="24" name="TextBox 23">
            <a:extLst>
              <a:ext uri="{FF2B5EF4-FFF2-40B4-BE49-F238E27FC236}">
                <a16:creationId xmlns:a16="http://schemas.microsoft.com/office/drawing/2014/main" id="{ECFCEA14-21F9-8E49-903A-E1DFC9F1ABAA}"/>
              </a:ext>
            </a:extLst>
          </p:cNvPr>
          <p:cNvSpPr txBox="1"/>
          <p:nvPr/>
        </p:nvSpPr>
        <p:spPr>
          <a:xfrm>
            <a:off x="76668" y="3232761"/>
            <a:ext cx="2888932" cy="769441"/>
          </a:xfrm>
          <a:prstGeom prst="rect">
            <a:avLst/>
          </a:prstGeom>
          <a:noFill/>
        </p:spPr>
        <p:txBody>
          <a:bodyPr wrap="none" rtlCol="0">
            <a:spAutoFit/>
          </a:bodyPr>
          <a:lstStyle/>
          <a:p>
            <a:pPr algn="ctr"/>
            <a:r>
              <a:rPr lang="en-US" sz="1100" dirty="0">
                <a:solidFill>
                  <a:schemeClr val="tx1"/>
                </a:solidFill>
              </a:rPr>
              <a:t>We have decided to un-scope the create</a:t>
            </a:r>
          </a:p>
          <a:p>
            <a:pPr algn="ctr"/>
            <a:r>
              <a:rPr lang="en-US" sz="1100" dirty="0">
                <a:solidFill>
                  <a:schemeClr val="tx1"/>
                </a:solidFill>
              </a:rPr>
              <a:t>And storage of repair orders. Although we</a:t>
            </a:r>
          </a:p>
          <a:p>
            <a:pPr algn="ctr"/>
            <a:r>
              <a:rPr lang="en-US" sz="1100" dirty="0">
                <a:solidFill>
                  <a:schemeClr val="tx1"/>
                </a:solidFill>
              </a:rPr>
              <a:t>Will still be storing service history. Although</a:t>
            </a:r>
          </a:p>
          <a:p>
            <a:pPr algn="ctr"/>
            <a:r>
              <a:rPr lang="en-US" sz="1100" dirty="0">
                <a:solidFill>
                  <a:schemeClr val="tx1"/>
                </a:solidFill>
              </a:rPr>
              <a:t>Not as detailed as Repair Orders.</a:t>
            </a:r>
          </a:p>
        </p:txBody>
      </p:sp>
      <p:sp>
        <p:nvSpPr>
          <p:cNvPr id="44" name="TextBox 43">
            <a:extLst>
              <a:ext uri="{FF2B5EF4-FFF2-40B4-BE49-F238E27FC236}">
                <a16:creationId xmlns:a16="http://schemas.microsoft.com/office/drawing/2014/main" id="{FF88264E-180D-3E4C-94F8-F319A84A6AE9}"/>
              </a:ext>
            </a:extLst>
          </p:cNvPr>
          <p:cNvSpPr txBox="1"/>
          <p:nvPr/>
        </p:nvSpPr>
        <p:spPr>
          <a:xfrm>
            <a:off x="4289860" y="2934261"/>
            <a:ext cx="909223" cy="276999"/>
          </a:xfrm>
          <a:prstGeom prst="rect">
            <a:avLst/>
          </a:prstGeom>
          <a:noFill/>
        </p:spPr>
        <p:txBody>
          <a:bodyPr wrap="none" rtlCol="0">
            <a:spAutoFit/>
          </a:bodyPr>
          <a:lstStyle/>
          <a:p>
            <a:r>
              <a:rPr lang="en-US" sz="1200" b="1" dirty="0">
                <a:solidFill>
                  <a:schemeClr val="tx1"/>
                </a:solidFill>
              </a:rPr>
              <a:t>Payments</a:t>
            </a:r>
          </a:p>
        </p:txBody>
      </p:sp>
      <p:sp>
        <p:nvSpPr>
          <p:cNvPr id="53" name="TextBox 52">
            <a:extLst>
              <a:ext uri="{FF2B5EF4-FFF2-40B4-BE49-F238E27FC236}">
                <a16:creationId xmlns:a16="http://schemas.microsoft.com/office/drawing/2014/main" id="{712BCF3A-19A0-8148-B0F3-BF941DBD2443}"/>
              </a:ext>
            </a:extLst>
          </p:cNvPr>
          <p:cNvSpPr txBox="1"/>
          <p:nvPr/>
        </p:nvSpPr>
        <p:spPr>
          <a:xfrm>
            <a:off x="6826498" y="2799879"/>
            <a:ext cx="1675459" cy="276999"/>
          </a:xfrm>
          <a:prstGeom prst="rect">
            <a:avLst/>
          </a:prstGeom>
          <a:noFill/>
        </p:spPr>
        <p:txBody>
          <a:bodyPr wrap="none" rtlCol="0">
            <a:spAutoFit/>
          </a:bodyPr>
          <a:lstStyle/>
          <a:p>
            <a:r>
              <a:rPr lang="en-US" sz="1200" b="1" dirty="0">
                <a:solidFill>
                  <a:schemeClr val="tx1"/>
                </a:solidFill>
              </a:rPr>
              <a:t>Printing Capabilities</a:t>
            </a:r>
          </a:p>
        </p:txBody>
      </p:sp>
      <p:grpSp>
        <p:nvGrpSpPr>
          <p:cNvPr id="125" name="Google Shape;14198;p57">
            <a:extLst>
              <a:ext uri="{FF2B5EF4-FFF2-40B4-BE49-F238E27FC236}">
                <a16:creationId xmlns:a16="http://schemas.microsoft.com/office/drawing/2014/main" id="{F464BB2F-95E7-7245-AC3A-7E4787CECD8D}"/>
              </a:ext>
            </a:extLst>
          </p:cNvPr>
          <p:cNvGrpSpPr/>
          <p:nvPr/>
        </p:nvGrpSpPr>
        <p:grpSpPr>
          <a:xfrm>
            <a:off x="4450950" y="2059592"/>
            <a:ext cx="587042" cy="722718"/>
            <a:chOff x="3584201" y="4294996"/>
            <a:chExt cx="267574" cy="329415"/>
          </a:xfrm>
          <a:solidFill>
            <a:schemeClr val="tx1"/>
          </a:solidFill>
        </p:grpSpPr>
        <p:sp>
          <p:nvSpPr>
            <p:cNvPr id="126" name="Google Shape;14199;p57">
              <a:extLst>
                <a:ext uri="{FF2B5EF4-FFF2-40B4-BE49-F238E27FC236}">
                  <a16:creationId xmlns:a16="http://schemas.microsoft.com/office/drawing/2014/main" id="{D840B9B7-CB67-1B41-9A4A-880B46F3D90C}"/>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200;p57">
              <a:extLst>
                <a:ext uri="{FF2B5EF4-FFF2-40B4-BE49-F238E27FC236}">
                  <a16:creationId xmlns:a16="http://schemas.microsoft.com/office/drawing/2014/main" id="{7FB4361B-0F08-C649-826C-74EBC7DB460B}"/>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201;p57">
              <a:extLst>
                <a:ext uri="{FF2B5EF4-FFF2-40B4-BE49-F238E27FC236}">
                  <a16:creationId xmlns:a16="http://schemas.microsoft.com/office/drawing/2014/main" id="{6A5ADA1F-E2EB-0D46-BE38-83C160DFF466}"/>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202;p57">
              <a:extLst>
                <a:ext uri="{FF2B5EF4-FFF2-40B4-BE49-F238E27FC236}">
                  <a16:creationId xmlns:a16="http://schemas.microsoft.com/office/drawing/2014/main" id="{0F3969C0-1ECF-4648-BE7C-E44EB747A88E}"/>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TextBox 77">
            <a:extLst>
              <a:ext uri="{FF2B5EF4-FFF2-40B4-BE49-F238E27FC236}">
                <a16:creationId xmlns:a16="http://schemas.microsoft.com/office/drawing/2014/main" id="{23E34FE8-CD5F-FD45-9265-CE4454BF1831}"/>
              </a:ext>
            </a:extLst>
          </p:cNvPr>
          <p:cNvSpPr txBox="1"/>
          <p:nvPr/>
        </p:nvSpPr>
        <p:spPr>
          <a:xfrm>
            <a:off x="3434393" y="3173532"/>
            <a:ext cx="2468945" cy="769441"/>
          </a:xfrm>
          <a:prstGeom prst="rect">
            <a:avLst/>
          </a:prstGeom>
          <a:noFill/>
        </p:spPr>
        <p:txBody>
          <a:bodyPr wrap="none" rtlCol="0">
            <a:spAutoFit/>
          </a:bodyPr>
          <a:lstStyle/>
          <a:p>
            <a:pPr algn="ctr"/>
            <a:r>
              <a:rPr lang="en-US" sz="1100" dirty="0">
                <a:solidFill>
                  <a:schemeClr val="tx1"/>
                </a:solidFill>
              </a:rPr>
              <a:t>We are not including payments in</a:t>
            </a:r>
          </a:p>
          <a:p>
            <a:pPr algn="ctr"/>
            <a:r>
              <a:rPr lang="en-US" sz="1100" dirty="0">
                <a:solidFill>
                  <a:schemeClr val="tx1"/>
                </a:solidFill>
              </a:rPr>
              <a:t>Our software. Just manually inputted</a:t>
            </a:r>
          </a:p>
          <a:p>
            <a:pPr algn="ctr"/>
            <a:r>
              <a:rPr lang="en-US" sz="1100" dirty="0">
                <a:solidFill>
                  <a:schemeClr val="tx1"/>
                </a:solidFill>
              </a:rPr>
              <a:t>Payment histories that staff will</a:t>
            </a:r>
          </a:p>
          <a:p>
            <a:pPr algn="ctr"/>
            <a:r>
              <a:rPr lang="en-US" sz="1100" dirty="0">
                <a:solidFill>
                  <a:schemeClr val="tx1"/>
                </a:solidFill>
              </a:rPr>
              <a:t>Input.</a:t>
            </a:r>
          </a:p>
        </p:txBody>
      </p:sp>
      <p:sp>
        <p:nvSpPr>
          <p:cNvPr id="79" name="TextBox 78">
            <a:extLst>
              <a:ext uri="{FF2B5EF4-FFF2-40B4-BE49-F238E27FC236}">
                <a16:creationId xmlns:a16="http://schemas.microsoft.com/office/drawing/2014/main" id="{1C3D0041-2BE3-6F4A-8516-E77311DF0D5B}"/>
              </a:ext>
            </a:extLst>
          </p:cNvPr>
          <p:cNvSpPr txBox="1"/>
          <p:nvPr/>
        </p:nvSpPr>
        <p:spPr>
          <a:xfrm>
            <a:off x="6728006" y="3173531"/>
            <a:ext cx="2188420" cy="600164"/>
          </a:xfrm>
          <a:prstGeom prst="rect">
            <a:avLst/>
          </a:prstGeom>
          <a:noFill/>
        </p:spPr>
        <p:txBody>
          <a:bodyPr wrap="none" rtlCol="0">
            <a:spAutoFit/>
          </a:bodyPr>
          <a:lstStyle/>
          <a:p>
            <a:pPr algn="ctr"/>
            <a:r>
              <a:rPr lang="en-US" sz="1100" dirty="0">
                <a:solidFill>
                  <a:schemeClr val="tx1"/>
                </a:solidFill>
              </a:rPr>
              <a:t>Our software will not have have </a:t>
            </a:r>
          </a:p>
          <a:p>
            <a:pPr algn="ctr"/>
            <a:r>
              <a:rPr lang="en-US" sz="1100" dirty="0">
                <a:solidFill>
                  <a:schemeClr val="tx1"/>
                </a:solidFill>
              </a:rPr>
              <a:t>printing capabilities for records</a:t>
            </a:r>
          </a:p>
          <a:p>
            <a:pPr algn="ctr"/>
            <a:r>
              <a:rPr lang="en-US" sz="1100" dirty="0">
                <a:solidFill>
                  <a:schemeClr val="tx1"/>
                </a:solidFill>
              </a:rPr>
              <a:t>Stored in our application.</a:t>
            </a:r>
          </a:p>
        </p:txBody>
      </p:sp>
      <p:grpSp>
        <p:nvGrpSpPr>
          <p:cNvPr id="80" name="Google Shape;15049;p58">
            <a:extLst>
              <a:ext uri="{FF2B5EF4-FFF2-40B4-BE49-F238E27FC236}">
                <a16:creationId xmlns:a16="http://schemas.microsoft.com/office/drawing/2014/main" id="{3966C392-A3CD-AF4C-811B-01D7047E7986}"/>
              </a:ext>
            </a:extLst>
          </p:cNvPr>
          <p:cNvGrpSpPr/>
          <p:nvPr/>
        </p:nvGrpSpPr>
        <p:grpSpPr>
          <a:xfrm>
            <a:off x="1366116" y="2032626"/>
            <a:ext cx="567132" cy="680433"/>
            <a:chOff x="3127598" y="1513234"/>
            <a:chExt cx="289714" cy="347593"/>
          </a:xfrm>
          <a:solidFill>
            <a:schemeClr val="tx1"/>
          </a:solidFill>
        </p:grpSpPr>
        <p:sp>
          <p:nvSpPr>
            <p:cNvPr id="83" name="Google Shape;15050;p58">
              <a:extLst>
                <a:ext uri="{FF2B5EF4-FFF2-40B4-BE49-F238E27FC236}">
                  <a16:creationId xmlns:a16="http://schemas.microsoft.com/office/drawing/2014/main" id="{86844B5E-9344-CB41-9054-921013321972}"/>
                </a:ext>
              </a:extLst>
            </p:cNvPr>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051;p58">
              <a:extLst>
                <a:ext uri="{FF2B5EF4-FFF2-40B4-BE49-F238E27FC236}">
                  <a16:creationId xmlns:a16="http://schemas.microsoft.com/office/drawing/2014/main" id="{0DE59D39-6B78-2742-B986-0E6C05195FE9}"/>
                </a:ext>
              </a:extLst>
            </p:cNvPr>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052;p58">
              <a:extLst>
                <a:ext uri="{FF2B5EF4-FFF2-40B4-BE49-F238E27FC236}">
                  <a16:creationId xmlns:a16="http://schemas.microsoft.com/office/drawing/2014/main" id="{29A6462C-8DFD-FC47-98A5-B35694851735}"/>
                </a:ext>
              </a:extLst>
            </p:cNvPr>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053;p58">
              <a:extLst>
                <a:ext uri="{FF2B5EF4-FFF2-40B4-BE49-F238E27FC236}">
                  <a16:creationId xmlns:a16="http://schemas.microsoft.com/office/drawing/2014/main" id="{4C6C3A63-9332-DE40-AC5A-66E154F79430}"/>
                </a:ext>
              </a:extLst>
            </p:cNvPr>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054;p58">
              <a:extLst>
                <a:ext uri="{FF2B5EF4-FFF2-40B4-BE49-F238E27FC236}">
                  <a16:creationId xmlns:a16="http://schemas.microsoft.com/office/drawing/2014/main" id="{433C4209-1C38-044C-B5D6-4A9F37CA72F4}"/>
                </a:ext>
              </a:extLst>
            </p:cNvPr>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 name="Straight Connector 24">
            <a:extLst>
              <a:ext uri="{FF2B5EF4-FFF2-40B4-BE49-F238E27FC236}">
                <a16:creationId xmlns:a16="http://schemas.microsoft.com/office/drawing/2014/main" id="{B4C2AF3B-5F61-E64B-BBA2-3580E891C02F}"/>
              </a:ext>
            </a:extLst>
          </p:cNvPr>
          <p:cNvCxnSpPr>
            <a:cxnSpLocks/>
          </p:cNvCxnSpPr>
          <p:nvPr/>
        </p:nvCxnSpPr>
        <p:spPr>
          <a:xfrm flipV="1">
            <a:off x="1213020" y="2150680"/>
            <a:ext cx="885378" cy="52370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1017520-700F-F548-B555-12BB15E66DF9}"/>
              </a:ext>
            </a:extLst>
          </p:cNvPr>
          <p:cNvCxnSpPr>
            <a:cxnSpLocks/>
          </p:cNvCxnSpPr>
          <p:nvPr/>
        </p:nvCxnSpPr>
        <p:spPr>
          <a:xfrm flipV="1">
            <a:off x="4289860" y="2149901"/>
            <a:ext cx="885378" cy="52370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0" name="Google Shape;15236;p59">
            <a:extLst>
              <a:ext uri="{FF2B5EF4-FFF2-40B4-BE49-F238E27FC236}">
                <a16:creationId xmlns:a16="http://schemas.microsoft.com/office/drawing/2014/main" id="{0727AF2F-2465-D048-BF43-E955C571DFCE}"/>
              </a:ext>
            </a:extLst>
          </p:cNvPr>
          <p:cNvGrpSpPr/>
          <p:nvPr/>
        </p:nvGrpSpPr>
        <p:grpSpPr>
          <a:xfrm>
            <a:off x="7519058" y="2069915"/>
            <a:ext cx="606315" cy="681637"/>
            <a:chOff x="3567553" y="1499912"/>
            <a:chExt cx="320022" cy="359778"/>
          </a:xfrm>
          <a:solidFill>
            <a:schemeClr val="tx1"/>
          </a:solidFill>
        </p:grpSpPr>
        <p:sp>
          <p:nvSpPr>
            <p:cNvPr id="91" name="Google Shape;15237;p59">
              <a:extLst>
                <a:ext uri="{FF2B5EF4-FFF2-40B4-BE49-F238E27FC236}">
                  <a16:creationId xmlns:a16="http://schemas.microsoft.com/office/drawing/2014/main" id="{292F71CF-E20C-4448-B74D-8162C2EAA70D}"/>
                </a:ext>
              </a:extLst>
            </p:cNvPr>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5238;p59">
              <a:extLst>
                <a:ext uri="{FF2B5EF4-FFF2-40B4-BE49-F238E27FC236}">
                  <a16:creationId xmlns:a16="http://schemas.microsoft.com/office/drawing/2014/main" id="{3CD50E89-1747-8747-B837-444F6E2DA866}"/>
                </a:ext>
              </a:extLst>
            </p:cNvPr>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239;p59">
              <a:extLst>
                <a:ext uri="{FF2B5EF4-FFF2-40B4-BE49-F238E27FC236}">
                  <a16:creationId xmlns:a16="http://schemas.microsoft.com/office/drawing/2014/main" id="{CF11FB00-A599-404D-B7E6-C6AA2E0B3AF8}"/>
                </a:ext>
              </a:extLst>
            </p:cNvPr>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240;p59">
              <a:extLst>
                <a:ext uri="{FF2B5EF4-FFF2-40B4-BE49-F238E27FC236}">
                  <a16:creationId xmlns:a16="http://schemas.microsoft.com/office/drawing/2014/main" id="{61339C9E-3A42-014C-A681-62C131D005D8}"/>
                </a:ext>
              </a:extLst>
            </p:cNvPr>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241;p59">
              <a:extLst>
                <a:ext uri="{FF2B5EF4-FFF2-40B4-BE49-F238E27FC236}">
                  <a16:creationId xmlns:a16="http://schemas.microsoft.com/office/drawing/2014/main" id="{60951CF6-FDC1-474E-ACEC-098DC5D82B15}"/>
                </a:ext>
              </a:extLst>
            </p:cNvPr>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242;p59">
              <a:extLst>
                <a:ext uri="{FF2B5EF4-FFF2-40B4-BE49-F238E27FC236}">
                  <a16:creationId xmlns:a16="http://schemas.microsoft.com/office/drawing/2014/main" id="{8C913365-88E0-5145-9C5A-183D450557E2}"/>
                </a:ext>
              </a:extLst>
            </p:cNvPr>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 name="Straight Connector 96">
            <a:extLst>
              <a:ext uri="{FF2B5EF4-FFF2-40B4-BE49-F238E27FC236}">
                <a16:creationId xmlns:a16="http://schemas.microsoft.com/office/drawing/2014/main" id="{9CE2C184-A893-EE49-A722-54F8936CF96F}"/>
              </a:ext>
            </a:extLst>
          </p:cNvPr>
          <p:cNvCxnSpPr>
            <a:cxnSpLocks/>
          </p:cNvCxnSpPr>
          <p:nvPr/>
        </p:nvCxnSpPr>
        <p:spPr>
          <a:xfrm flipV="1">
            <a:off x="7325716" y="2121160"/>
            <a:ext cx="885378" cy="52370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67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5"/>
          <p:cNvSpPr txBox="1">
            <a:spLocks noGrp="1"/>
          </p:cNvSpPr>
          <p:nvPr>
            <p:ph type="title"/>
          </p:nvPr>
        </p:nvSpPr>
        <p:spPr>
          <a:xfrm>
            <a:off x="5469147" y="295000"/>
            <a:ext cx="3044603"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WHAT WE CREATED</a:t>
            </a:r>
            <a:endParaRPr dirty="0"/>
          </a:p>
        </p:txBody>
      </p:sp>
      <p:cxnSp>
        <p:nvCxnSpPr>
          <p:cNvPr id="1734" name="Google Shape;1734;p35"/>
          <p:cNvCxnSpPr/>
          <p:nvPr/>
        </p:nvCxnSpPr>
        <p:spPr>
          <a:xfrm>
            <a:off x="4001064" y="1213925"/>
            <a:ext cx="1137600" cy="7419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735" name="Google Shape;1735;p35"/>
          <p:cNvCxnSpPr/>
          <p:nvPr/>
        </p:nvCxnSpPr>
        <p:spPr>
          <a:xfrm flipH="1">
            <a:off x="4123425" y="2356400"/>
            <a:ext cx="1076400" cy="1010700"/>
          </a:xfrm>
          <a:prstGeom prst="bentConnector3">
            <a:avLst>
              <a:gd name="adj1" fmla="val 57850"/>
            </a:avLst>
          </a:prstGeom>
          <a:noFill/>
          <a:ln w="9525" cap="flat" cmpd="sng">
            <a:solidFill>
              <a:schemeClr val="dk1"/>
            </a:solidFill>
            <a:prstDash val="solid"/>
            <a:round/>
            <a:headEnd type="none" w="med" len="med"/>
            <a:tailEnd type="none" w="med" len="med"/>
          </a:ln>
        </p:spPr>
      </p:cxnSp>
      <p:cxnSp>
        <p:nvCxnSpPr>
          <p:cNvPr id="1736" name="Google Shape;1736;p35"/>
          <p:cNvCxnSpPr/>
          <p:nvPr/>
        </p:nvCxnSpPr>
        <p:spPr>
          <a:xfrm>
            <a:off x="4099325" y="3767725"/>
            <a:ext cx="1044300" cy="649200"/>
          </a:xfrm>
          <a:prstGeom prst="bentConnector3">
            <a:avLst>
              <a:gd name="adj1" fmla="val 45753"/>
            </a:avLst>
          </a:prstGeom>
          <a:noFill/>
          <a:ln w="9525" cap="flat" cmpd="sng">
            <a:solidFill>
              <a:schemeClr val="dk1"/>
            </a:solidFill>
            <a:prstDash val="solid"/>
            <a:round/>
            <a:headEnd type="none" w="med" len="med"/>
            <a:tailEnd type="none" w="med" len="med"/>
          </a:ln>
        </p:spPr>
      </p:cxnSp>
      <p:sp>
        <p:nvSpPr>
          <p:cNvPr id="1737" name="Google Shape;1737;p35"/>
          <p:cNvSpPr/>
          <p:nvPr/>
        </p:nvSpPr>
        <p:spPr>
          <a:xfrm>
            <a:off x="5005750" y="3122098"/>
            <a:ext cx="26607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5005750" y="1280783"/>
            <a:ext cx="26607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1234725" y="2721950"/>
            <a:ext cx="27936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1234725" y="867100"/>
            <a:ext cx="27936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1329825" y="2623763"/>
            <a:ext cx="27936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5138664" y="2997190"/>
            <a:ext cx="26607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1329825" y="782450"/>
            <a:ext cx="27936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5138664" y="1155875"/>
            <a:ext cx="26607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txBox="1">
            <a:spLocks noGrp="1"/>
          </p:cNvSpPr>
          <p:nvPr>
            <p:ph type="ctrTitle" idx="4294967295"/>
          </p:nvPr>
        </p:nvSpPr>
        <p:spPr>
          <a:xfrm>
            <a:off x="5559874" y="1385812"/>
            <a:ext cx="15690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Full-Screen</a:t>
            </a:r>
            <a:endParaRPr sz="3000" dirty="0"/>
          </a:p>
        </p:txBody>
      </p:sp>
      <p:sp>
        <p:nvSpPr>
          <p:cNvPr id="1746" name="Google Shape;1746;p35"/>
          <p:cNvSpPr txBox="1">
            <a:spLocks noGrp="1"/>
          </p:cNvSpPr>
          <p:nvPr>
            <p:ph type="ctrTitle" idx="4294967295"/>
          </p:nvPr>
        </p:nvSpPr>
        <p:spPr>
          <a:xfrm>
            <a:off x="2135613" y="1008016"/>
            <a:ext cx="18180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Responsive UI</a:t>
            </a:r>
            <a:endParaRPr sz="3000" dirty="0"/>
          </a:p>
        </p:txBody>
      </p:sp>
      <p:sp>
        <p:nvSpPr>
          <p:cNvPr id="1747" name="Google Shape;1747;p35"/>
          <p:cNvSpPr txBox="1">
            <a:spLocks noGrp="1"/>
          </p:cNvSpPr>
          <p:nvPr>
            <p:ph type="subTitle" idx="4294967295"/>
          </p:nvPr>
        </p:nvSpPr>
        <p:spPr>
          <a:xfrm>
            <a:off x="2135613" y="3078457"/>
            <a:ext cx="1818000" cy="946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400" dirty="0">
                <a:solidFill>
                  <a:schemeClr val="lt1"/>
                </a:solidFill>
              </a:rPr>
              <a:t>Record Storage for fields needed for business processes</a:t>
            </a:r>
            <a:endParaRPr sz="1400" dirty="0">
              <a:solidFill>
                <a:schemeClr val="lt1"/>
              </a:solidFill>
            </a:endParaRPr>
          </a:p>
        </p:txBody>
      </p:sp>
      <p:sp>
        <p:nvSpPr>
          <p:cNvPr id="1748" name="Google Shape;1748;p35"/>
          <p:cNvSpPr txBox="1">
            <a:spLocks noGrp="1"/>
          </p:cNvSpPr>
          <p:nvPr>
            <p:ph type="subTitle" idx="4294967295"/>
          </p:nvPr>
        </p:nvSpPr>
        <p:spPr>
          <a:xfrm>
            <a:off x="2110875" y="1483025"/>
            <a:ext cx="1749900" cy="819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400" dirty="0">
                <a:solidFill>
                  <a:schemeClr val="lt1"/>
                </a:solidFill>
              </a:rPr>
              <a:t>Our site is responsive to any window on which you run it on</a:t>
            </a:r>
            <a:endParaRPr sz="1400" dirty="0">
              <a:solidFill>
                <a:schemeClr val="lt1"/>
              </a:solidFill>
            </a:endParaRPr>
          </a:p>
        </p:txBody>
      </p:sp>
      <p:sp>
        <p:nvSpPr>
          <p:cNvPr id="1749" name="Google Shape;1749;p35"/>
          <p:cNvSpPr txBox="1">
            <a:spLocks noGrp="1"/>
          </p:cNvSpPr>
          <p:nvPr>
            <p:ph type="subTitle" idx="4294967295"/>
          </p:nvPr>
        </p:nvSpPr>
        <p:spPr>
          <a:xfrm>
            <a:off x="5234183" y="1839462"/>
            <a:ext cx="1894500" cy="8196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400" dirty="0">
                <a:solidFill>
                  <a:schemeClr val="lt1"/>
                </a:solidFill>
              </a:rPr>
              <a:t>We have enabled full screen access to our site if wanted</a:t>
            </a:r>
            <a:endParaRPr sz="1400" dirty="0">
              <a:solidFill>
                <a:schemeClr val="lt1"/>
              </a:solidFill>
            </a:endParaRPr>
          </a:p>
        </p:txBody>
      </p:sp>
      <p:sp>
        <p:nvSpPr>
          <p:cNvPr id="1750" name="Google Shape;1750;p35"/>
          <p:cNvSpPr txBox="1">
            <a:spLocks noGrp="1"/>
          </p:cNvSpPr>
          <p:nvPr>
            <p:ph type="subTitle" idx="4294967295"/>
          </p:nvPr>
        </p:nvSpPr>
        <p:spPr>
          <a:xfrm>
            <a:off x="5172418" y="3527698"/>
            <a:ext cx="1957800" cy="9462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400" dirty="0">
                <a:solidFill>
                  <a:schemeClr val="lt1"/>
                </a:solidFill>
              </a:rPr>
              <a:t>We created a site with well thought out user experience design</a:t>
            </a:r>
          </a:p>
        </p:txBody>
      </p:sp>
      <p:sp>
        <p:nvSpPr>
          <p:cNvPr id="1751" name="Google Shape;1751;p35"/>
          <p:cNvSpPr txBox="1">
            <a:spLocks noGrp="1"/>
          </p:cNvSpPr>
          <p:nvPr>
            <p:ph type="ctrTitle" idx="4294967295"/>
          </p:nvPr>
        </p:nvSpPr>
        <p:spPr>
          <a:xfrm>
            <a:off x="2135613" y="2847395"/>
            <a:ext cx="2025626"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Record Storage</a:t>
            </a:r>
            <a:endParaRPr sz="3000" dirty="0"/>
          </a:p>
        </p:txBody>
      </p:sp>
      <p:sp>
        <p:nvSpPr>
          <p:cNvPr id="1752" name="Google Shape;1752;p35"/>
          <p:cNvSpPr txBox="1">
            <a:spLocks noGrp="1"/>
          </p:cNvSpPr>
          <p:nvPr>
            <p:ph type="ctrTitle" idx="4294967295"/>
          </p:nvPr>
        </p:nvSpPr>
        <p:spPr>
          <a:xfrm>
            <a:off x="5378974" y="3228570"/>
            <a:ext cx="17499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UX/UI</a:t>
            </a:r>
            <a:endParaRPr sz="3000" dirty="0"/>
          </a:p>
        </p:txBody>
      </p:sp>
      <p:sp>
        <p:nvSpPr>
          <p:cNvPr id="1753" name="Google Shape;1753;p35"/>
          <p:cNvSpPr/>
          <p:nvPr/>
        </p:nvSpPr>
        <p:spPr>
          <a:xfrm>
            <a:off x="1590569" y="1100325"/>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1590575" y="2937675"/>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7196672" y="1474600"/>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7196675" y="3316675"/>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7" name="Google Shape;1757;p35"/>
          <p:cNvGrpSpPr/>
          <p:nvPr/>
        </p:nvGrpSpPr>
        <p:grpSpPr>
          <a:xfrm>
            <a:off x="1590575" y="1892825"/>
            <a:ext cx="384900" cy="163220"/>
            <a:chOff x="1593968" y="1892825"/>
            <a:chExt cx="384900" cy="163220"/>
          </a:xfrm>
        </p:grpSpPr>
        <p:sp>
          <p:nvSpPr>
            <p:cNvPr id="1758" name="Google Shape;1758;p35"/>
            <p:cNvSpPr/>
            <p:nvPr/>
          </p:nvSpPr>
          <p:spPr>
            <a:xfrm>
              <a:off x="1815668" y="1892825"/>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1593968" y="1892845"/>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35"/>
          <p:cNvGrpSpPr/>
          <p:nvPr/>
        </p:nvGrpSpPr>
        <p:grpSpPr>
          <a:xfrm>
            <a:off x="1590575" y="3747188"/>
            <a:ext cx="384900" cy="163220"/>
            <a:chOff x="1587183" y="3747188"/>
            <a:chExt cx="384900" cy="163220"/>
          </a:xfrm>
        </p:grpSpPr>
        <p:sp>
          <p:nvSpPr>
            <p:cNvPr id="1761" name="Google Shape;1761;p35"/>
            <p:cNvSpPr/>
            <p:nvPr/>
          </p:nvSpPr>
          <p:spPr>
            <a:xfrm>
              <a:off x="1808883" y="3747188"/>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1587183" y="3747207"/>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35"/>
          <p:cNvGrpSpPr/>
          <p:nvPr/>
        </p:nvGrpSpPr>
        <p:grpSpPr>
          <a:xfrm>
            <a:off x="7212700" y="2258422"/>
            <a:ext cx="384900" cy="163220"/>
            <a:chOff x="7212700" y="2258422"/>
            <a:chExt cx="384900" cy="163220"/>
          </a:xfrm>
        </p:grpSpPr>
        <p:sp>
          <p:nvSpPr>
            <p:cNvPr id="1764" name="Google Shape;1764;p35"/>
            <p:cNvSpPr/>
            <p:nvPr/>
          </p:nvSpPr>
          <p:spPr>
            <a:xfrm>
              <a:off x="7434400" y="2258422"/>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7212700" y="2258442"/>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5"/>
          <p:cNvGrpSpPr/>
          <p:nvPr/>
        </p:nvGrpSpPr>
        <p:grpSpPr>
          <a:xfrm>
            <a:off x="7212700" y="4096846"/>
            <a:ext cx="384900" cy="163220"/>
            <a:chOff x="7212700" y="4096846"/>
            <a:chExt cx="384900" cy="163220"/>
          </a:xfrm>
        </p:grpSpPr>
        <p:sp>
          <p:nvSpPr>
            <p:cNvPr id="1767" name="Google Shape;1767;p35"/>
            <p:cNvSpPr/>
            <p:nvPr/>
          </p:nvSpPr>
          <p:spPr>
            <a:xfrm>
              <a:off x="7434400" y="4096846"/>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7212700" y="4096866"/>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35"/>
          <p:cNvGrpSpPr/>
          <p:nvPr/>
        </p:nvGrpSpPr>
        <p:grpSpPr>
          <a:xfrm>
            <a:off x="1642210" y="1156945"/>
            <a:ext cx="281619" cy="271643"/>
            <a:chOff x="1284212" y="1963766"/>
            <a:chExt cx="379489" cy="366046"/>
          </a:xfrm>
        </p:grpSpPr>
        <p:sp>
          <p:nvSpPr>
            <p:cNvPr id="1770" name="Google Shape;1770;p35"/>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35"/>
          <p:cNvSpPr/>
          <p:nvPr/>
        </p:nvSpPr>
        <p:spPr>
          <a:xfrm>
            <a:off x="7270315" y="1536641"/>
            <a:ext cx="269661" cy="260820"/>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3" name="Google Shape;1773;p35"/>
          <p:cNvGrpSpPr/>
          <p:nvPr/>
        </p:nvGrpSpPr>
        <p:grpSpPr>
          <a:xfrm>
            <a:off x="1682383" y="2987724"/>
            <a:ext cx="201268" cy="284290"/>
            <a:chOff x="1333682" y="3344330"/>
            <a:chExt cx="271213" cy="383088"/>
          </a:xfrm>
        </p:grpSpPr>
        <p:sp>
          <p:nvSpPr>
            <p:cNvPr id="1774" name="Google Shape;1774;p35"/>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5" name="Google Shape;1785;p35"/>
          <p:cNvSpPr/>
          <p:nvPr/>
        </p:nvSpPr>
        <p:spPr>
          <a:xfrm>
            <a:off x="7260350" y="3375550"/>
            <a:ext cx="257558" cy="26514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34"/>
          <p:cNvSpPr/>
          <p:nvPr/>
        </p:nvSpPr>
        <p:spPr>
          <a:xfrm>
            <a:off x="-913771" y="4545450"/>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txBox="1">
            <a:spLocks noGrp="1"/>
          </p:cNvSpPr>
          <p:nvPr>
            <p:ph type="title"/>
          </p:nvPr>
        </p:nvSpPr>
        <p:spPr>
          <a:xfrm flipH="1">
            <a:off x="0" y="0"/>
            <a:ext cx="3904800" cy="293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a:t>
            </a:r>
            <a:br>
              <a:rPr lang="en" dirty="0"/>
            </a:br>
            <a:r>
              <a:rPr lang="en" dirty="0"/>
              <a:t>Demo .03</a:t>
            </a:r>
            <a:endParaRPr dirty="0"/>
          </a:p>
        </p:txBody>
      </p:sp>
      <p:grpSp>
        <p:nvGrpSpPr>
          <p:cNvPr id="336" name="Google Shape;3913;p45">
            <a:extLst>
              <a:ext uri="{FF2B5EF4-FFF2-40B4-BE49-F238E27FC236}">
                <a16:creationId xmlns:a16="http://schemas.microsoft.com/office/drawing/2014/main" id="{8DBF42A9-8AAF-AE45-890F-5298DCAD28B1}"/>
              </a:ext>
            </a:extLst>
          </p:cNvPr>
          <p:cNvGrpSpPr/>
          <p:nvPr/>
        </p:nvGrpSpPr>
        <p:grpSpPr>
          <a:xfrm>
            <a:off x="2430645" y="707809"/>
            <a:ext cx="6713355" cy="3844366"/>
            <a:chOff x="238125" y="3498975"/>
            <a:chExt cx="2252750" cy="1290025"/>
          </a:xfrm>
        </p:grpSpPr>
        <p:sp>
          <p:nvSpPr>
            <p:cNvPr id="337" name="Google Shape;3914;p45">
              <a:extLst>
                <a:ext uri="{FF2B5EF4-FFF2-40B4-BE49-F238E27FC236}">
                  <a16:creationId xmlns:a16="http://schemas.microsoft.com/office/drawing/2014/main" id="{D69B7BEE-A6D7-3643-836F-F96B1F8CB512}"/>
                </a:ext>
              </a:extLst>
            </p:cNvPr>
            <p:cNvSpPr/>
            <p:nvPr/>
          </p:nvSpPr>
          <p:spPr>
            <a:xfrm>
              <a:off x="1809825" y="3498975"/>
              <a:ext cx="226050" cy="52100"/>
            </a:xfrm>
            <a:custGeom>
              <a:avLst/>
              <a:gdLst/>
              <a:ahLst/>
              <a:cxnLst/>
              <a:rect l="l" t="t" r="r" b="b"/>
              <a:pathLst>
                <a:path w="9042" h="2084" extrusionOk="0">
                  <a:moveTo>
                    <a:pt x="2242" y="1"/>
                  </a:moveTo>
                  <a:cubicBezTo>
                    <a:pt x="1203" y="1"/>
                    <a:pt x="355" y="839"/>
                    <a:pt x="1" y="2083"/>
                  </a:cubicBezTo>
                  <a:lnTo>
                    <a:pt x="9041" y="2083"/>
                  </a:lnTo>
                  <a:cubicBezTo>
                    <a:pt x="9041" y="2083"/>
                    <a:pt x="8345" y="819"/>
                    <a:pt x="6372" y="819"/>
                  </a:cubicBezTo>
                  <a:cubicBezTo>
                    <a:pt x="6228" y="819"/>
                    <a:pt x="6078" y="826"/>
                    <a:pt x="5920" y="840"/>
                  </a:cubicBezTo>
                  <a:cubicBezTo>
                    <a:pt x="5708" y="859"/>
                    <a:pt x="5515" y="867"/>
                    <a:pt x="5338" y="867"/>
                  </a:cubicBezTo>
                  <a:cubicBezTo>
                    <a:pt x="3662" y="867"/>
                    <a:pt x="3474" y="112"/>
                    <a:pt x="2450" y="12"/>
                  </a:cubicBezTo>
                  <a:cubicBezTo>
                    <a:pt x="2380" y="4"/>
                    <a:pt x="2311" y="1"/>
                    <a:pt x="224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15;p45">
              <a:extLst>
                <a:ext uri="{FF2B5EF4-FFF2-40B4-BE49-F238E27FC236}">
                  <a16:creationId xmlns:a16="http://schemas.microsoft.com/office/drawing/2014/main" id="{866297D1-9FA1-754C-A993-02F5C736AFA2}"/>
                </a:ext>
              </a:extLst>
            </p:cNvPr>
            <p:cNvSpPr/>
            <p:nvPr/>
          </p:nvSpPr>
          <p:spPr>
            <a:xfrm>
              <a:off x="2115475" y="3630325"/>
              <a:ext cx="345500" cy="79550"/>
            </a:xfrm>
            <a:custGeom>
              <a:avLst/>
              <a:gdLst/>
              <a:ahLst/>
              <a:cxnLst/>
              <a:rect l="l" t="t" r="r" b="b"/>
              <a:pathLst>
                <a:path w="13820" h="3182" extrusionOk="0">
                  <a:moveTo>
                    <a:pt x="3457" y="0"/>
                  </a:moveTo>
                  <a:cubicBezTo>
                    <a:pt x="1865" y="0"/>
                    <a:pt x="548" y="1280"/>
                    <a:pt x="1" y="3181"/>
                  </a:cubicBezTo>
                  <a:lnTo>
                    <a:pt x="13819" y="3181"/>
                  </a:lnTo>
                  <a:cubicBezTo>
                    <a:pt x="13819" y="3181"/>
                    <a:pt x="12755" y="1253"/>
                    <a:pt x="9731" y="1253"/>
                  </a:cubicBezTo>
                  <a:cubicBezTo>
                    <a:pt x="9512" y="1253"/>
                    <a:pt x="9282" y="1263"/>
                    <a:pt x="9041" y="1285"/>
                  </a:cubicBezTo>
                  <a:cubicBezTo>
                    <a:pt x="8710" y="1314"/>
                    <a:pt x="8410" y="1328"/>
                    <a:pt x="8137" y="1328"/>
                  </a:cubicBezTo>
                  <a:cubicBezTo>
                    <a:pt x="5597" y="1328"/>
                    <a:pt x="5310" y="172"/>
                    <a:pt x="3748" y="14"/>
                  </a:cubicBezTo>
                  <a:cubicBezTo>
                    <a:pt x="3650" y="5"/>
                    <a:pt x="3553" y="0"/>
                    <a:pt x="345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16;p45">
              <a:extLst>
                <a:ext uri="{FF2B5EF4-FFF2-40B4-BE49-F238E27FC236}">
                  <a16:creationId xmlns:a16="http://schemas.microsoft.com/office/drawing/2014/main" id="{2939D953-A813-2140-9BC6-8515ECEF73A2}"/>
                </a:ext>
              </a:extLst>
            </p:cNvPr>
            <p:cNvSpPr/>
            <p:nvPr/>
          </p:nvSpPr>
          <p:spPr>
            <a:xfrm>
              <a:off x="355500" y="3670175"/>
              <a:ext cx="294150" cy="67550"/>
            </a:xfrm>
            <a:custGeom>
              <a:avLst/>
              <a:gdLst/>
              <a:ahLst/>
              <a:cxnLst/>
              <a:rect l="l" t="t" r="r" b="b"/>
              <a:pathLst>
                <a:path w="11766" h="2702" extrusionOk="0">
                  <a:moveTo>
                    <a:pt x="2929" y="0"/>
                  </a:moveTo>
                  <a:cubicBezTo>
                    <a:pt x="1579" y="0"/>
                    <a:pt x="459" y="1090"/>
                    <a:pt x="0" y="2701"/>
                  </a:cubicBezTo>
                  <a:lnTo>
                    <a:pt x="11766" y="2701"/>
                  </a:lnTo>
                  <a:cubicBezTo>
                    <a:pt x="11766" y="2701"/>
                    <a:pt x="10862" y="1063"/>
                    <a:pt x="8289" y="1063"/>
                  </a:cubicBezTo>
                  <a:cubicBezTo>
                    <a:pt x="8100" y="1063"/>
                    <a:pt x="7903" y="1071"/>
                    <a:pt x="7696" y="1090"/>
                  </a:cubicBezTo>
                  <a:cubicBezTo>
                    <a:pt x="7415" y="1115"/>
                    <a:pt x="7160" y="1127"/>
                    <a:pt x="6927" y="1127"/>
                  </a:cubicBezTo>
                  <a:cubicBezTo>
                    <a:pt x="4765" y="1127"/>
                    <a:pt x="4515" y="146"/>
                    <a:pt x="3185" y="13"/>
                  </a:cubicBezTo>
                  <a:cubicBezTo>
                    <a:pt x="3099" y="4"/>
                    <a:pt x="3014" y="0"/>
                    <a:pt x="292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17;p45">
              <a:extLst>
                <a:ext uri="{FF2B5EF4-FFF2-40B4-BE49-F238E27FC236}">
                  <a16:creationId xmlns:a16="http://schemas.microsoft.com/office/drawing/2014/main" id="{68817A98-1964-7943-831F-63A4C911E35E}"/>
                </a:ext>
              </a:extLst>
            </p:cNvPr>
            <p:cNvSpPr/>
            <p:nvPr/>
          </p:nvSpPr>
          <p:spPr>
            <a:xfrm>
              <a:off x="262750" y="3536525"/>
              <a:ext cx="182300" cy="41925"/>
            </a:xfrm>
            <a:custGeom>
              <a:avLst/>
              <a:gdLst/>
              <a:ahLst/>
              <a:cxnLst/>
              <a:rect l="l" t="t" r="r" b="b"/>
              <a:pathLst>
                <a:path w="7292" h="1677" extrusionOk="0">
                  <a:moveTo>
                    <a:pt x="1798" y="1"/>
                  </a:moveTo>
                  <a:cubicBezTo>
                    <a:pt x="964" y="1"/>
                    <a:pt x="285" y="685"/>
                    <a:pt x="0" y="1677"/>
                  </a:cubicBezTo>
                  <a:lnTo>
                    <a:pt x="7291" y="1677"/>
                  </a:lnTo>
                  <a:cubicBezTo>
                    <a:pt x="7291" y="1677"/>
                    <a:pt x="6729" y="657"/>
                    <a:pt x="5126" y="657"/>
                  </a:cubicBezTo>
                  <a:cubicBezTo>
                    <a:pt x="5012" y="657"/>
                    <a:pt x="4893" y="662"/>
                    <a:pt x="4769" y="673"/>
                  </a:cubicBezTo>
                  <a:cubicBezTo>
                    <a:pt x="4588" y="690"/>
                    <a:pt x="4425" y="697"/>
                    <a:pt x="4277" y="697"/>
                  </a:cubicBezTo>
                  <a:cubicBezTo>
                    <a:pt x="2947" y="697"/>
                    <a:pt x="2790" y="93"/>
                    <a:pt x="1970" y="10"/>
                  </a:cubicBezTo>
                  <a:cubicBezTo>
                    <a:pt x="1912" y="4"/>
                    <a:pt x="1855" y="1"/>
                    <a:pt x="17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18;p45">
              <a:extLst>
                <a:ext uri="{FF2B5EF4-FFF2-40B4-BE49-F238E27FC236}">
                  <a16:creationId xmlns:a16="http://schemas.microsoft.com/office/drawing/2014/main" id="{1F53AAFD-1592-A843-8980-01C4F8C5B80C}"/>
                </a:ext>
              </a:extLst>
            </p:cNvPr>
            <p:cNvSpPr/>
            <p:nvPr/>
          </p:nvSpPr>
          <p:spPr>
            <a:xfrm>
              <a:off x="444800" y="4466125"/>
              <a:ext cx="150525" cy="319025"/>
            </a:xfrm>
            <a:custGeom>
              <a:avLst/>
              <a:gdLst/>
              <a:ahLst/>
              <a:cxnLst/>
              <a:rect l="l" t="t" r="r" b="b"/>
              <a:pathLst>
                <a:path w="6021" h="12761" extrusionOk="0">
                  <a:moveTo>
                    <a:pt x="55" y="1"/>
                  </a:moveTo>
                  <a:lnTo>
                    <a:pt x="55" y="1"/>
                  </a:lnTo>
                  <a:cubicBezTo>
                    <a:pt x="0" y="1087"/>
                    <a:pt x="239" y="2164"/>
                    <a:pt x="746" y="3122"/>
                  </a:cubicBezTo>
                  <a:cubicBezTo>
                    <a:pt x="948" y="3508"/>
                    <a:pt x="1206" y="3886"/>
                    <a:pt x="1271" y="4309"/>
                  </a:cubicBezTo>
                  <a:cubicBezTo>
                    <a:pt x="1390" y="5000"/>
                    <a:pt x="1004" y="5727"/>
                    <a:pt x="1179" y="6408"/>
                  </a:cubicBezTo>
                  <a:cubicBezTo>
                    <a:pt x="1372" y="7191"/>
                    <a:pt x="2256" y="7706"/>
                    <a:pt x="2302" y="8516"/>
                  </a:cubicBezTo>
                  <a:cubicBezTo>
                    <a:pt x="2348" y="9198"/>
                    <a:pt x="1749" y="9796"/>
                    <a:pt x="1805" y="10468"/>
                  </a:cubicBezTo>
                  <a:cubicBezTo>
                    <a:pt x="1841" y="10763"/>
                    <a:pt x="1943" y="11039"/>
                    <a:pt x="2108" y="11278"/>
                  </a:cubicBezTo>
                  <a:cubicBezTo>
                    <a:pt x="2630" y="12133"/>
                    <a:pt x="3381" y="12724"/>
                    <a:pt x="4508" y="12724"/>
                  </a:cubicBezTo>
                  <a:cubicBezTo>
                    <a:pt x="4533" y="12724"/>
                    <a:pt x="4559" y="12724"/>
                    <a:pt x="4585" y="12724"/>
                  </a:cubicBezTo>
                  <a:lnTo>
                    <a:pt x="6021" y="12760"/>
                  </a:lnTo>
                  <a:lnTo>
                    <a:pt x="5027" y="9455"/>
                  </a:lnTo>
                  <a:cubicBezTo>
                    <a:pt x="5146" y="8986"/>
                    <a:pt x="4833" y="8507"/>
                    <a:pt x="4484" y="8166"/>
                  </a:cubicBezTo>
                  <a:cubicBezTo>
                    <a:pt x="4134" y="7835"/>
                    <a:pt x="3719" y="7522"/>
                    <a:pt x="3535" y="7071"/>
                  </a:cubicBezTo>
                  <a:cubicBezTo>
                    <a:pt x="3241" y="6344"/>
                    <a:pt x="3627" y="5395"/>
                    <a:pt x="3130" y="4788"/>
                  </a:cubicBezTo>
                  <a:cubicBezTo>
                    <a:pt x="2836" y="4429"/>
                    <a:pt x="2302" y="4309"/>
                    <a:pt x="2044" y="3922"/>
                  </a:cubicBezTo>
                  <a:cubicBezTo>
                    <a:pt x="1924" y="3711"/>
                    <a:pt x="1841" y="3481"/>
                    <a:pt x="1805" y="3232"/>
                  </a:cubicBezTo>
                  <a:cubicBezTo>
                    <a:pt x="1519" y="2017"/>
                    <a:pt x="912" y="903"/>
                    <a:pt x="5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19;p45">
              <a:extLst>
                <a:ext uri="{FF2B5EF4-FFF2-40B4-BE49-F238E27FC236}">
                  <a16:creationId xmlns:a16="http://schemas.microsoft.com/office/drawing/2014/main" id="{23FC874A-6D2D-7B48-9E57-B5AF00884B86}"/>
                </a:ext>
              </a:extLst>
            </p:cNvPr>
            <p:cNvSpPr/>
            <p:nvPr/>
          </p:nvSpPr>
          <p:spPr>
            <a:xfrm>
              <a:off x="584025" y="4341625"/>
              <a:ext cx="141800" cy="445125"/>
            </a:xfrm>
            <a:custGeom>
              <a:avLst/>
              <a:gdLst/>
              <a:ahLst/>
              <a:cxnLst/>
              <a:rect l="l" t="t" r="r" b="b"/>
              <a:pathLst>
                <a:path w="5672" h="17805" extrusionOk="0">
                  <a:moveTo>
                    <a:pt x="5460" y="0"/>
                  </a:moveTo>
                  <a:lnTo>
                    <a:pt x="5405" y="28"/>
                  </a:lnTo>
                  <a:cubicBezTo>
                    <a:pt x="5101" y="184"/>
                    <a:pt x="4834" y="414"/>
                    <a:pt x="4641" y="691"/>
                  </a:cubicBezTo>
                  <a:cubicBezTo>
                    <a:pt x="4438" y="958"/>
                    <a:pt x="4282" y="1252"/>
                    <a:pt x="4162" y="1565"/>
                  </a:cubicBezTo>
                  <a:cubicBezTo>
                    <a:pt x="3932" y="2182"/>
                    <a:pt x="3849" y="2836"/>
                    <a:pt x="3729" y="3452"/>
                  </a:cubicBezTo>
                  <a:cubicBezTo>
                    <a:pt x="3610" y="4069"/>
                    <a:pt x="3462" y="4677"/>
                    <a:pt x="3159" y="5183"/>
                  </a:cubicBezTo>
                  <a:cubicBezTo>
                    <a:pt x="3002" y="5441"/>
                    <a:pt x="2809" y="5680"/>
                    <a:pt x="2643" y="5929"/>
                  </a:cubicBezTo>
                  <a:cubicBezTo>
                    <a:pt x="2468" y="6177"/>
                    <a:pt x="2348" y="6454"/>
                    <a:pt x="2293" y="6748"/>
                  </a:cubicBezTo>
                  <a:cubicBezTo>
                    <a:pt x="2210" y="7356"/>
                    <a:pt x="2551" y="7890"/>
                    <a:pt x="2487" y="8424"/>
                  </a:cubicBezTo>
                  <a:cubicBezTo>
                    <a:pt x="2450" y="8691"/>
                    <a:pt x="2367" y="8949"/>
                    <a:pt x="2229" y="9169"/>
                  </a:cubicBezTo>
                  <a:cubicBezTo>
                    <a:pt x="2100" y="9400"/>
                    <a:pt x="1943" y="9621"/>
                    <a:pt x="1796" y="9832"/>
                  </a:cubicBezTo>
                  <a:cubicBezTo>
                    <a:pt x="1649" y="10044"/>
                    <a:pt x="1520" y="10265"/>
                    <a:pt x="1419" y="10495"/>
                  </a:cubicBezTo>
                  <a:cubicBezTo>
                    <a:pt x="1317" y="10725"/>
                    <a:pt x="1262" y="10974"/>
                    <a:pt x="1244" y="11213"/>
                  </a:cubicBezTo>
                  <a:cubicBezTo>
                    <a:pt x="1216" y="11701"/>
                    <a:pt x="1281" y="12161"/>
                    <a:pt x="1244" y="12594"/>
                  </a:cubicBezTo>
                  <a:cubicBezTo>
                    <a:pt x="1207" y="13008"/>
                    <a:pt x="1087" y="13413"/>
                    <a:pt x="903" y="13782"/>
                  </a:cubicBezTo>
                  <a:cubicBezTo>
                    <a:pt x="728" y="14132"/>
                    <a:pt x="535" y="14454"/>
                    <a:pt x="378" y="14767"/>
                  </a:cubicBezTo>
                  <a:cubicBezTo>
                    <a:pt x="295" y="14914"/>
                    <a:pt x="222" y="15071"/>
                    <a:pt x="167" y="15227"/>
                  </a:cubicBezTo>
                  <a:cubicBezTo>
                    <a:pt x="102" y="15374"/>
                    <a:pt x="65" y="15522"/>
                    <a:pt x="38" y="15678"/>
                  </a:cubicBezTo>
                  <a:cubicBezTo>
                    <a:pt x="1" y="15954"/>
                    <a:pt x="1" y="16231"/>
                    <a:pt x="38" y="16498"/>
                  </a:cubicBezTo>
                  <a:cubicBezTo>
                    <a:pt x="75" y="16875"/>
                    <a:pt x="222" y="17243"/>
                    <a:pt x="452" y="17538"/>
                  </a:cubicBezTo>
                  <a:cubicBezTo>
                    <a:pt x="489" y="17584"/>
                    <a:pt x="526" y="17630"/>
                    <a:pt x="572" y="17667"/>
                  </a:cubicBezTo>
                  <a:cubicBezTo>
                    <a:pt x="599" y="17694"/>
                    <a:pt x="627" y="17722"/>
                    <a:pt x="664" y="17750"/>
                  </a:cubicBezTo>
                  <a:cubicBezTo>
                    <a:pt x="719" y="17786"/>
                    <a:pt x="747" y="17805"/>
                    <a:pt x="747" y="17805"/>
                  </a:cubicBezTo>
                  <a:cubicBezTo>
                    <a:pt x="645" y="17722"/>
                    <a:pt x="553" y="17630"/>
                    <a:pt x="470" y="17529"/>
                  </a:cubicBezTo>
                  <a:cubicBezTo>
                    <a:pt x="240" y="17225"/>
                    <a:pt x="111" y="16866"/>
                    <a:pt x="75" y="16498"/>
                  </a:cubicBezTo>
                  <a:cubicBezTo>
                    <a:pt x="38" y="16231"/>
                    <a:pt x="47" y="15954"/>
                    <a:pt x="84" y="15687"/>
                  </a:cubicBezTo>
                  <a:cubicBezTo>
                    <a:pt x="111" y="15540"/>
                    <a:pt x="148" y="15393"/>
                    <a:pt x="213" y="15245"/>
                  </a:cubicBezTo>
                  <a:cubicBezTo>
                    <a:pt x="268" y="15098"/>
                    <a:pt x="341" y="14942"/>
                    <a:pt x="424" y="14794"/>
                  </a:cubicBezTo>
                  <a:cubicBezTo>
                    <a:pt x="590" y="14481"/>
                    <a:pt x="783" y="14168"/>
                    <a:pt x="958" y="13809"/>
                  </a:cubicBezTo>
                  <a:cubicBezTo>
                    <a:pt x="1152" y="13432"/>
                    <a:pt x="1271" y="13027"/>
                    <a:pt x="1317" y="12603"/>
                  </a:cubicBezTo>
                  <a:cubicBezTo>
                    <a:pt x="1354" y="12161"/>
                    <a:pt x="1281" y="11701"/>
                    <a:pt x="1317" y="11222"/>
                  </a:cubicBezTo>
                  <a:cubicBezTo>
                    <a:pt x="1327" y="10983"/>
                    <a:pt x="1391" y="10753"/>
                    <a:pt x="1483" y="10532"/>
                  </a:cubicBezTo>
                  <a:cubicBezTo>
                    <a:pt x="1594" y="10302"/>
                    <a:pt x="1713" y="10081"/>
                    <a:pt x="1861" y="9878"/>
                  </a:cubicBezTo>
                  <a:cubicBezTo>
                    <a:pt x="2008" y="9667"/>
                    <a:pt x="2164" y="9446"/>
                    <a:pt x="2293" y="9215"/>
                  </a:cubicBezTo>
                  <a:cubicBezTo>
                    <a:pt x="2440" y="8976"/>
                    <a:pt x="2533" y="8709"/>
                    <a:pt x="2560" y="8433"/>
                  </a:cubicBezTo>
                  <a:cubicBezTo>
                    <a:pt x="2625" y="7862"/>
                    <a:pt x="2293" y="7328"/>
                    <a:pt x="2376" y="6767"/>
                  </a:cubicBezTo>
                  <a:cubicBezTo>
                    <a:pt x="2431" y="6481"/>
                    <a:pt x="2551" y="6214"/>
                    <a:pt x="2726" y="5975"/>
                  </a:cubicBezTo>
                  <a:cubicBezTo>
                    <a:pt x="2882" y="5736"/>
                    <a:pt x="3076" y="5496"/>
                    <a:pt x="3232" y="5238"/>
                  </a:cubicBezTo>
                  <a:cubicBezTo>
                    <a:pt x="3554" y="4704"/>
                    <a:pt x="3711" y="4088"/>
                    <a:pt x="3831" y="3471"/>
                  </a:cubicBezTo>
                  <a:cubicBezTo>
                    <a:pt x="3941" y="2845"/>
                    <a:pt x="4033" y="2200"/>
                    <a:pt x="4263" y="1602"/>
                  </a:cubicBezTo>
                  <a:cubicBezTo>
                    <a:pt x="4374" y="1298"/>
                    <a:pt x="4530" y="1004"/>
                    <a:pt x="4724" y="746"/>
                  </a:cubicBezTo>
                  <a:cubicBezTo>
                    <a:pt x="4905" y="495"/>
                    <a:pt x="5135" y="294"/>
                    <a:pt x="5406" y="148"/>
                  </a:cubicBezTo>
                  <a:lnTo>
                    <a:pt x="5406" y="148"/>
                  </a:lnTo>
                  <a:cubicBezTo>
                    <a:pt x="5443" y="476"/>
                    <a:pt x="5497" y="804"/>
                    <a:pt x="5543" y="1133"/>
                  </a:cubicBezTo>
                  <a:cubicBezTo>
                    <a:pt x="5580" y="1455"/>
                    <a:pt x="5598" y="1777"/>
                    <a:pt x="5589" y="2108"/>
                  </a:cubicBezTo>
                  <a:cubicBezTo>
                    <a:pt x="5580" y="2265"/>
                    <a:pt x="5571" y="2440"/>
                    <a:pt x="5543" y="2587"/>
                  </a:cubicBezTo>
                  <a:cubicBezTo>
                    <a:pt x="5506" y="2744"/>
                    <a:pt x="5451" y="2891"/>
                    <a:pt x="5386" y="3038"/>
                  </a:cubicBezTo>
                  <a:cubicBezTo>
                    <a:pt x="5248" y="3333"/>
                    <a:pt x="5138" y="3627"/>
                    <a:pt x="5037" y="3931"/>
                  </a:cubicBezTo>
                  <a:cubicBezTo>
                    <a:pt x="4954" y="4244"/>
                    <a:pt x="4899" y="4557"/>
                    <a:pt x="4880" y="4870"/>
                  </a:cubicBezTo>
                  <a:cubicBezTo>
                    <a:pt x="4853" y="5174"/>
                    <a:pt x="4816" y="5487"/>
                    <a:pt x="4788" y="5791"/>
                  </a:cubicBezTo>
                  <a:cubicBezTo>
                    <a:pt x="4724" y="6398"/>
                    <a:pt x="4678" y="6997"/>
                    <a:pt x="4438" y="7512"/>
                  </a:cubicBezTo>
                  <a:cubicBezTo>
                    <a:pt x="4328" y="7779"/>
                    <a:pt x="4162" y="8019"/>
                    <a:pt x="4042" y="8286"/>
                  </a:cubicBezTo>
                  <a:cubicBezTo>
                    <a:pt x="3932" y="8543"/>
                    <a:pt x="3867" y="8829"/>
                    <a:pt x="3858" y="9105"/>
                  </a:cubicBezTo>
                  <a:cubicBezTo>
                    <a:pt x="3831" y="9667"/>
                    <a:pt x="3904" y="10201"/>
                    <a:pt x="3757" y="10698"/>
                  </a:cubicBezTo>
                  <a:cubicBezTo>
                    <a:pt x="3610" y="11186"/>
                    <a:pt x="3297" y="11600"/>
                    <a:pt x="3140" y="12060"/>
                  </a:cubicBezTo>
                  <a:cubicBezTo>
                    <a:pt x="2993" y="12520"/>
                    <a:pt x="3048" y="13018"/>
                    <a:pt x="3122" y="13441"/>
                  </a:cubicBezTo>
                  <a:cubicBezTo>
                    <a:pt x="3195" y="13865"/>
                    <a:pt x="3269" y="14297"/>
                    <a:pt x="3177" y="14675"/>
                  </a:cubicBezTo>
                  <a:cubicBezTo>
                    <a:pt x="3085" y="15061"/>
                    <a:pt x="2818" y="15338"/>
                    <a:pt x="2652" y="15651"/>
                  </a:cubicBezTo>
                  <a:cubicBezTo>
                    <a:pt x="2560" y="15798"/>
                    <a:pt x="2505" y="15964"/>
                    <a:pt x="2477" y="16129"/>
                  </a:cubicBezTo>
                  <a:cubicBezTo>
                    <a:pt x="2459" y="16286"/>
                    <a:pt x="2450" y="16442"/>
                    <a:pt x="2450" y="16599"/>
                  </a:cubicBezTo>
                  <a:cubicBezTo>
                    <a:pt x="2450" y="16737"/>
                    <a:pt x="2431" y="16884"/>
                    <a:pt x="2385" y="17013"/>
                  </a:cubicBezTo>
                  <a:cubicBezTo>
                    <a:pt x="2339" y="17133"/>
                    <a:pt x="2266" y="17243"/>
                    <a:pt x="2164" y="17317"/>
                  </a:cubicBezTo>
                  <a:cubicBezTo>
                    <a:pt x="1999" y="17455"/>
                    <a:pt x="1814" y="17565"/>
                    <a:pt x="1612" y="17639"/>
                  </a:cubicBezTo>
                  <a:cubicBezTo>
                    <a:pt x="1455" y="17704"/>
                    <a:pt x="1308" y="17740"/>
                    <a:pt x="1152" y="17768"/>
                  </a:cubicBezTo>
                  <a:cubicBezTo>
                    <a:pt x="1050" y="17786"/>
                    <a:pt x="949" y="17796"/>
                    <a:pt x="857" y="17796"/>
                  </a:cubicBezTo>
                  <a:cubicBezTo>
                    <a:pt x="783" y="17786"/>
                    <a:pt x="747" y="17786"/>
                    <a:pt x="747" y="17786"/>
                  </a:cubicBezTo>
                  <a:lnTo>
                    <a:pt x="747" y="17786"/>
                  </a:lnTo>
                  <a:cubicBezTo>
                    <a:pt x="804" y="17795"/>
                    <a:pt x="864" y="17799"/>
                    <a:pt x="924" y="17799"/>
                  </a:cubicBezTo>
                  <a:cubicBezTo>
                    <a:pt x="998" y="17799"/>
                    <a:pt x="1071" y="17792"/>
                    <a:pt x="1142" y="17777"/>
                  </a:cubicBezTo>
                  <a:cubicBezTo>
                    <a:pt x="1299" y="17750"/>
                    <a:pt x="1455" y="17713"/>
                    <a:pt x="1603" y="17657"/>
                  </a:cubicBezTo>
                  <a:cubicBezTo>
                    <a:pt x="1805" y="17584"/>
                    <a:pt x="2008" y="17483"/>
                    <a:pt x="2174" y="17344"/>
                  </a:cubicBezTo>
                  <a:cubicBezTo>
                    <a:pt x="2284" y="17262"/>
                    <a:pt x="2358" y="17151"/>
                    <a:pt x="2413" y="17022"/>
                  </a:cubicBezTo>
                  <a:cubicBezTo>
                    <a:pt x="2459" y="16884"/>
                    <a:pt x="2477" y="16737"/>
                    <a:pt x="2477" y="16599"/>
                  </a:cubicBezTo>
                  <a:cubicBezTo>
                    <a:pt x="2477" y="16442"/>
                    <a:pt x="2487" y="16286"/>
                    <a:pt x="2505" y="16138"/>
                  </a:cubicBezTo>
                  <a:cubicBezTo>
                    <a:pt x="2533" y="15973"/>
                    <a:pt x="2597" y="15816"/>
                    <a:pt x="2680" y="15678"/>
                  </a:cubicBezTo>
                  <a:cubicBezTo>
                    <a:pt x="2846" y="15374"/>
                    <a:pt x="3131" y="15098"/>
                    <a:pt x="3214" y="14693"/>
                  </a:cubicBezTo>
                  <a:cubicBezTo>
                    <a:pt x="3306" y="14279"/>
                    <a:pt x="3241" y="13865"/>
                    <a:pt x="3168" y="13432"/>
                  </a:cubicBezTo>
                  <a:cubicBezTo>
                    <a:pt x="3103" y="12999"/>
                    <a:pt x="3039" y="12530"/>
                    <a:pt x="3195" y="12079"/>
                  </a:cubicBezTo>
                  <a:cubicBezTo>
                    <a:pt x="3361" y="11637"/>
                    <a:pt x="3656" y="11222"/>
                    <a:pt x="3812" y="10716"/>
                  </a:cubicBezTo>
                  <a:cubicBezTo>
                    <a:pt x="3978" y="10210"/>
                    <a:pt x="3895" y="9657"/>
                    <a:pt x="3923" y="9114"/>
                  </a:cubicBezTo>
                  <a:cubicBezTo>
                    <a:pt x="3932" y="8838"/>
                    <a:pt x="3996" y="8571"/>
                    <a:pt x="4107" y="8313"/>
                  </a:cubicBezTo>
                  <a:cubicBezTo>
                    <a:pt x="4217" y="8065"/>
                    <a:pt x="4383" y="7816"/>
                    <a:pt x="4503" y="7549"/>
                  </a:cubicBezTo>
                  <a:cubicBezTo>
                    <a:pt x="4760" y="7006"/>
                    <a:pt x="4797" y="6398"/>
                    <a:pt x="4862" y="5800"/>
                  </a:cubicBezTo>
                  <a:cubicBezTo>
                    <a:pt x="4899" y="5487"/>
                    <a:pt x="4926" y="5183"/>
                    <a:pt x="4963" y="4879"/>
                  </a:cubicBezTo>
                  <a:cubicBezTo>
                    <a:pt x="4981" y="4566"/>
                    <a:pt x="5037" y="4253"/>
                    <a:pt x="5119" y="3959"/>
                  </a:cubicBezTo>
                  <a:cubicBezTo>
                    <a:pt x="5212" y="3655"/>
                    <a:pt x="5322" y="3351"/>
                    <a:pt x="5451" y="3066"/>
                  </a:cubicBezTo>
                  <a:cubicBezTo>
                    <a:pt x="5525" y="2918"/>
                    <a:pt x="5580" y="2762"/>
                    <a:pt x="5617" y="2605"/>
                  </a:cubicBezTo>
                  <a:cubicBezTo>
                    <a:pt x="5644" y="2440"/>
                    <a:pt x="5653" y="2274"/>
                    <a:pt x="5663" y="2108"/>
                  </a:cubicBezTo>
                  <a:cubicBezTo>
                    <a:pt x="5672" y="1777"/>
                    <a:pt x="5663" y="1446"/>
                    <a:pt x="5617" y="1114"/>
                  </a:cubicBezTo>
                  <a:cubicBezTo>
                    <a:pt x="5580" y="783"/>
                    <a:pt x="5515" y="460"/>
                    <a:pt x="5479" y="129"/>
                  </a:cubicBezTo>
                  <a:cubicBezTo>
                    <a:pt x="5479" y="101"/>
                    <a:pt x="5479" y="83"/>
                    <a:pt x="5469" y="65"/>
                  </a:cubicBezTo>
                  <a:lnTo>
                    <a:pt x="546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20;p45">
              <a:extLst>
                <a:ext uri="{FF2B5EF4-FFF2-40B4-BE49-F238E27FC236}">
                  <a16:creationId xmlns:a16="http://schemas.microsoft.com/office/drawing/2014/main" id="{169353B4-4CAF-8D41-A294-1B7A528BAC23}"/>
                </a:ext>
              </a:extLst>
            </p:cNvPr>
            <p:cNvSpPr/>
            <p:nvPr/>
          </p:nvSpPr>
          <p:spPr>
            <a:xfrm>
              <a:off x="602675" y="4362800"/>
              <a:ext cx="111200" cy="423500"/>
            </a:xfrm>
            <a:custGeom>
              <a:avLst/>
              <a:gdLst/>
              <a:ahLst/>
              <a:cxnLst/>
              <a:rect l="l" t="t" r="r" b="b"/>
              <a:pathLst>
                <a:path w="4448" h="16940" extrusionOk="0">
                  <a:moveTo>
                    <a:pt x="4438" y="0"/>
                  </a:moveTo>
                  <a:cubicBezTo>
                    <a:pt x="4438" y="9"/>
                    <a:pt x="4429" y="28"/>
                    <a:pt x="4429" y="46"/>
                  </a:cubicBezTo>
                  <a:lnTo>
                    <a:pt x="4401" y="175"/>
                  </a:lnTo>
                  <a:cubicBezTo>
                    <a:pt x="4364" y="286"/>
                    <a:pt x="4337" y="460"/>
                    <a:pt x="4281" y="672"/>
                  </a:cubicBezTo>
                  <a:cubicBezTo>
                    <a:pt x="4226" y="884"/>
                    <a:pt x="4097" y="1123"/>
                    <a:pt x="3987" y="1418"/>
                  </a:cubicBezTo>
                  <a:cubicBezTo>
                    <a:pt x="3876" y="1722"/>
                    <a:pt x="3757" y="2062"/>
                    <a:pt x="3655" y="2440"/>
                  </a:cubicBezTo>
                  <a:cubicBezTo>
                    <a:pt x="3545" y="2826"/>
                    <a:pt x="3453" y="3250"/>
                    <a:pt x="3352" y="3710"/>
                  </a:cubicBezTo>
                  <a:cubicBezTo>
                    <a:pt x="3250" y="4170"/>
                    <a:pt x="3149" y="4649"/>
                    <a:pt x="2900" y="5110"/>
                  </a:cubicBezTo>
                  <a:cubicBezTo>
                    <a:pt x="2781" y="5340"/>
                    <a:pt x="2652" y="5588"/>
                    <a:pt x="2551" y="5846"/>
                  </a:cubicBezTo>
                  <a:cubicBezTo>
                    <a:pt x="2449" y="6113"/>
                    <a:pt x="2376" y="6389"/>
                    <a:pt x="2348" y="6665"/>
                  </a:cubicBezTo>
                  <a:cubicBezTo>
                    <a:pt x="2274" y="7255"/>
                    <a:pt x="2173" y="7835"/>
                    <a:pt x="2044" y="8405"/>
                  </a:cubicBezTo>
                  <a:cubicBezTo>
                    <a:pt x="1768" y="9584"/>
                    <a:pt x="1501" y="10707"/>
                    <a:pt x="1253" y="11729"/>
                  </a:cubicBezTo>
                  <a:cubicBezTo>
                    <a:pt x="1013" y="12751"/>
                    <a:pt x="774" y="13662"/>
                    <a:pt x="590" y="14435"/>
                  </a:cubicBezTo>
                  <a:cubicBezTo>
                    <a:pt x="396" y="15209"/>
                    <a:pt x="258" y="15825"/>
                    <a:pt x="148" y="16267"/>
                  </a:cubicBezTo>
                  <a:cubicBezTo>
                    <a:pt x="102" y="16479"/>
                    <a:pt x="65" y="16645"/>
                    <a:pt x="37" y="16764"/>
                  </a:cubicBezTo>
                  <a:cubicBezTo>
                    <a:pt x="19" y="16820"/>
                    <a:pt x="10" y="16857"/>
                    <a:pt x="1" y="16893"/>
                  </a:cubicBezTo>
                  <a:cubicBezTo>
                    <a:pt x="1" y="16912"/>
                    <a:pt x="1" y="16930"/>
                    <a:pt x="1" y="16939"/>
                  </a:cubicBezTo>
                  <a:cubicBezTo>
                    <a:pt x="10" y="16930"/>
                    <a:pt x="19" y="16912"/>
                    <a:pt x="19" y="16893"/>
                  </a:cubicBezTo>
                  <a:cubicBezTo>
                    <a:pt x="28" y="16866"/>
                    <a:pt x="37" y="16820"/>
                    <a:pt x="56" y="16774"/>
                  </a:cubicBezTo>
                  <a:cubicBezTo>
                    <a:pt x="93" y="16654"/>
                    <a:pt x="129" y="16488"/>
                    <a:pt x="185" y="16277"/>
                  </a:cubicBezTo>
                  <a:lnTo>
                    <a:pt x="654" y="14454"/>
                  </a:lnTo>
                  <a:cubicBezTo>
                    <a:pt x="857" y="13680"/>
                    <a:pt x="1087" y="12769"/>
                    <a:pt x="1345" y="11747"/>
                  </a:cubicBezTo>
                  <a:lnTo>
                    <a:pt x="2146" y="8424"/>
                  </a:lnTo>
                  <a:cubicBezTo>
                    <a:pt x="2274" y="7853"/>
                    <a:pt x="2376" y="7264"/>
                    <a:pt x="2449" y="6684"/>
                  </a:cubicBezTo>
                  <a:cubicBezTo>
                    <a:pt x="2477" y="6408"/>
                    <a:pt x="2541" y="6131"/>
                    <a:pt x="2643" y="5874"/>
                  </a:cubicBezTo>
                  <a:cubicBezTo>
                    <a:pt x="2744" y="5625"/>
                    <a:pt x="2873" y="5386"/>
                    <a:pt x="2983" y="5156"/>
                  </a:cubicBezTo>
                  <a:cubicBezTo>
                    <a:pt x="3232" y="4686"/>
                    <a:pt x="3342" y="4180"/>
                    <a:pt x="3434" y="3729"/>
                  </a:cubicBezTo>
                  <a:cubicBezTo>
                    <a:pt x="3536" y="3268"/>
                    <a:pt x="3619" y="2845"/>
                    <a:pt x="3729" y="2458"/>
                  </a:cubicBezTo>
                  <a:cubicBezTo>
                    <a:pt x="3830" y="2071"/>
                    <a:pt x="3941" y="1731"/>
                    <a:pt x="4042" y="1436"/>
                  </a:cubicBezTo>
                  <a:cubicBezTo>
                    <a:pt x="4153" y="1151"/>
                    <a:pt x="4272" y="902"/>
                    <a:pt x="4327" y="681"/>
                  </a:cubicBezTo>
                  <a:cubicBezTo>
                    <a:pt x="4373" y="460"/>
                    <a:pt x="4401" y="295"/>
                    <a:pt x="4420" y="175"/>
                  </a:cubicBezTo>
                  <a:cubicBezTo>
                    <a:pt x="4429" y="120"/>
                    <a:pt x="4438" y="83"/>
                    <a:pt x="4447" y="46"/>
                  </a:cubicBezTo>
                  <a:cubicBezTo>
                    <a:pt x="4447" y="28"/>
                    <a:pt x="4447" y="19"/>
                    <a:pt x="44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21;p45">
              <a:extLst>
                <a:ext uri="{FF2B5EF4-FFF2-40B4-BE49-F238E27FC236}">
                  <a16:creationId xmlns:a16="http://schemas.microsoft.com/office/drawing/2014/main" id="{58A4BB74-5374-B84D-B1A1-E444E5A331FA}"/>
                </a:ext>
              </a:extLst>
            </p:cNvPr>
            <p:cNvSpPr/>
            <p:nvPr/>
          </p:nvSpPr>
          <p:spPr>
            <a:xfrm>
              <a:off x="474700" y="4229075"/>
              <a:ext cx="164125" cy="557225"/>
            </a:xfrm>
            <a:custGeom>
              <a:avLst/>
              <a:gdLst/>
              <a:ahLst/>
              <a:cxnLst/>
              <a:rect l="l" t="t" r="r" b="b"/>
              <a:pathLst>
                <a:path w="6565" h="22289" extrusionOk="0">
                  <a:moveTo>
                    <a:pt x="406" y="0"/>
                  </a:moveTo>
                  <a:cubicBezTo>
                    <a:pt x="259" y="1004"/>
                    <a:pt x="1" y="1685"/>
                    <a:pt x="93" y="3038"/>
                  </a:cubicBezTo>
                  <a:cubicBezTo>
                    <a:pt x="121" y="3526"/>
                    <a:pt x="691" y="4456"/>
                    <a:pt x="783" y="5515"/>
                  </a:cubicBezTo>
                  <a:cubicBezTo>
                    <a:pt x="829" y="6150"/>
                    <a:pt x="866" y="6785"/>
                    <a:pt x="912" y="7430"/>
                  </a:cubicBezTo>
                  <a:cubicBezTo>
                    <a:pt x="949" y="8047"/>
                    <a:pt x="995" y="8673"/>
                    <a:pt x="1225" y="9253"/>
                  </a:cubicBezTo>
                  <a:cubicBezTo>
                    <a:pt x="1391" y="9704"/>
                    <a:pt x="1667" y="10099"/>
                    <a:pt x="1796" y="10560"/>
                  </a:cubicBezTo>
                  <a:cubicBezTo>
                    <a:pt x="2035" y="11425"/>
                    <a:pt x="1732" y="12355"/>
                    <a:pt x="1925" y="13230"/>
                  </a:cubicBezTo>
                  <a:cubicBezTo>
                    <a:pt x="2100" y="13975"/>
                    <a:pt x="2615" y="14610"/>
                    <a:pt x="2726" y="15356"/>
                  </a:cubicBezTo>
                  <a:cubicBezTo>
                    <a:pt x="2873" y="16415"/>
                    <a:pt x="2201" y="17510"/>
                    <a:pt x="2551" y="18514"/>
                  </a:cubicBezTo>
                  <a:cubicBezTo>
                    <a:pt x="2726" y="19020"/>
                    <a:pt x="3140" y="19416"/>
                    <a:pt x="3260" y="19932"/>
                  </a:cubicBezTo>
                  <a:cubicBezTo>
                    <a:pt x="3352" y="20327"/>
                    <a:pt x="3260" y="20751"/>
                    <a:pt x="3343" y="21156"/>
                  </a:cubicBezTo>
                  <a:cubicBezTo>
                    <a:pt x="3475" y="21773"/>
                    <a:pt x="4610" y="22255"/>
                    <a:pt x="5289" y="22255"/>
                  </a:cubicBezTo>
                  <a:cubicBezTo>
                    <a:pt x="5319" y="22255"/>
                    <a:pt x="5349" y="22254"/>
                    <a:pt x="5377" y="22252"/>
                  </a:cubicBezTo>
                  <a:lnTo>
                    <a:pt x="5377" y="22252"/>
                  </a:lnTo>
                  <a:lnTo>
                    <a:pt x="5368" y="22288"/>
                  </a:lnTo>
                  <a:cubicBezTo>
                    <a:pt x="6307" y="21727"/>
                    <a:pt x="6565" y="20033"/>
                    <a:pt x="6169" y="19020"/>
                  </a:cubicBezTo>
                  <a:cubicBezTo>
                    <a:pt x="5773" y="17998"/>
                    <a:pt x="5083" y="17078"/>
                    <a:pt x="4972" y="15991"/>
                  </a:cubicBezTo>
                  <a:cubicBezTo>
                    <a:pt x="4889" y="15154"/>
                    <a:pt x="5156" y="14297"/>
                    <a:pt x="4954" y="13487"/>
                  </a:cubicBezTo>
                  <a:cubicBezTo>
                    <a:pt x="4687" y="12383"/>
                    <a:pt x="3610" y="11536"/>
                    <a:pt x="3610" y="10403"/>
                  </a:cubicBezTo>
                  <a:cubicBezTo>
                    <a:pt x="3610" y="9768"/>
                    <a:pt x="3978" y="9170"/>
                    <a:pt x="3941" y="8534"/>
                  </a:cubicBezTo>
                  <a:cubicBezTo>
                    <a:pt x="3904" y="7761"/>
                    <a:pt x="3297" y="7144"/>
                    <a:pt x="2928" y="6463"/>
                  </a:cubicBezTo>
                  <a:cubicBezTo>
                    <a:pt x="2349" y="5423"/>
                    <a:pt x="2312" y="4180"/>
                    <a:pt x="2109" y="3002"/>
                  </a:cubicBezTo>
                  <a:cubicBezTo>
                    <a:pt x="1907" y="1832"/>
                    <a:pt x="1456" y="571"/>
                    <a:pt x="4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22;p45">
              <a:extLst>
                <a:ext uri="{FF2B5EF4-FFF2-40B4-BE49-F238E27FC236}">
                  <a16:creationId xmlns:a16="http://schemas.microsoft.com/office/drawing/2014/main" id="{07A1F4CA-8569-BF43-B326-F738E3B56183}"/>
                </a:ext>
              </a:extLst>
            </p:cNvPr>
            <p:cNvSpPr/>
            <p:nvPr/>
          </p:nvSpPr>
          <p:spPr>
            <a:xfrm>
              <a:off x="491500" y="4253700"/>
              <a:ext cx="117425" cy="531900"/>
            </a:xfrm>
            <a:custGeom>
              <a:avLst/>
              <a:gdLst/>
              <a:ahLst/>
              <a:cxnLst/>
              <a:rect l="l" t="t" r="r" b="b"/>
              <a:pathLst>
                <a:path w="4697" h="21276" extrusionOk="0">
                  <a:moveTo>
                    <a:pt x="1" y="0"/>
                  </a:moveTo>
                  <a:cubicBezTo>
                    <a:pt x="1" y="19"/>
                    <a:pt x="1" y="37"/>
                    <a:pt x="1" y="56"/>
                  </a:cubicBezTo>
                  <a:cubicBezTo>
                    <a:pt x="1" y="102"/>
                    <a:pt x="10" y="157"/>
                    <a:pt x="19" y="221"/>
                  </a:cubicBezTo>
                  <a:cubicBezTo>
                    <a:pt x="47" y="369"/>
                    <a:pt x="75" y="580"/>
                    <a:pt x="121" y="847"/>
                  </a:cubicBezTo>
                  <a:cubicBezTo>
                    <a:pt x="167" y="1124"/>
                    <a:pt x="314" y="1437"/>
                    <a:pt x="434" y="1805"/>
                  </a:cubicBezTo>
                  <a:cubicBezTo>
                    <a:pt x="544" y="2182"/>
                    <a:pt x="682" y="2615"/>
                    <a:pt x="784" y="3094"/>
                  </a:cubicBezTo>
                  <a:cubicBezTo>
                    <a:pt x="894" y="3563"/>
                    <a:pt x="986" y="4106"/>
                    <a:pt x="1087" y="4677"/>
                  </a:cubicBezTo>
                  <a:cubicBezTo>
                    <a:pt x="1179" y="5248"/>
                    <a:pt x="1290" y="5874"/>
                    <a:pt x="1575" y="6472"/>
                  </a:cubicBezTo>
                  <a:cubicBezTo>
                    <a:pt x="1704" y="6767"/>
                    <a:pt x="1861" y="7062"/>
                    <a:pt x="1971" y="7393"/>
                  </a:cubicBezTo>
                  <a:cubicBezTo>
                    <a:pt x="2082" y="7715"/>
                    <a:pt x="2146" y="8056"/>
                    <a:pt x="2174" y="8396"/>
                  </a:cubicBezTo>
                  <a:cubicBezTo>
                    <a:pt x="2229" y="9133"/>
                    <a:pt x="2330" y="9860"/>
                    <a:pt x="2459" y="10587"/>
                  </a:cubicBezTo>
                  <a:cubicBezTo>
                    <a:pt x="2754" y="12070"/>
                    <a:pt x="3039" y="13469"/>
                    <a:pt x="3297" y="14758"/>
                  </a:cubicBezTo>
                  <a:cubicBezTo>
                    <a:pt x="3555" y="16037"/>
                    <a:pt x="3812" y="17179"/>
                    <a:pt x="4015" y="18146"/>
                  </a:cubicBezTo>
                  <a:cubicBezTo>
                    <a:pt x="4217" y="19122"/>
                    <a:pt x="4383" y="19895"/>
                    <a:pt x="4503" y="20438"/>
                  </a:cubicBezTo>
                  <a:cubicBezTo>
                    <a:pt x="4567" y="20705"/>
                    <a:pt x="4613" y="20908"/>
                    <a:pt x="4641" y="21055"/>
                  </a:cubicBezTo>
                  <a:cubicBezTo>
                    <a:pt x="4659" y="21128"/>
                    <a:pt x="4669" y="21174"/>
                    <a:pt x="4678" y="21221"/>
                  </a:cubicBezTo>
                  <a:cubicBezTo>
                    <a:pt x="4687" y="21239"/>
                    <a:pt x="4687" y="21257"/>
                    <a:pt x="4696" y="21276"/>
                  </a:cubicBezTo>
                  <a:cubicBezTo>
                    <a:pt x="4696" y="21257"/>
                    <a:pt x="4696" y="21239"/>
                    <a:pt x="4687" y="21221"/>
                  </a:cubicBezTo>
                  <a:cubicBezTo>
                    <a:pt x="4687" y="21174"/>
                    <a:pt x="4669" y="21119"/>
                    <a:pt x="4659" y="21055"/>
                  </a:cubicBezTo>
                  <a:cubicBezTo>
                    <a:pt x="4632" y="20908"/>
                    <a:pt x="4595" y="20696"/>
                    <a:pt x="4540" y="20429"/>
                  </a:cubicBezTo>
                  <a:lnTo>
                    <a:pt x="4079" y="18136"/>
                  </a:lnTo>
                  <a:cubicBezTo>
                    <a:pt x="3877" y="17170"/>
                    <a:pt x="3647" y="16019"/>
                    <a:pt x="3380" y="14739"/>
                  </a:cubicBezTo>
                  <a:cubicBezTo>
                    <a:pt x="3122" y="13460"/>
                    <a:pt x="2846" y="12051"/>
                    <a:pt x="2551" y="10569"/>
                  </a:cubicBezTo>
                  <a:cubicBezTo>
                    <a:pt x="2422" y="9851"/>
                    <a:pt x="2321" y="9124"/>
                    <a:pt x="2266" y="8396"/>
                  </a:cubicBezTo>
                  <a:cubicBezTo>
                    <a:pt x="2238" y="8037"/>
                    <a:pt x="2164" y="7697"/>
                    <a:pt x="2054" y="7356"/>
                  </a:cubicBezTo>
                  <a:cubicBezTo>
                    <a:pt x="1943" y="7034"/>
                    <a:pt x="1787" y="6730"/>
                    <a:pt x="1658" y="6435"/>
                  </a:cubicBezTo>
                  <a:cubicBezTo>
                    <a:pt x="1373" y="5856"/>
                    <a:pt x="1262" y="5239"/>
                    <a:pt x="1161" y="4668"/>
                  </a:cubicBezTo>
                  <a:cubicBezTo>
                    <a:pt x="1060" y="4097"/>
                    <a:pt x="968" y="3563"/>
                    <a:pt x="848" y="3084"/>
                  </a:cubicBezTo>
                  <a:cubicBezTo>
                    <a:pt x="737" y="2597"/>
                    <a:pt x="609" y="2173"/>
                    <a:pt x="489" y="1796"/>
                  </a:cubicBezTo>
                  <a:cubicBezTo>
                    <a:pt x="360" y="1427"/>
                    <a:pt x="213" y="1114"/>
                    <a:pt x="157" y="847"/>
                  </a:cubicBezTo>
                  <a:cubicBezTo>
                    <a:pt x="102" y="580"/>
                    <a:pt x="75" y="369"/>
                    <a:pt x="38" y="221"/>
                  </a:cubicBezTo>
                  <a:lnTo>
                    <a:pt x="10" y="65"/>
                  </a:lnTo>
                  <a:cubicBezTo>
                    <a:pt x="10" y="37"/>
                    <a:pt x="10" y="19"/>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23;p45">
              <a:extLst>
                <a:ext uri="{FF2B5EF4-FFF2-40B4-BE49-F238E27FC236}">
                  <a16:creationId xmlns:a16="http://schemas.microsoft.com/office/drawing/2014/main" id="{9B485B81-4B36-FD41-B569-E7985B6F2364}"/>
                </a:ext>
              </a:extLst>
            </p:cNvPr>
            <p:cNvSpPr/>
            <p:nvPr/>
          </p:nvSpPr>
          <p:spPr>
            <a:xfrm>
              <a:off x="1354825" y="3658150"/>
              <a:ext cx="43750" cy="23650"/>
            </a:xfrm>
            <a:custGeom>
              <a:avLst/>
              <a:gdLst/>
              <a:ahLst/>
              <a:cxnLst/>
              <a:rect l="l" t="t" r="r" b="b"/>
              <a:pathLst>
                <a:path w="1750" h="946" extrusionOk="0">
                  <a:moveTo>
                    <a:pt x="331" y="0"/>
                  </a:moveTo>
                  <a:cubicBezTo>
                    <a:pt x="280" y="0"/>
                    <a:pt x="229" y="5"/>
                    <a:pt x="175" y="15"/>
                  </a:cubicBezTo>
                  <a:cubicBezTo>
                    <a:pt x="120" y="25"/>
                    <a:pt x="74" y="52"/>
                    <a:pt x="46" y="89"/>
                  </a:cubicBezTo>
                  <a:cubicBezTo>
                    <a:pt x="9" y="135"/>
                    <a:pt x="0" y="200"/>
                    <a:pt x="28" y="255"/>
                  </a:cubicBezTo>
                  <a:cubicBezTo>
                    <a:pt x="92" y="338"/>
                    <a:pt x="184" y="411"/>
                    <a:pt x="286" y="439"/>
                  </a:cubicBezTo>
                  <a:cubicBezTo>
                    <a:pt x="626" y="595"/>
                    <a:pt x="967" y="724"/>
                    <a:pt x="1317" y="835"/>
                  </a:cubicBezTo>
                  <a:cubicBezTo>
                    <a:pt x="1446" y="872"/>
                    <a:pt x="1556" y="899"/>
                    <a:pt x="1639" y="927"/>
                  </a:cubicBezTo>
                  <a:cubicBezTo>
                    <a:pt x="1676" y="936"/>
                    <a:pt x="1713" y="945"/>
                    <a:pt x="1749" y="945"/>
                  </a:cubicBezTo>
                  <a:cubicBezTo>
                    <a:pt x="1713" y="927"/>
                    <a:pt x="1676" y="918"/>
                    <a:pt x="1639" y="899"/>
                  </a:cubicBezTo>
                  <a:lnTo>
                    <a:pt x="1326" y="798"/>
                  </a:lnTo>
                  <a:cubicBezTo>
                    <a:pt x="1059" y="706"/>
                    <a:pt x="691" y="577"/>
                    <a:pt x="304" y="402"/>
                  </a:cubicBezTo>
                  <a:cubicBezTo>
                    <a:pt x="258" y="374"/>
                    <a:pt x="212" y="356"/>
                    <a:pt x="166" y="328"/>
                  </a:cubicBezTo>
                  <a:cubicBezTo>
                    <a:pt x="129" y="301"/>
                    <a:pt x="92" y="273"/>
                    <a:pt x="65" y="227"/>
                  </a:cubicBezTo>
                  <a:cubicBezTo>
                    <a:pt x="46" y="190"/>
                    <a:pt x="56" y="153"/>
                    <a:pt x="74" y="117"/>
                  </a:cubicBezTo>
                  <a:cubicBezTo>
                    <a:pt x="102" y="80"/>
                    <a:pt x="138" y="61"/>
                    <a:pt x="184" y="52"/>
                  </a:cubicBezTo>
                  <a:cubicBezTo>
                    <a:pt x="233" y="41"/>
                    <a:pt x="285" y="37"/>
                    <a:pt x="336" y="37"/>
                  </a:cubicBezTo>
                  <a:cubicBezTo>
                    <a:pt x="372" y="37"/>
                    <a:pt x="408" y="39"/>
                    <a:pt x="442" y="43"/>
                  </a:cubicBezTo>
                  <a:lnTo>
                    <a:pt x="1123" y="43"/>
                  </a:lnTo>
                  <a:cubicBezTo>
                    <a:pt x="1087" y="34"/>
                    <a:pt x="1050" y="25"/>
                    <a:pt x="1004" y="25"/>
                  </a:cubicBezTo>
                  <a:lnTo>
                    <a:pt x="672" y="15"/>
                  </a:lnTo>
                  <a:lnTo>
                    <a:pt x="442" y="6"/>
                  </a:lnTo>
                  <a:cubicBezTo>
                    <a:pt x="404" y="2"/>
                    <a:pt x="367" y="0"/>
                    <a:pt x="3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24;p45">
              <a:extLst>
                <a:ext uri="{FF2B5EF4-FFF2-40B4-BE49-F238E27FC236}">
                  <a16:creationId xmlns:a16="http://schemas.microsoft.com/office/drawing/2014/main" id="{4D91D55D-9910-0E45-A660-44A7391E229B}"/>
                </a:ext>
              </a:extLst>
            </p:cNvPr>
            <p:cNvSpPr/>
            <p:nvPr/>
          </p:nvSpPr>
          <p:spPr>
            <a:xfrm>
              <a:off x="1357125" y="3669800"/>
              <a:ext cx="47900" cy="16125"/>
            </a:xfrm>
            <a:custGeom>
              <a:avLst/>
              <a:gdLst/>
              <a:ahLst/>
              <a:cxnLst/>
              <a:rect l="l" t="t" r="r" b="b"/>
              <a:pathLst>
                <a:path w="1916" h="645" extrusionOk="0">
                  <a:moveTo>
                    <a:pt x="0" y="1"/>
                  </a:moveTo>
                  <a:lnTo>
                    <a:pt x="0" y="1"/>
                  </a:lnTo>
                  <a:cubicBezTo>
                    <a:pt x="28" y="19"/>
                    <a:pt x="46" y="37"/>
                    <a:pt x="74" y="47"/>
                  </a:cubicBezTo>
                  <a:cubicBezTo>
                    <a:pt x="120" y="74"/>
                    <a:pt x="184" y="111"/>
                    <a:pt x="267" y="148"/>
                  </a:cubicBezTo>
                  <a:cubicBezTo>
                    <a:pt x="479" y="258"/>
                    <a:pt x="700" y="350"/>
                    <a:pt x="930" y="424"/>
                  </a:cubicBezTo>
                  <a:cubicBezTo>
                    <a:pt x="1151" y="498"/>
                    <a:pt x="1381" y="562"/>
                    <a:pt x="1621" y="608"/>
                  </a:cubicBezTo>
                  <a:cubicBezTo>
                    <a:pt x="1703" y="627"/>
                    <a:pt x="1777" y="636"/>
                    <a:pt x="1832" y="645"/>
                  </a:cubicBezTo>
                  <a:lnTo>
                    <a:pt x="1915" y="645"/>
                  </a:lnTo>
                  <a:cubicBezTo>
                    <a:pt x="1823" y="617"/>
                    <a:pt x="1722" y="590"/>
                    <a:pt x="1630" y="571"/>
                  </a:cubicBezTo>
                  <a:cubicBezTo>
                    <a:pt x="1446" y="534"/>
                    <a:pt x="1206" y="470"/>
                    <a:pt x="939" y="378"/>
                  </a:cubicBezTo>
                  <a:cubicBezTo>
                    <a:pt x="672" y="286"/>
                    <a:pt x="442" y="194"/>
                    <a:pt x="277" y="120"/>
                  </a:cubicBezTo>
                  <a:cubicBezTo>
                    <a:pt x="184" y="74"/>
                    <a:pt x="92" y="37"/>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25;p45">
              <a:extLst>
                <a:ext uri="{FF2B5EF4-FFF2-40B4-BE49-F238E27FC236}">
                  <a16:creationId xmlns:a16="http://schemas.microsoft.com/office/drawing/2014/main" id="{9E06A049-CFD8-584A-8C93-48E3AE0C3575}"/>
                </a:ext>
              </a:extLst>
            </p:cNvPr>
            <p:cNvSpPr/>
            <p:nvPr/>
          </p:nvSpPr>
          <p:spPr>
            <a:xfrm>
              <a:off x="1565650" y="3756800"/>
              <a:ext cx="28100" cy="25350"/>
            </a:xfrm>
            <a:custGeom>
              <a:avLst/>
              <a:gdLst/>
              <a:ahLst/>
              <a:cxnLst/>
              <a:rect l="l" t="t" r="r" b="b"/>
              <a:pathLst>
                <a:path w="1124" h="1014" extrusionOk="0">
                  <a:moveTo>
                    <a:pt x="147" y="0"/>
                  </a:moveTo>
                  <a:lnTo>
                    <a:pt x="0" y="838"/>
                  </a:lnTo>
                  <a:lnTo>
                    <a:pt x="976" y="1013"/>
                  </a:lnTo>
                  <a:lnTo>
                    <a:pt x="1123" y="175"/>
                  </a:lnTo>
                  <a:lnTo>
                    <a:pt x="14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26;p45">
              <a:extLst>
                <a:ext uri="{FF2B5EF4-FFF2-40B4-BE49-F238E27FC236}">
                  <a16:creationId xmlns:a16="http://schemas.microsoft.com/office/drawing/2014/main" id="{35136642-B4E5-8E46-B3E5-09C09BA67330}"/>
                </a:ext>
              </a:extLst>
            </p:cNvPr>
            <p:cNvSpPr/>
            <p:nvPr/>
          </p:nvSpPr>
          <p:spPr>
            <a:xfrm>
              <a:off x="1727500" y="3725675"/>
              <a:ext cx="67175" cy="19200"/>
            </a:xfrm>
            <a:custGeom>
              <a:avLst/>
              <a:gdLst/>
              <a:ahLst/>
              <a:cxnLst/>
              <a:rect l="l" t="t" r="r" b="b"/>
              <a:pathLst>
                <a:path w="2687" h="768" extrusionOk="0">
                  <a:moveTo>
                    <a:pt x="93" y="1"/>
                  </a:moveTo>
                  <a:cubicBezTo>
                    <a:pt x="26" y="1"/>
                    <a:pt x="1" y="17"/>
                    <a:pt x="35" y="58"/>
                  </a:cubicBezTo>
                  <a:cubicBezTo>
                    <a:pt x="158" y="203"/>
                    <a:pt x="1263" y="768"/>
                    <a:pt x="2099" y="768"/>
                  </a:cubicBezTo>
                  <a:cubicBezTo>
                    <a:pt x="2322" y="768"/>
                    <a:pt x="2525" y="727"/>
                    <a:pt x="2686" y="629"/>
                  </a:cubicBezTo>
                  <a:lnTo>
                    <a:pt x="2686" y="592"/>
                  </a:lnTo>
                  <a:cubicBezTo>
                    <a:pt x="2686" y="592"/>
                    <a:pt x="2392" y="389"/>
                    <a:pt x="1674" y="288"/>
                  </a:cubicBezTo>
                  <a:cubicBezTo>
                    <a:pt x="1113" y="209"/>
                    <a:pt x="334" y="1"/>
                    <a:pt x="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27;p45">
              <a:extLst>
                <a:ext uri="{FF2B5EF4-FFF2-40B4-BE49-F238E27FC236}">
                  <a16:creationId xmlns:a16="http://schemas.microsoft.com/office/drawing/2014/main" id="{00421A34-25C0-5D4F-A37C-CF120256B013}"/>
                </a:ext>
              </a:extLst>
            </p:cNvPr>
            <p:cNvSpPr/>
            <p:nvPr/>
          </p:nvSpPr>
          <p:spPr>
            <a:xfrm>
              <a:off x="1798775" y="3738625"/>
              <a:ext cx="7400" cy="13375"/>
            </a:xfrm>
            <a:custGeom>
              <a:avLst/>
              <a:gdLst/>
              <a:ahLst/>
              <a:cxnLst/>
              <a:rect l="l" t="t" r="r" b="b"/>
              <a:pathLst>
                <a:path w="296" h="535" extrusionOk="0">
                  <a:moveTo>
                    <a:pt x="93" y="0"/>
                  </a:moveTo>
                  <a:lnTo>
                    <a:pt x="1" y="488"/>
                  </a:lnTo>
                  <a:lnTo>
                    <a:pt x="213" y="534"/>
                  </a:lnTo>
                  <a:lnTo>
                    <a:pt x="296" y="37"/>
                  </a:lnTo>
                  <a:lnTo>
                    <a:pt x="9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28;p45">
              <a:extLst>
                <a:ext uri="{FF2B5EF4-FFF2-40B4-BE49-F238E27FC236}">
                  <a16:creationId xmlns:a16="http://schemas.microsoft.com/office/drawing/2014/main" id="{181BFF76-C52F-794A-8639-2F8DBDC3F140}"/>
                </a:ext>
              </a:extLst>
            </p:cNvPr>
            <p:cNvSpPr/>
            <p:nvPr/>
          </p:nvSpPr>
          <p:spPr>
            <a:xfrm>
              <a:off x="1793275" y="3735850"/>
              <a:ext cx="19800" cy="12000"/>
            </a:xfrm>
            <a:custGeom>
              <a:avLst/>
              <a:gdLst/>
              <a:ahLst/>
              <a:cxnLst/>
              <a:rect l="l" t="t" r="r" b="b"/>
              <a:pathLst>
                <a:path w="792" h="480" extrusionOk="0">
                  <a:moveTo>
                    <a:pt x="64" y="1"/>
                  </a:moveTo>
                  <a:lnTo>
                    <a:pt x="0" y="350"/>
                  </a:lnTo>
                  <a:lnTo>
                    <a:pt x="727" y="479"/>
                  </a:lnTo>
                  <a:lnTo>
                    <a:pt x="792" y="130"/>
                  </a:lnTo>
                  <a:lnTo>
                    <a:pt x="6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29;p45">
              <a:extLst>
                <a:ext uri="{FF2B5EF4-FFF2-40B4-BE49-F238E27FC236}">
                  <a16:creationId xmlns:a16="http://schemas.microsoft.com/office/drawing/2014/main" id="{68268018-D2E7-E94C-A2FF-051B8395A7D1}"/>
                </a:ext>
              </a:extLst>
            </p:cNvPr>
            <p:cNvSpPr/>
            <p:nvPr/>
          </p:nvSpPr>
          <p:spPr>
            <a:xfrm>
              <a:off x="1811900" y="3742900"/>
              <a:ext cx="72300" cy="14050"/>
            </a:xfrm>
            <a:custGeom>
              <a:avLst/>
              <a:gdLst/>
              <a:ahLst/>
              <a:cxnLst/>
              <a:rect l="l" t="t" r="r" b="b"/>
              <a:pathLst>
                <a:path w="2892" h="562" extrusionOk="0">
                  <a:moveTo>
                    <a:pt x="289" y="1"/>
                  </a:moveTo>
                  <a:cubicBezTo>
                    <a:pt x="102" y="1"/>
                    <a:pt x="10" y="22"/>
                    <a:pt x="10" y="22"/>
                  </a:cubicBezTo>
                  <a:lnTo>
                    <a:pt x="1" y="59"/>
                  </a:lnTo>
                  <a:cubicBezTo>
                    <a:pt x="306" y="452"/>
                    <a:pt x="1030" y="562"/>
                    <a:pt x="1650" y="562"/>
                  </a:cubicBezTo>
                  <a:cubicBezTo>
                    <a:pt x="2151" y="562"/>
                    <a:pt x="2585" y="490"/>
                    <a:pt x="2680" y="437"/>
                  </a:cubicBezTo>
                  <a:cubicBezTo>
                    <a:pt x="2891" y="326"/>
                    <a:pt x="1778" y="253"/>
                    <a:pt x="1069" y="96"/>
                  </a:cubicBezTo>
                  <a:cubicBezTo>
                    <a:pt x="724" y="20"/>
                    <a:pt x="465" y="1"/>
                    <a:pt x="28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30;p45">
              <a:extLst>
                <a:ext uri="{FF2B5EF4-FFF2-40B4-BE49-F238E27FC236}">
                  <a16:creationId xmlns:a16="http://schemas.microsoft.com/office/drawing/2014/main" id="{061559D6-437A-0540-8718-04AF133EA117}"/>
                </a:ext>
              </a:extLst>
            </p:cNvPr>
            <p:cNvSpPr/>
            <p:nvPr/>
          </p:nvSpPr>
          <p:spPr>
            <a:xfrm>
              <a:off x="1781075" y="3749975"/>
              <a:ext cx="35450" cy="40600"/>
            </a:xfrm>
            <a:custGeom>
              <a:avLst/>
              <a:gdLst/>
              <a:ahLst/>
              <a:cxnLst/>
              <a:rect l="l" t="t" r="r" b="b"/>
              <a:pathLst>
                <a:path w="1418" h="1624" extrusionOk="0">
                  <a:moveTo>
                    <a:pt x="567" y="1"/>
                  </a:moveTo>
                  <a:cubicBezTo>
                    <a:pt x="380" y="1"/>
                    <a:pt x="208" y="132"/>
                    <a:pt x="175" y="329"/>
                  </a:cubicBezTo>
                  <a:lnTo>
                    <a:pt x="37" y="1074"/>
                  </a:lnTo>
                  <a:cubicBezTo>
                    <a:pt x="0" y="1295"/>
                    <a:pt x="147" y="1507"/>
                    <a:pt x="368" y="1544"/>
                  </a:cubicBezTo>
                  <a:lnTo>
                    <a:pt x="783" y="1618"/>
                  </a:lnTo>
                  <a:cubicBezTo>
                    <a:pt x="804" y="1621"/>
                    <a:pt x="826" y="1623"/>
                    <a:pt x="848" y="1623"/>
                  </a:cubicBezTo>
                  <a:cubicBezTo>
                    <a:pt x="1036" y="1623"/>
                    <a:pt x="1210" y="1484"/>
                    <a:pt x="1243" y="1286"/>
                  </a:cubicBezTo>
                  <a:lnTo>
                    <a:pt x="1381" y="540"/>
                  </a:lnTo>
                  <a:cubicBezTo>
                    <a:pt x="1418" y="329"/>
                    <a:pt x="1271" y="117"/>
                    <a:pt x="1050" y="80"/>
                  </a:cubicBezTo>
                  <a:lnTo>
                    <a:pt x="635" y="6"/>
                  </a:lnTo>
                  <a:cubicBezTo>
                    <a:pt x="612" y="2"/>
                    <a:pt x="589" y="1"/>
                    <a:pt x="5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31;p45">
              <a:extLst>
                <a:ext uri="{FF2B5EF4-FFF2-40B4-BE49-F238E27FC236}">
                  <a16:creationId xmlns:a16="http://schemas.microsoft.com/office/drawing/2014/main" id="{9EACCBAB-BA81-0241-A353-F85C65E6A963}"/>
                </a:ext>
              </a:extLst>
            </p:cNvPr>
            <p:cNvSpPr/>
            <p:nvPr/>
          </p:nvSpPr>
          <p:spPr>
            <a:xfrm>
              <a:off x="1726050" y="3763925"/>
              <a:ext cx="21900" cy="16825"/>
            </a:xfrm>
            <a:custGeom>
              <a:avLst/>
              <a:gdLst/>
              <a:ahLst/>
              <a:cxnLst/>
              <a:rect l="l" t="t" r="r" b="b"/>
              <a:pathLst>
                <a:path w="876" h="673" extrusionOk="0">
                  <a:moveTo>
                    <a:pt x="93" y="1"/>
                  </a:moveTo>
                  <a:lnTo>
                    <a:pt x="1" y="535"/>
                  </a:lnTo>
                  <a:lnTo>
                    <a:pt x="783" y="673"/>
                  </a:lnTo>
                  <a:lnTo>
                    <a:pt x="875" y="139"/>
                  </a:lnTo>
                  <a:lnTo>
                    <a:pt x="9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32;p45">
              <a:extLst>
                <a:ext uri="{FF2B5EF4-FFF2-40B4-BE49-F238E27FC236}">
                  <a16:creationId xmlns:a16="http://schemas.microsoft.com/office/drawing/2014/main" id="{B3414F73-B9ED-8E4C-BF2F-765776728FEA}"/>
                </a:ext>
              </a:extLst>
            </p:cNvPr>
            <p:cNvSpPr/>
            <p:nvPr/>
          </p:nvSpPr>
          <p:spPr>
            <a:xfrm>
              <a:off x="1729275" y="3777050"/>
              <a:ext cx="11300" cy="13175"/>
            </a:xfrm>
            <a:custGeom>
              <a:avLst/>
              <a:gdLst/>
              <a:ahLst/>
              <a:cxnLst/>
              <a:rect l="l" t="t" r="r" b="b"/>
              <a:pathLst>
                <a:path w="452" h="527" extrusionOk="0">
                  <a:moveTo>
                    <a:pt x="74" y="1"/>
                  </a:moveTo>
                  <a:lnTo>
                    <a:pt x="19" y="295"/>
                  </a:lnTo>
                  <a:cubicBezTo>
                    <a:pt x="1" y="396"/>
                    <a:pt x="74" y="498"/>
                    <a:pt x="176" y="525"/>
                  </a:cubicBezTo>
                  <a:cubicBezTo>
                    <a:pt x="183" y="526"/>
                    <a:pt x="190" y="526"/>
                    <a:pt x="196" y="526"/>
                  </a:cubicBezTo>
                  <a:cubicBezTo>
                    <a:pt x="299" y="526"/>
                    <a:pt x="389" y="463"/>
                    <a:pt x="406" y="360"/>
                  </a:cubicBezTo>
                  <a:lnTo>
                    <a:pt x="452" y="74"/>
                  </a:lnTo>
                  <a:lnTo>
                    <a:pt x="7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33;p45">
              <a:extLst>
                <a:ext uri="{FF2B5EF4-FFF2-40B4-BE49-F238E27FC236}">
                  <a16:creationId xmlns:a16="http://schemas.microsoft.com/office/drawing/2014/main" id="{3B271F6C-3A58-F645-BB7A-56632CD77D8E}"/>
                </a:ext>
              </a:extLst>
            </p:cNvPr>
            <p:cNvSpPr/>
            <p:nvPr/>
          </p:nvSpPr>
          <p:spPr>
            <a:xfrm>
              <a:off x="1579000" y="3689700"/>
              <a:ext cx="119700" cy="61200"/>
            </a:xfrm>
            <a:custGeom>
              <a:avLst/>
              <a:gdLst/>
              <a:ahLst/>
              <a:cxnLst/>
              <a:rect l="l" t="t" r="r" b="b"/>
              <a:pathLst>
                <a:path w="4788" h="2448" extrusionOk="0">
                  <a:moveTo>
                    <a:pt x="1443" y="0"/>
                  </a:moveTo>
                  <a:cubicBezTo>
                    <a:pt x="685" y="0"/>
                    <a:pt x="42" y="600"/>
                    <a:pt x="9" y="1386"/>
                  </a:cubicBezTo>
                  <a:lnTo>
                    <a:pt x="9" y="1451"/>
                  </a:lnTo>
                  <a:cubicBezTo>
                    <a:pt x="0" y="1598"/>
                    <a:pt x="101" y="1727"/>
                    <a:pt x="239" y="1755"/>
                  </a:cubicBezTo>
                  <a:lnTo>
                    <a:pt x="4143" y="2445"/>
                  </a:lnTo>
                  <a:cubicBezTo>
                    <a:pt x="4157" y="2447"/>
                    <a:pt x="4171" y="2448"/>
                    <a:pt x="4185" y="2448"/>
                  </a:cubicBezTo>
                  <a:cubicBezTo>
                    <a:pt x="4307" y="2448"/>
                    <a:pt x="4415" y="2377"/>
                    <a:pt x="4465" y="2261"/>
                  </a:cubicBezTo>
                  <a:cubicBezTo>
                    <a:pt x="4787" y="1414"/>
                    <a:pt x="4263" y="484"/>
                    <a:pt x="3370" y="318"/>
                  </a:cubicBezTo>
                  <a:lnTo>
                    <a:pt x="1703" y="24"/>
                  </a:lnTo>
                  <a:cubicBezTo>
                    <a:pt x="1616" y="8"/>
                    <a:pt x="1529" y="0"/>
                    <a:pt x="14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34;p45">
              <a:extLst>
                <a:ext uri="{FF2B5EF4-FFF2-40B4-BE49-F238E27FC236}">
                  <a16:creationId xmlns:a16="http://schemas.microsoft.com/office/drawing/2014/main" id="{2E875B31-3D14-9446-A927-2EFFE56FA800}"/>
                </a:ext>
              </a:extLst>
            </p:cNvPr>
            <p:cNvSpPr/>
            <p:nvPr/>
          </p:nvSpPr>
          <p:spPr>
            <a:xfrm>
              <a:off x="1601325" y="3696275"/>
              <a:ext cx="3925" cy="13600"/>
            </a:xfrm>
            <a:custGeom>
              <a:avLst/>
              <a:gdLst/>
              <a:ahLst/>
              <a:cxnLst/>
              <a:rect l="l" t="t" r="r" b="b"/>
              <a:pathLst>
                <a:path w="157" h="544" extrusionOk="0">
                  <a:moveTo>
                    <a:pt x="92" y="0"/>
                  </a:moveTo>
                  <a:lnTo>
                    <a:pt x="0" y="534"/>
                  </a:lnTo>
                  <a:lnTo>
                    <a:pt x="65" y="543"/>
                  </a:lnTo>
                  <a:lnTo>
                    <a:pt x="157" y="19"/>
                  </a:lnTo>
                  <a:lnTo>
                    <a:pt x="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35;p45">
              <a:extLst>
                <a:ext uri="{FF2B5EF4-FFF2-40B4-BE49-F238E27FC236}">
                  <a16:creationId xmlns:a16="http://schemas.microsoft.com/office/drawing/2014/main" id="{833E21F3-EA41-5F41-A58E-B441DA1D78FA}"/>
                </a:ext>
              </a:extLst>
            </p:cNvPr>
            <p:cNvSpPr/>
            <p:nvPr/>
          </p:nvSpPr>
          <p:spPr>
            <a:xfrm>
              <a:off x="1635375" y="3683600"/>
              <a:ext cx="3700" cy="13625"/>
            </a:xfrm>
            <a:custGeom>
              <a:avLst/>
              <a:gdLst/>
              <a:ahLst/>
              <a:cxnLst/>
              <a:rect l="l" t="t" r="r" b="b"/>
              <a:pathLst>
                <a:path w="148" h="545" extrusionOk="0">
                  <a:moveTo>
                    <a:pt x="93" y="1"/>
                  </a:moveTo>
                  <a:lnTo>
                    <a:pt x="1" y="535"/>
                  </a:lnTo>
                  <a:lnTo>
                    <a:pt x="56" y="544"/>
                  </a:lnTo>
                  <a:lnTo>
                    <a:pt x="148" y="19"/>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36;p45">
              <a:extLst>
                <a:ext uri="{FF2B5EF4-FFF2-40B4-BE49-F238E27FC236}">
                  <a16:creationId xmlns:a16="http://schemas.microsoft.com/office/drawing/2014/main" id="{9AEBDCF6-6FF7-7A4F-82B2-3AB016A50DCC}"/>
                </a:ext>
              </a:extLst>
            </p:cNvPr>
            <p:cNvSpPr/>
            <p:nvPr/>
          </p:nvSpPr>
          <p:spPr>
            <a:xfrm>
              <a:off x="1634000" y="3704775"/>
              <a:ext cx="3925" cy="13375"/>
            </a:xfrm>
            <a:custGeom>
              <a:avLst/>
              <a:gdLst/>
              <a:ahLst/>
              <a:cxnLst/>
              <a:rect l="l" t="t" r="r" b="b"/>
              <a:pathLst>
                <a:path w="157" h="535" extrusionOk="0">
                  <a:moveTo>
                    <a:pt x="92" y="1"/>
                  </a:moveTo>
                  <a:lnTo>
                    <a:pt x="0" y="526"/>
                  </a:lnTo>
                  <a:lnTo>
                    <a:pt x="56" y="535"/>
                  </a:lnTo>
                  <a:lnTo>
                    <a:pt x="157" y="10"/>
                  </a:lnTo>
                  <a:lnTo>
                    <a:pt x="9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37;p45">
              <a:extLst>
                <a:ext uri="{FF2B5EF4-FFF2-40B4-BE49-F238E27FC236}">
                  <a16:creationId xmlns:a16="http://schemas.microsoft.com/office/drawing/2014/main" id="{AE7FEE73-7E67-D64F-B500-851A2A91081E}"/>
                </a:ext>
              </a:extLst>
            </p:cNvPr>
            <p:cNvSpPr/>
            <p:nvPr/>
          </p:nvSpPr>
          <p:spPr>
            <a:xfrm>
              <a:off x="1639750" y="3705700"/>
              <a:ext cx="3950" cy="13600"/>
            </a:xfrm>
            <a:custGeom>
              <a:avLst/>
              <a:gdLst/>
              <a:ahLst/>
              <a:cxnLst/>
              <a:rect l="l" t="t" r="r" b="b"/>
              <a:pathLst>
                <a:path w="158" h="544" extrusionOk="0">
                  <a:moveTo>
                    <a:pt x="93" y="1"/>
                  </a:moveTo>
                  <a:lnTo>
                    <a:pt x="1" y="535"/>
                  </a:lnTo>
                  <a:lnTo>
                    <a:pt x="65" y="544"/>
                  </a:lnTo>
                  <a:lnTo>
                    <a:pt x="157" y="19"/>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38;p45">
              <a:extLst>
                <a:ext uri="{FF2B5EF4-FFF2-40B4-BE49-F238E27FC236}">
                  <a16:creationId xmlns:a16="http://schemas.microsoft.com/office/drawing/2014/main" id="{663EE70A-F133-C442-BC2A-DD38E47594E4}"/>
                </a:ext>
              </a:extLst>
            </p:cNvPr>
            <p:cNvSpPr/>
            <p:nvPr/>
          </p:nvSpPr>
          <p:spPr>
            <a:xfrm>
              <a:off x="1645725" y="3706850"/>
              <a:ext cx="3950" cy="13600"/>
            </a:xfrm>
            <a:custGeom>
              <a:avLst/>
              <a:gdLst/>
              <a:ahLst/>
              <a:cxnLst/>
              <a:rect l="l" t="t" r="r" b="b"/>
              <a:pathLst>
                <a:path w="158" h="544" extrusionOk="0">
                  <a:moveTo>
                    <a:pt x="93" y="1"/>
                  </a:moveTo>
                  <a:lnTo>
                    <a:pt x="1" y="525"/>
                  </a:lnTo>
                  <a:lnTo>
                    <a:pt x="56" y="544"/>
                  </a:lnTo>
                  <a:lnTo>
                    <a:pt x="157" y="10"/>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39;p45">
              <a:extLst>
                <a:ext uri="{FF2B5EF4-FFF2-40B4-BE49-F238E27FC236}">
                  <a16:creationId xmlns:a16="http://schemas.microsoft.com/office/drawing/2014/main" id="{1778C1A6-930D-F541-A21E-67337FE1159D}"/>
                </a:ext>
              </a:extLst>
            </p:cNvPr>
            <p:cNvSpPr/>
            <p:nvPr/>
          </p:nvSpPr>
          <p:spPr>
            <a:xfrm>
              <a:off x="1651725" y="3707775"/>
              <a:ext cx="3925" cy="13600"/>
            </a:xfrm>
            <a:custGeom>
              <a:avLst/>
              <a:gdLst/>
              <a:ahLst/>
              <a:cxnLst/>
              <a:rect l="l" t="t" r="r" b="b"/>
              <a:pathLst>
                <a:path w="157" h="544" extrusionOk="0">
                  <a:moveTo>
                    <a:pt x="92" y="1"/>
                  </a:moveTo>
                  <a:lnTo>
                    <a:pt x="0" y="534"/>
                  </a:lnTo>
                  <a:lnTo>
                    <a:pt x="55" y="544"/>
                  </a:lnTo>
                  <a:lnTo>
                    <a:pt x="157" y="19"/>
                  </a:lnTo>
                  <a:lnTo>
                    <a:pt x="9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40;p45">
              <a:extLst>
                <a:ext uri="{FF2B5EF4-FFF2-40B4-BE49-F238E27FC236}">
                  <a16:creationId xmlns:a16="http://schemas.microsoft.com/office/drawing/2014/main" id="{D4E7FF39-50AB-5C48-AC14-1D99A4E53361}"/>
                </a:ext>
              </a:extLst>
            </p:cNvPr>
            <p:cNvSpPr/>
            <p:nvPr/>
          </p:nvSpPr>
          <p:spPr>
            <a:xfrm>
              <a:off x="1572325" y="3733100"/>
              <a:ext cx="116475" cy="73125"/>
            </a:xfrm>
            <a:custGeom>
              <a:avLst/>
              <a:gdLst/>
              <a:ahLst/>
              <a:cxnLst/>
              <a:rect l="l" t="t" r="r" b="b"/>
              <a:pathLst>
                <a:path w="4659" h="2925" extrusionOk="0">
                  <a:moveTo>
                    <a:pt x="276" y="0"/>
                  </a:moveTo>
                  <a:lnTo>
                    <a:pt x="221" y="313"/>
                  </a:lnTo>
                  <a:cubicBezTo>
                    <a:pt x="0" y="1519"/>
                    <a:pt x="810" y="2679"/>
                    <a:pt x="2025" y="2891"/>
                  </a:cubicBezTo>
                  <a:cubicBezTo>
                    <a:pt x="2156" y="2914"/>
                    <a:pt x="2285" y="2925"/>
                    <a:pt x="2413" y="2925"/>
                  </a:cubicBezTo>
                  <a:cubicBezTo>
                    <a:pt x="3471" y="2925"/>
                    <a:pt x="4414" y="2170"/>
                    <a:pt x="4603" y="1087"/>
                  </a:cubicBezTo>
                  <a:lnTo>
                    <a:pt x="4658" y="773"/>
                  </a:lnTo>
                  <a:lnTo>
                    <a:pt x="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41;p45">
              <a:extLst>
                <a:ext uri="{FF2B5EF4-FFF2-40B4-BE49-F238E27FC236}">
                  <a16:creationId xmlns:a16="http://schemas.microsoft.com/office/drawing/2014/main" id="{FEAF8BA5-0B30-0C4F-93CD-B208F9812A80}"/>
                </a:ext>
              </a:extLst>
            </p:cNvPr>
            <p:cNvSpPr/>
            <p:nvPr/>
          </p:nvSpPr>
          <p:spPr>
            <a:xfrm>
              <a:off x="1399750" y="3665150"/>
              <a:ext cx="67175" cy="19000"/>
            </a:xfrm>
            <a:custGeom>
              <a:avLst/>
              <a:gdLst/>
              <a:ahLst/>
              <a:cxnLst/>
              <a:rect l="l" t="t" r="r" b="b"/>
              <a:pathLst>
                <a:path w="2687" h="760" extrusionOk="0">
                  <a:moveTo>
                    <a:pt x="93" y="1"/>
                  </a:moveTo>
                  <a:cubicBezTo>
                    <a:pt x="26" y="1"/>
                    <a:pt x="1" y="17"/>
                    <a:pt x="35" y="58"/>
                  </a:cubicBezTo>
                  <a:cubicBezTo>
                    <a:pt x="159" y="203"/>
                    <a:pt x="1259" y="759"/>
                    <a:pt x="2094" y="759"/>
                  </a:cubicBezTo>
                  <a:cubicBezTo>
                    <a:pt x="2319" y="759"/>
                    <a:pt x="2525" y="719"/>
                    <a:pt x="2687" y="619"/>
                  </a:cubicBezTo>
                  <a:lnTo>
                    <a:pt x="2687" y="582"/>
                  </a:lnTo>
                  <a:cubicBezTo>
                    <a:pt x="2687" y="582"/>
                    <a:pt x="2392" y="389"/>
                    <a:pt x="1674" y="288"/>
                  </a:cubicBezTo>
                  <a:cubicBezTo>
                    <a:pt x="1106" y="209"/>
                    <a:pt x="331" y="1"/>
                    <a:pt x="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42;p45">
              <a:extLst>
                <a:ext uri="{FF2B5EF4-FFF2-40B4-BE49-F238E27FC236}">
                  <a16:creationId xmlns:a16="http://schemas.microsoft.com/office/drawing/2014/main" id="{37768D26-5160-0D41-85A1-8D8541B0013E}"/>
                </a:ext>
              </a:extLst>
            </p:cNvPr>
            <p:cNvSpPr/>
            <p:nvPr/>
          </p:nvSpPr>
          <p:spPr>
            <a:xfrm>
              <a:off x="1471050" y="3677850"/>
              <a:ext cx="7375" cy="13375"/>
            </a:xfrm>
            <a:custGeom>
              <a:avLst/>
              <a:gdLst/>
              <a:ahLst/>
              <a:cxnLst/>
              <a:rect l="l" t="t" r="r" b="b"/>
              <a:pathLst>
                <a:path w="295" h="535" extrusionOk="0">
                  <a:moveTo>
                    <a:pt x="83" y="1"/>
                  </a:moveTo>
                  <a:lnTo>
                    <a:pt x="0" y="498"/>
                  </a:lnTo>
                  <a:lnTo>
                    <a:pt x="212" y="535"/>
                  </a:lnTo>
                  <a:lnTo>
                    <a:pt x="295" y="47"/>
                  </a:lnTo>
                  <a:lnTo>
                    <a:pt x="8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43;p45">
              <a:extLst>
                <a:ext uri="{FF2B5EF4-FFF2-40B4-BE49-F238E27FC236}">
                  <a16:creationId xmlns:a16="http://schemas.microsoft.com/office/drawing/2014/main" id="{CDE44F4E-671C-F445-9243-9B5092655B59}"/>
                </a:ext>
              </a:extLst>
            </p:cNvPr>
            <p:cNvSpPr/>
            <p:nvPr/>
          </p:nvSpPr>
          <p:spPr>
            <a:xfrm>
              <a:off x="1465525" y="3675325"/>
              <a:ext cx="19825" cy="12000"/>
            </a:xfrm>
            <a:custGeom>
              <a:avLst/>
              <a:gdLst/>
              <a:ahLst/>
              <a:cxnLst/>
              <a:rect l="l" t="t" r="r" b="b"/>
              <a:pathLst>
                <a:path w="793" h="480" extrusionOk="0">
                  <a:moveTo>
                    <a:pt x="65" y="0"/>
                  </a:moveTo>
                  <a:lnTo>
                    <a:pt x="0" y="350"/>
                  </a:lnTo>
                  <a:lnTo>
                    <a:pt x="728" y="479"/>
                  </a:lnTo>
                  <a:lnTo>
                    <a:pt x="792" y="129"/>
                  </a:lnTo>
                  <a:lnTo>
                    <a:pt x="6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44;p45">
              <a:extLst>
                <a:ext uri="{FF2B5EF4-FFF2-40B4-BE49-F238E27FC236}">
                  <a16:creationId xmlns:a16="http://schemas.microsoft.com/office/drawing/2014/main" id="{79773178-026F-CE4D-96CC-B6D21F33FE5F}"/>
                </a:ext>
              </a:extLst>
            </p:cNvPr>
            <p:cNvSpPr/>
            <p:nvPr/>
          </p:nvSpPr>
          <p:spPr>
            <a:xfrm>
              <a:off x="1484175" y="3682375"/>
              <a:ext cx="72275" cy="13975"/>
            </a:xfrm>
            <a:custGeom>
              <a:avLst/>
              <a:gdLst/>
              <a:ahLst/>
              <a:cxnLst/>
              <a:rect l="l" t="t" r="r" b="b"/>
              <a:pathLst>
                <a:path w="2891" h="559" extrusionOk="0">
                  <a:moveTo>
                    <a:pt x="288" y="0"/>
                  </a:moveTo>
                  <a:cubicBezTo>
                    <a:pt x="102" y="0"/>
                    <a:pt x="9" y="22"/>
                    <a:pt x="9" y="22"/>
                  </a:cubicBezTo>
                  <a:lnTo>
                    <a:pt x="0" y="59"/>
                  </a:lnTo>
                  <a:cubicBezTo>
                    <a:pt x="308" y="449"/>
                    <a:pt x="1039" y="559"/>
                    <a:pt x="1663" y="559"/>
                  </a:cubicBezTo>
                  <a:cubicBezTo>
                    <a:pt x="2158" y="559"/>
                    <a:pt x="2585" y="490"/>
                    <a:pt x="2679" y="437"/>
                  </a:cubicBezTo>
                  <a:cubicBezTo>
                    <a:pt x="2891" y="326"/>
                    <a:pt x="1777" y="243"/>
                    <a:pt x="1068" y="96"/>
                  </a:cubicBezTo>
                  <a:cubicBezTo>
                    <a:pt x="724" y="20"/>
                    <a:pt x="464" y="0"/>
                    <a:pt x="28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45;p45">
              <a:extLst>
                <a:ext uri="{FF2B5EF4-FFF2-40B4-BE49-F238E27FC236}">
                  <a16:creationId xmlns:a16="http://schemas.microsoft.com/office/drawing/2014/main" id="{46ABE26B-D4C9-534D-A879-8503B1A42BBD}"/>
                </a:ext>
              </a:extLst>
            </p:cNvPr>
            <p:cNvSpPr/>
            <p:nvPr/>
          </p:nvSpPr>
          <p:spPr>
            <a:xfrm>
              <a:off x="1453325" y="3689225"/>
              <a:ext cx="35475" cy="40800"/>
            </a:xfrm>
            <a:custGeom>
              <a:avLst/>
              <a:gdLst/>
              <a:ahLst/>
              <a:cxnLst/>
              <a:rect l="l" t="t" r="r" b="b"/>
              <a:pathLst>
                <a:path w="1419" h="1632" extrusionOk="0">
                  <a:moveTo>
                    <a:pt x="568" y="0"/>
                  </a:moveTo>
                  <a:cubicBezTo>
                    <a:pt x="375" y="0"/>
                    <a:pt x="208" y="139"/>
                    <a:pt x="166" y="337"/>
                  </a:cubicBezTo>
                  <a:lnTo>
                    <a:pt x="37" y="1083"/>
                  </a:lnTo>
                  <a:cubicBezTo>
                    <a:pt x="1" y="1304"/>
                    <a:pt x="148" y="1507"/>
                    <a:pt x="360" y="1553"/>
                  </a:cubicBezTo>
                  <a:lnTo>
                    <a:pt x="774" y="1626"/>
                  </a:lnTo>
                  <a:cubicBezTo>
                    <a:pt x="797" y="1630"/>
                    <a:pt x="819" y="1632"/>
                    <a:pt x="842" y="1632"/>
                  </a:cubicBezTo>
                  <a:cubicBezTo>
                    <a:pt x="1037" y="1632"/>
                    <a:pt x="1210" y="1493"/>
                    <a:pt x="1243" y="1295"/>
                  </a:cubicBezTo>
                  <a:lnTo>
                    <a:pt x="1381" y="549"/>
                  </a:lnTo>
                  <a:cubicBezTo>
                    <a:pt x="1418" y="328"/>
                    <a:pt x="1271" y="126"/>
                    <a:pt x="1050" y="80"/>
                  </a:cubicBezTo>
                  <a:lnTo>
                    <a:pt x="636" y="6"/>
                  </a:lnTo>
                  <a:cubicBezTo>
                    <a:pt x="613" y="2"/>
                    <a:pt x="590" y="0"/>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946;p45">
              <a:extLst>
                <a:ext uri="{FF2B5EF4-FFF2-40B4-BE49-F238E27FC236}">
                  <a16:creationId xmlns:a16="http://schemas.microsoft.com/office/drawing/2014/main" id="{D8B1D796-96A8-F642-8F91-1690433FD74B}"/>
                </a:ext>
              </a:extLst>
            </p:cNvPr>
            <p:cNvSpPr/>
            <p:nvPr/>
          </p:nvSpPr>
          <p:spPr>
            <a:xfrm>
              <a:off x="1449875" y="3703875"/>
              <a:ext cx="369650" cy="76650"/>
            </a:xfrm>
            <a:custGeom>
              <a:avLst/>
              <a:gdLst/>
              <a:ahLst/>
              <a:cxnLst/>
              <a:rect l="l" t="t" r="r" b="b"/>
              <a:pathLst>
                <a:path w="14786" h="3066" extrusionOk="0">
                  <a:moveTo>
                    <a:pt x="1888" y="0"/>
                  </a:moveTo>
                  <a:lnTo>
                    <a:pt x="1437" y="313"/>
                  </a:lnTo>
                  <a:lnTo>
                    <a:pt x="65" y="129"/>
                  </a:lnTo>
                  <a:lnTo>
                    <a:pt x="0" y="451"/>
                  </a:lnTo>
                  <a:lnTo>
                    <a:pt x="14721" y="3066"/>
                  </a:lnTo>
                  <a:lnTo>
                    <a:pt x="14786" y="2707"/>
                  </a:lnTo>
                  <a:lnTo>
                    <a:pt x="13267" y="2430"/>
                  </a:lnTo>
                  <a:lnTo>
                    <a:pt x="12944" y="1970"/>
                  </a:lnTo>
                  <a:lnTo>
                    <a:pt x="188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947;p45">
              <a:extLst>
                <a:ext uri="{FF2B5EF4-FFF2-40B4-BE49-F238E27FC236}">
                  <a16:creationId xmlns:a16="http://schemas.microsoft.com/office/drawing/2014/main" id="{C4570266-BA3E-A542-9F42-8B87E77B0104}"/>
                </a:ext>
              </a:extLst>
            </p:cNvPr>
            <p:cNvSpPr/>
            <p:nvPr/>
          </p:nvSpPr>
          <p:spPr>
            <a:xfrm>
              <a:off x="1511325" y="3726175"/>
              <a:ext cx="22125" cy="16850"/>
            </a:xfrm>
            <a:custGeom>
              <a:avLst/>
              <a:gdLst/>
              <a:ahLst/>
              <a:cxnLst/>
              <a:rect l="l" t="t" r="r" b="b"/>
              <a:pathLst>
                <a:path w="885" h="674" extrusionOk="0">
                  <a:moveTo>
                    <a:pt x="102" y="1"/>
                  </a:moveTo>
                  <a:lnTo>
                    <a:pt x="0" y="535"/>
                  </a:lnTo>
                  <a:lnTo>
                    <a:pt x="783" y="673"/>
                  </a:lnTo>
                  <a:lnTo>
                    <a:pt x="884" y="139"/>
                  </a:lnTo>
                  <a:lnTo>
                    <a:pt x="1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948;p45">
              <a:extLst>
                <a:ext uri="{FF2B5EF4-FFF2-40B4-BE49-F238E27FC236}">
                  <a16:creationId xmlns:a16="http://schemas.microsoft.com/office/drawing/2014/main" id="{9B6AFEF1-9AD7-2349-BC13-D64F878335C0}"/>
                </a:ext>
              </a:extLst>
            </p:cNvPr>
            <p:cNvSpPr/>
            <p:nvPr/>
          </p:nvSpPr>
          <p:spPr>
            <a:xfrm>
              <a:off x="1514775" y="3739300"/>
              <a:ext cx="11300" cy="13000"/>
            </a:xfrm>
            <a:custGeom>
              <a:avLst/>
              <a:gdLst/>
              <a:ahLst/>
              <a:cxnLst/>
              <a:rect l="l" t="t" r="r" b="b"/>
              <a:pathLst>
                <a:path w="452" h="520" extrusionOk="0">
                  <a:moveTo>
                    <a:pt x="74" y="1"/>
                  </a:moveTo>
                  <a:lnTo>
                    <a:pt x="19" y="286"/>
                  </a:lnTo>
                  <a:cubicBezTo>
                    <a:pt x="1" y="397"/>
                    <a:pt x="65" y="498"/>
                    <a:pt x="175" y="516"/>
                  </a:cubicBezTo>
                  <a:cubicBezTo>
                    <a:pt x="187" y="518"/>
                    <a:pt x="198" y="519"/>
                    <a:pt x="210" y="519"/>
                  </a:cubicBezTo>
                  <a:cubicBezTo>
                    <a:pt x="306" y="519"/>
                    <a:pt x="389" y="451"/>
                    <a:pt x="406" y="360"/>
                  </a:cubicBezTo>
                  <a:lnTo>
                    <a:pt x="452" y="74"/>
                  </a:lnTo>
                  <a:lnTo>
                    <a:pt x="7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49;p45">
              <a:extLst>
                <a:ext uri="{FF2B5EF4-FFF2-40B4-BE49-F238E27FC236}">
                  <a16:creationId xmlns:a16="http://schemas.microsoft.com/office/drawing/2014/main" id="{28C71ECE-F154-9C44-BEE2-5AFBD79ADC1C}"/>
                </a:ext>
              </a:extLst>
            </p:cNvPr>
            <p:cNvSpPr/>
            <p:nvPr/>
          </p:nvSpPr>
          <p:spPr>
            <a:xfrm>
              <a:off x="1578300" y="3738575"/>
              <a:ext cx="109575" cy="19425"/>
            </a:xfrm>
            <a:custGeom>
              <a:avLst/>
              <a:gdLst/>
              <a:ahLst/>
              <a:cxnLst/>
              <a:rect l="l" t="t" r="r" b="b"/>
              <a:pathLst>
                <a:path w="4383" h="777" extrusionOk="0">
                  <a:moveTo>
                    <a:pt x="7" y="1"/>
                  </a:moveTo>
                  <a:cubicBezTo>
                    <a:pt x="3" y="1"/>
                    <a:pt x="0" y="1"/>
                    <a:pt x="0" y="2"/>
                  </a:cubicBezTo>
                  <a:cubicBezTo>
                    <a:pt x="0" y="11"/>
                    <a:pt x="976" y="195"/>
                    <a:pt x="2182" y="407"/>
                  </a:cubicBezTo>
                  <a:cubicBezTo>
                    <a:pt x="3336" y="617"/>
                    <a:pt x="4282" y="777"/>
                    <a:pt x="4375" y="777"/>
                  </a:cubicBezTo>
                  <a:cubicBezTo>
                    <a:pt x="4380" y="777"/>
                    <a:pt x="4383" y="776"/>
                    <a:pt x="4383" y="775"/>
                  </a:cubicBezTo>
                  <a:cubicBezTo>
                    <a:pt x="4383" y="766"/>
                    <a:pt x="3407" y="582"/>
                    <a:pt x="2192" y="370"/>
                  </a:cubicBezTo>
                  <a:cubicBezTo>
                    <a:pt x="1044" y="169"/>
                    <a:pt x="97" y="1"/>
                    <a:pt x="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50;p45">
              <a:extLst>
                <a:ext uri="{FF2B5EF4-FFF2-40B4-BE49-F238E27FC236}">
                  <a16:creationId xmlns:a16="http://schemas.microsoft.com/office/drawing/2014/main" id="{A222C30E-2167-5F4B-9E68-076B241B5102}"/>
                </a:ext>
              </a:extLst>
            </p:cNvPr>
            <p:cNvSpPr/>
            <p:nvPr/>
          </p:nvSpPr>
          <p:spPr>
            <a:xfrm>
              <a:off x="1512700" y="3727100"/>
              <a:ext cx="21675" cy="3725"/>
            </a:xfrm>
            <a:custGeom>
              <a:avLst/>
              <a:gdLst/>
              <a:ahLst/>
              <a:cxnLst/>
              <a:rect l="l" t="t" r="r" b="b"/>
              <a:pathLst>
                <a:path w="867" h="149" extrusionOk="0">
                  <a:moveTo>
                    <a:pt x="1" y="1"/>
                  </a:moveTo>
                  <a:cubicBezTo>
                    <a:pt x="139" y="47"/>
                    <a:pt x="286" y="74"/>
                    <a:pt x="433" y="93"/>
                  </a:cubicBezTo>
                  <a:cubicBezTo>
                    <a:pt x="571" y="130"/>
                    <a:pt x="719" y="148"/>
                    <a:pt x="866" y="148"/>
                  </a:cubicBezTo>
                  <a:cubicBezTo>
                    <a:pt x="728" y="102"/>
                    <a:pt x="581" y="74"/>
                    <a:pt x="433" y="56"/>
                  </a:cubicBezTo>
                  <a:cubicBezTo>
                    <a:pt x="295" y="19"/>
                    <a:pt x="148"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51;p45">
              <a:extLst>
                <a:ext uri="{FF2B5EF4-FFF2-40B4-BE49-F238E27FC236}">
                  <a16:creationId xmlns:a16="http://schemas.microsoft.com/office/drawing/2014/main" id="{B5C5B615-E87E-2640-9488-523BD5347644}"/>
                </a:ext>
              </a:extLst>
            </p:cNvPr>
            <p:cNvSpPr/>
            <p:nvPr/>
          </p:nvSpPr>
          <p:spPr>
            <a:xfrm>
              <a:off x="1727675" y="3765325"/>
              <a:ext cx="21875" cy="3925"/>
            </a:xfrm>
            <a:custGeom>
              <a:avLst/>
              <a:gdLst/>
              <a:ahLst/>
              <a:cxnLst/>
              <a:rect l="l" t="t" r="r" b="b"/>
              <a:pathLst>
                <a:path w="875" h="157" extrusionOk="0">
                  <a:moveTo>
                    <a:pt x="0" y="0"/>
                  </a:moveTo>
                  <a:cubicBezTo>
                    <a:pt x="138" y="46"/>
                    <a:pt x="286" y="74"/>
                    <a:pt x="433" y="101"/>
                  </a:cubicBezTo>
                  <a:cubicBezTo>
                    <a:pt x="571" y="129"/>
                    <a:pt x="728" y="147"/>
                    <a:pt x="875" y="157"/>
                  </a:cubicBezTo>
                  <a:cubicBezTo>
                    <a:pt x="728" y="111"/>
                    <a:pt x="589" y="74"/>
                    <a:pt x="442" y="55"/>
                  </a:cubicBezTo>
                  <a:cubicBezTo>
                    <a:pt x="295" y="28"/>
                    <a:pt x="148" y="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52;p45">
              <a:extLst>
                <a:ext uri="{FF2B5EF4-FFF2-40B4-BE49-F238E27FC236}">
                  <a16:creationId xmlns:a16="http://schemas.microsoft.com/office/drawing/2014/main" id="{466529CF-04D0-314C-873B-C2AA2DD13950}"/>
                </a:ext>
              </a:extLst>
            </p:cNvPr>
            <p:cNvSpPr/>
            <p:nvPr/>
          </p:nvSpPr>
          <p:spPr>
            <a:xfrm>
              <a:off x="1498200" y="3709375"/>
              <a:ext cx="71375" cy="14300"/>
            </a:xfrm>
            <a:custGeom>
              <a:avLst/>
              <a:gdLst/>
              <a:ahLst/>
              <a:cxnLst/>
              <a:rect l="l" t="t" r="r" b="b"/>
              <a:pathLst>
                <a:path w="2855" h="572" extrusionOk="0">
                  <a:moveTo>
                    <a:pt x="305" y="1"/>
                  </a:moveTo>
                  <a:lnTo>
                    <a:pt x="56" y="213"/>
                  </a:lnTo>
                  <a:cubicBezTo>
                    <a:pt x="38" y="323"/>
                    <a:pt x="19" y="406"/>
                    <a:pt x="10" y="480"/>
                  </a:cubicBezTo>
                  <a:cubicBezTo>
                    <a:pt x="10" y="507"/>
                    <a:pt x="1" y="544"/>
                    <a:pt x="1" y="572"/>
                  </a:cubicBezTo>
                  <a:cubicBezTo>
                    <a:pt x="10" y="544"/>
                    <a:pt x="19" y="516"/>
                    <a:pt x="28" y="480"/>
                  </a:cubicBezTo>
                  <a:lnTo>
                    <a:pt x="74" y="222"/>
                  </a:lnTo>
                  <a:lnTo>
                    <a:pt x="74" y="231"/>
                  </a:lnTo>
                  <a:lnTo>
                    <a:pt x="330" y="21"/>
                  </a:lnTo>
                  <a:lnTo>
                    <a:pt x="330" y="21"/>
                  </a:lnTo>
                  <a:lnTo>
                    <a:pt x="1262" y="194"/>
                  </a:lnTo>
                  <a:cubicBezTo>
                    <a:pt x="1860" y="296"/>
                    <a:pt x="2385" y="388"/>
                    <a:pt x="2671" y="434"/>
                  </a:cubicBezTo>
                  <a:lnTo>
                    <a:pt x="2809" y="332"/>
                  </a:lnTo>
                  <a:cubicBezTo>
                    <a:pt x="2845" y="314"/>
                    <a:pt x="2855" y="296"/>
                    <a:pt x="2855" y="296"/>
                  </a:cubicBezTo>
                  <a:lnTo>
                    <a:pt x="2855" y="296"/>
                  </a:lnTo>
                  <a:cubicBezTo>
                    <a:pt x="2836" y="305"/>
                    <a:pt x="2818" y="323"/>
                    <a:pt x="2799" y="332"/>
                  </a:cubicBezTo>
                  <a:lnTo>
                    <a:pt x="2654" y="423"/>
                  </a:lnTo>
                  <a:lnTo>
                    <a:pt x="2654" y="423"/>
                  </a:lnTo>
                  <a:cubicBezTo>
                    <a:pt x="2376" y="368"/>
                    <a:pt x="1855" y="267"/>
                    <a:pt x="1262" y="167"/>
                  </a:cubicBezTo>
                  <a:lnTo>
                    <a:pt x="3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53;p45">
              <a:extLst>
                <a:ext uri="{FF2B5EF4-FFF2-40B4-BE49-F238E27FC236}">
                  <a16:creationId xmlns:a16="http://schemas.microsoft.com/office/drawing/2014/main" id="{5AB6B49B-733A-D047-9B61-492CDEF8FBED}"/>
                </a:ext>
              </a:extLst>
            </p:cNvPr>
            <p:cNvSpPr/>
            <p:nvPr/>
          </p:nvSpPr>
          <p:spPr>
            <a:xfrm>
              <a:off x="1579675" y="3718600"/>
              <a:ext cx="114175" cy="30850"/>
            </a:xfrm>
            <a:custGeom>
              <a:avLst/>
              <a:gdLst/>
              <a:ahLst/>
              <a:cxnLst/>
              <a:rect l="l" t="t" r="r" b="b"/>
              <a:pathLst>
                <a:path w="4567" h="1234" extrusionOk="0">
                  <a:moveTo>
                    <a:pt x="1" y="0"/>
                  </a:moveTo>
                  <a:cubicBezTo>
                    <a:pt x="1" y="9"/>
                    <a:pt x="1" y="19"/>
                    <a:pt x="10" y="37"/>
                  </a:cubicBezTo>
                  <a:lnTo>
                    <a:pt x="47" y="138"/>
                  </a:lnTo>
                  <a:cubicBezTo>
                    <a:pt x="74" y="240"/>
                    <a:pt x="120" y="368"/>
                    <a:pt x="185" y="534"/>
                  </a:cubicBezTo>
                  <a:lnTo>
                    <a:pt x="185" y="543"/>
                  </a:lnTo>
                  <a:cubicBezTo>
                    <a:pt x="645" y="626"/>
                    <a:pt x="1372" y="764"/>
                    <a:pt x="2173" y="902"/>
                  </a:cubicBezTo>
                  <a:cubicBezTo>
                    <a:pt x="2928" y="1040"/>
                    <a:pt x="3600" y="1151"/>
                    <a:pt x="4061" y="1234"/>
                  </a:cubicBezTo>
                  <a:lnTo>
                    <a:pt x="4438" y="902"/>
                  </a:lnTo>
                  <a:lnTo>
                    <a:pt x="4539" y="810"/>
                  </a:lnTo>
                  <a:lnTo>
                    <a:pt x="4567" y="783"/>
                  </a:lnTo>
                  <a:cubicBezTo>
                    <a:pt x="4558" y="783"/>
                    <a:pt x="4549" y="792"/>
                    <a:pt x="4539" y="801"/>
                  </a:cubicBezTo>
                  <a:lnTo>
                    <a:pt x="4438" y="893"/>
                  </a:lnTo>
                  <a:lnTo>
                    <a:pt x="4053" y="1205"/>
                  </a:lnTo>
                  <a:lnTo>
                    <a:pt x="4053" y="1205"/>
                  </a:lnTo>
                  <a:cubicBezTo>
                    <a:pt x="3602" y="1122"/>
                    <a:pt x="2933" y="994"/>
                    <a:pt x="2183" y="866"/>
                  </a:cubicBezTo>
                  <a:cubicBezTo>
                    <a:pt x="1376" y="719"/>
                    <a:pt x="661" y="600"/>
                    <a:pt x="200" y="517"/>
                  </a:cubicBezTo>
                  <a:lnTo>
                    <a:pt x="200" y="517"/>
                  </a:lnTo>
                  <a:cubicBezTo>
                    <a:pt x="146" y="364"/>
                    <a:pt x="92" y="229"/>
                    <a:pt x="56" y="138"/>
                  </a:cubicBezTo>
                  <a:lnTo>
                    <a:pt x="19" y="28"/>
                  </a:lnTo>
                  <a:cubicBezTo>
                    <a:pt x="10" y="19"/>
                    <a:pt x="10" y="9"/>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54;p45">
              <a:extLst>
                <a:ext uri="{FF2B5EF4-FFF2-40B4-BE49-F238E27FC236}">
                  <a16:creationId xmlns:a16="http://schemas.microsoft.com/office/drawing/2014/main" id="{378EEBCE-85E7-234D-AFDC-D39AB86A89F2}"/>
                </a:ext>
              </a:extLst>
            </p:cNvPr>
            <p:cNvSpPr/>
            <p:nvPr/>
          </p:nvSpPr>
          <p:spPr>
            <a:xfrm>
              <a:off x="1494525" y="3715150"/>
              <a:ext cx="2550" cy="2250"/>
            </a:xfrm>
            <a:custGeom>
              <a:avLst/>
              <a:gdLst/>
              <a:ahLst/>
              <a:cxnLst/>
              <a:rect l="l" t="t" r="r" b="b"/>
              <a:pathLst>
                <a:path w="102" h="90" extrusionOk="0">
                  <a:moveTo>
                    <a:pt x="56" y="0"/>
                  </a:moveTo>
                  <a:cubicBezTo>
                    <a:pt x="28" y="0"/>
                    <a:pt x="28" y="19"/>
                    <a:pt x="28" y="19"/>
                  </a:cubicBezTo>
                  <a:cubicBezTo>
                    <a:pt x="33" y="23"/>
                    <a:pt x="37" y="23"/>
                    <a:pt x="41" y="23"/>
                  </a:cubicBezTo>
                  <a:cubicBezTo>
                    <a:pt x="44" y="23"/>
                    <a:pt x="46" y="23"/>
                    <a:pt x="46" y="28"/>
                  </a:cubicBezTo>
                  <a:cubicBezTo>
                    <a:pt x="56" y="37"/>
                    <a:pt x="56" y="37"/>
                    <a:pt x="46" y="55"/>
                  </a:cubicBezTo>
                  <a:cubicBezTo>
                    <a:pt x="46" y="58"/>
                    <a:pt x="45" y="59"/>
                    <a:pt x="44" y="59"/>
                  </a:cubicBezTo>
                  <a:cubicBezTo>
                    <a:pt x="40" y="59"/>
                    <a:pt x="34" y="55"/>
                    <a:pt x="28" y="55"/>
                  </a:cubicBezTo>
                  <a:cubicBezTo>
                    <a:pt x="19" y="46"/>
                    <a:pt x="19" y="28"/>
                    <a:pt x="19" y="28"/>
                  </a:cubicBezTo>
                  <a:cubicBezTo>
                    <a:pt x="19" y="28"/>
                    <a:pt x="0" y="28"/>
                    <a:pt x="0" y="46"/>
                  </a:cubicBezTo>
                  <a:cubicBezTo>
                    <a:pt x="0" y="65"/>
                    <a:pt x="10" y="74"/>
                    <a:pt x="19" y="83"/>
                  </a:cubicBezTo>
                  <a:cubicBezTo>
                    <a:pt x="28" y="88"/>
                    <a:pt x="40" y="90"/>
                    <a:pt x="50" y="90"/>
                  </a:cubicBezTo>
                  <a:cubicBezTo>
                    <a:pt x="60" y="90"/>
                    <a:pt x="69" y="88"/>
                    <a:pt x="74" y="83"/>
                  </a:cubicBezTo>
                  <a:cubicBezTo>
                    <a:pt x="92" y="74"/>
                    <a:pt x="102" y="46"/>
                    <a:pt x="92" y="28"/>
                  </a:cubicBezTo>
                  <a:cubicBezTo>
                    <a:pt x="83" y="19"/>
                    <a:pt x="74" y="9"/>
                    <a:pt x="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55;p45">
              <a:extLst>
                <a:ext uri="{FF2B5EF4-FFF2-40B4-BE49-F238E27FC236}">
                  <a16:creationId xmlns:a16="http://schemas.microsoft.com/office/drawing/2014/main" id="{FC766D28-3F99-714A-B408-8CF602F96D7E}"/>
                </a:ext>
              </a:extLst>
            </p:cNvPr>
            <p:cNvSpPr/>
            <p:nvPr/>
          </p:nvSpPr>
          <p:spPr>
            <a:xfrm>
              <a:off x="1493825" y="3719275"/>
              <a:ext cx="2575" cy="2425"/>
            </a:xfrm>
            <a:custGeom>
              <a:avLst/>
              <a:gdLst/>
              <a:ahLst/>
              <a:cxnLst/>
              <a:rect l="l" t="t" r="r" b="b"/>
              <a:pathLst>
                <a:path w="103" h="97" extrusionOk="0">
                  <a:moveTo>
                    <a:pt x="56" y="1"/>
                  </a:moveTo>
                  <a:cubicBezTo>
                    <a:pt x="28" y="1"/>
                    <a:pt x="28" y="19"/>
                    <a:pt x="28" y="19"/>
                  </a:cubicBezTo>
                  <a:cubicBezTo>
                    <a:pt x="33" y="24"/>
                    <a:pt x="38" y="24"/>
                    <a:pt x="41" y="24"/>
                  </a:cubicBezTo>
                  <a:cubicBezTo>
                    <a:pt x="45" y="24"/>
                    <a:pt x="47" y="24"/>
                    <a:pt x="47" y="28"/>
                  </a:cubicBezTo>
                  <a:cubicBezTo>
                    <a:pt x="56" y="38"/>
                    <a:pt x="56" y="47"/>
                    <a:pt x="47" y="56"/>
                  </a:cubicBezTo>
                  <a:cubicBezTo>
                    <a:pt x="42" y="61"/>
                    <a:pt x="40" y="63"/>
                    <a:pt x="38" y="63"/>
                  </a:cubicBezTo>
                  <a:cubicBezTo>
                    <a:pt x="35" y="63"/>
                    <a:pt x="33" y="61"/>
                    <a:pt x="28" y="56"/>
                  </a:cubicBezTo>
                  <a:cubicBezTo>
                    <a:pt x="19" y="47"/>
                    <a:pt x="19" y="28"/>
                    <a:pt x="19" y="28"/>
                  </a:cubicBezTo>
                  <a:cubicBezTo>
                    <a:pt x="19" y="28"/>
                    <a:pt x="1" y="38"/>
                    <a:pt x="1" y="56"/>
                  </a:cubicBezTo>
                  <a:cubicBezTo>
                    <a:pt x="1" y="65"/>
                    <a:pt x="10" y="84"/>
                    <a:pt x="19" y="93"/>
                  </a:cubicBezTo>
                  <a:cubicBezTo>
                    <a:pt x="25" y="96"/>
                    <a:pt x="31" y="97"/>
                    <a:pt x="37" y="97"/>
                  </a:cubicBezTo>
                  <a:cubicBezTo>
                    <a:pt x="52" y="97"/>
                    <a:pt x="68" y="90"/>
                    <a:pt x="74" y="84"/>
                  </a:cubicBezTo>
                  <a:cubicBezTo>
                    <a:pt x="93" y="74"/>
                    <a:pt x="102" y="47"/>
                    <a:pt x="93" y="28"/>
                  </a:cubicBezTo>
                  <a:cubicBezTo>
                    <a:pt x="84" y="19"/>
                    <a:pt x="74" y="10"/>
                    <a:pt x="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56;p45">
              <a:extLst>
                <a:ext uri="{FF2B5EF4-FFF2-40B4-BE49-F238E27FC236}">
                  <a16:creationId xmlns:a16="http://schemas.microsoft.com/office/drawing/2014/main" id="{89FD9129-6BC8-2745-A714-01E7C288A513}"/>
                </a:ext>
              </a:extLst>
            </p:cNvPr>
            <p:cNvSpPr/>
            <p:nvPr/>
          </p:nvSpPr>
          <p:spPr>
            <a:xfrm>
              <a:off x="1483925" y="3711925"/>
              <a:ext cx="1875" cy="9450"/>
            </a:xfrm>
            <a:custGeom>
              <a:avLst/>
              <a:gdLst/>
              <a:ahLst/>
              <a:cxnLst/>
              <a:rect l="l" t="t" r="r" b="b"/>
              <a:pathLst>
                <a:path w="75" h="378" extrusionOk="0">
                  <a:moveTo>
                    <a:pt x="75" y="0"/>
                  </a:moveTo>
                  <a:lnTo>
                    <a:pt x="75" y="0"/>
                  </a:lnTo>
                  <a:cubicBezTo>
                    <a:pt x="47" y="55"/>
                    <a:pt x="29" y="120"/>
                    <a:pt x="19" y="184"/>
                  </a:cubicBezTo>
                  <a:cubicBezTo>
                    <a:pt x="1" y="249"/>
                    <a:pt x="1" y="313"/>
                    <a:pt x="10" y="378"/>
                  </a:cubicBezTo>
                  <a:cubicBezTo>
                    <a:pt x="56" y="258"/>
                    <a:pt x="75" y="129"/>
                    <a:pt x="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57;p45">
              <a:extLst>
                <a:ext uri="{FF2B5EF4-FFF2-40B4-BE49-F238E27FC236}">
                  <a16:creationId xmlns:a16="http://schemas.microsoft.com/office/drawing/2014/main" id="{A493B560-4F41-CA41-92E3-0CB17A0252EA}"/>
                </a:ext>
              </a:extLst>
            </p:cNvPr>
            <p:cNvSpPr/>
            <p:nvPr/>
          </p:nvSpPr>
          <p:spPr>
            <a:xfrm>
              <a:off x="1454250" y="3707975"/>
              <a:ext cx="1850" cy="7650"/>
            </a:xfrm>
            <a:custGeom>
              <a:avLst/>
              <a:gdLst/>
              <a:ahLst/>
              <a:cxnLst/>
              <a:rect l="l" t="t" r="r" b="b"/>
              <a:pathLst>
                <a:path w="74" h="306" extrusionOk="0">
                  <a:moveTo>
                    <a:pt x="63" y="1"/>
                  </a:moveTo>
                  <a:cubicBezTo>
                    <a:pt x="53" y="1"/>
                    <a:pt x="36" y="71"/>
                    <a:pt x="19" y="149"/>
                  </a:cubicBezTo>
                  <a:cubicBezTo>
                    <a:pt x="0" y="232"/>
                    <a:pt x="0" y="306"/>
                    <a:pt x="10" y="306"/>
                  </a:cubicBezTo>
                  <a:cubicBezTo>
                    <a:pt x="19" y="306"/>
                    <a:pt x="46" y="241"/>
                    <a:pt x="56" y="158"/>
                  </a:cubicBezTo>
                  <a:cubicBezTo>
                    <a:pt x="74" y="75"/>
                    <a:pt x="74" y="2"/>
                    <a:pt x="65" y="2"/>
                  </a:cubicBezTo>
                  <a:cubicBezTo>
                    <a:pt x="64" y="1"/>
                    <a:pt x="64"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58;p45">
              <a:extLst>
                <a:ext uri="{FF2B5EF4-FFF2-40B4-BE49-F238E27FC236}">
                  <a16:creationId xmlns:a16="http://schemas.microsoft.com/office/drawing/2014/main" id="{AD4D3B78-B718-E648-8221-547B1D958ECB}"/>
                </a:ext>
              </a:extLst>
            </p:cNvPr>
            <p:cNvSpPr/>
            <p:nvPr/>
          </p:nvSpPr>
          <p:spPr>
            <a:xfrm>
              <a:off x="1703975" y="3740675"/>
              <a:ext cx="66525" cy="30875"/>
            </a:xfrm>
            <a:custGeom>
              <a:avLst/>
              <a:gdLst/>
              <a:ahLst/>
              <a:cxnLst/>
              <a:rect l="l" t="t" r="r" b="b"/>
              <a:pathLst>
                <a:path w="2661" h="1235" extrusionOk="0">
                  <a:moveTo>
                    <a:pt x="9" y="1"/>
                  </a:moveTo>
                  <a:cubicBezTo>
                    <a:pt x="0" y="1"/>
                    <a:pt x="18" y="19"/>
                    <a:pt x="37" y="47"/>
                  </a:cubicBezTo>
                  <a:lnTo>
                    <a:pt x="138" y="185"/>
                  </a:lnTo>
                  <a:cubicBezTo>
                    <a:pt x="414" y="240"/>
                    <a:pt x="939" y="342"/>
                    <a:pt x="1537" y="443"/>
                  </a:cubicBezTo>
                  <a:lnTo>
                    <a:pt x="2472" y="608"/>
                  </a:lnTo>
                  <a:lnTo>
                    <a:pt x="2472" y="608"/>
                  </a:lnTo>
                  <a:lnTo>
                    <a:pt x="2641" y="883"/>
                  </a:lnTo>
                  <a:lnTo>
                    <a:pt x="2641" y="883"/>
                  </a:lnTo>
                  <a:cubicBezTo>
                    <a:pt x="2623" y="981"/>
                    <a:pt x="2605" y="1070"/>
                    <a:pt x="2596" y="1133"/>
                  </a:cubicBezTo>
                  <a:cubicBezTo>
                    <a:pt x="2587" y="1170"/>
                    <a:pt x="2587" y="1198"/>
                    <a:pt x="2587" y="1235"/>
                  </a:cubicBezTo>
                  <a:cubicBezTo>
                    <a:pt x="2596" y="1207"/>
                    <a:pt x="2605" y="1170"/>
                    <a:pt x="2615" y="1143"/>
                  </a:cubicBezTo>
                  <a:cubicBezTo>
                    <a:pt x="2624" y="1069"/>
                    <a:pt x="2642" y="986"/>
                    <a:pt x="2661" y="876"/>
                  </a:cubicBezTo>
                  <a:lnTo>
                    <a:pt x="2504" y="590"/>
                  </a:lnTo>
                  <a:lnTo>
                    <a:pt x="2495" y="590"/>
                  </a:lnTo>
                  <a:lnTo>
                    <a:pt x="1547" y="415"/>
                  </a:lnTo>
                  <a:cubicBezTo>
                    <a:pt x="948" y="305"/>
                    <a:pt x="424" y="222"/>
                    <a:pt x="147" y="176"/>
                  </a:cubicBezTo>
                  <a:lnTo>
                    <a:pt x="157" y="176"/>
                  </a:lnTo>
                  <a:lnTo>
                    <a:pt x="46" y="47"/>
                  </a:lnTo>
                  <a:cubicBezTo>
                    <a:pt x="37" y="29"/>
                    <a:pt x="18" y="10"/>
                    <a:pt x="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59;p45">
              <a:extLst>
                <a:ext uri="{FF2B5EF4-FFF2-40B4-BE49-F238E27FC236}">
                  <a16:creationId xmlns:a16="http://schemas.microsoft.com/office/drawing/2014/main" id="{EF0179C9-152E-3044-B806-E41D19AC194A}"/>
                </a:ext>
              </a:extLst>
            </p:cNvPr>
            <p:cNvSpPr/>
            <p:nvPr/>
          </p:nvSpPr>
          <p:spPr>
            <a:xfrm>
              <a:off x="1772325" y="3764625"/>
              <a:ext cx="2550" cy="2325"/>
            </a:xfrm>
            <a:custGeom>
              <a:avLst/>
              <a:gdLst/>
              <a:ahLst/>
              <a:cxnLst/>
              <a:rect l="l" t="t" r="r" b="b"/>
              <a:pathLst>
                <a:path w="102" h="93" extrusionOk="0">
                  <a:moveTo>
                    <a:pt x="56" y="0"/>
                  </a:moveTo>
                  <a:cubicBezTo>
                    <a:pt x="37" y="0"/>
                    <a:pt x="19" y="0"/>
                    <a:pt x="9" y="10"/>
                  </a:cubicBezTo>
                  <a:cubicBezTo>
                    <a:pt x="0" y="28"/>
                    <a:pt x="0" y="56"/>
                    <a:pt x="9" y="65"/>
                  </a:cubicBezTo>
                  <a:cubicBezTo>
                    <a:pt x="19" y="83"/>
                    <a:pt x="37" y="92"/>
                    <a:pt x="65" y="92"/>
                  </a:cubicBezTo>
                  <a:cubicBezTo>
                    <a:pt x="74" y="92"/>
                    <a:pt x="92" y="74"/>
                    <a:pt x="92" y="65"/>
                  </a:cubicBezTo>
                  <a:cubicBezTo>
                    <a:pt x="102" y="37"/>
                    <a:pt x="83" y="28"/>
                    <a:pt x="83" y="28"/>
                  </a:cubicBezTo>
                  <a:cubicBezTo>
                    <a:pt x="83" y="33"/>
                    <a:pt x="81" y="33"/>
                    <a:pt x="77" y="33"/>
                  </a:cubicBezTo>
                  <a:cubicBezTo>
                    <a:pt x="74" y="33"/>
                    <a:pt x="69" y="33"/>
                    <a:pt x="65" y="37"/>
                  </a:cubicBezTo>
                  <a:cubicBezTo>
                    <a:pt x="60" y="42"/>
                    <a:pt x="56" y="44"/>
                    <a:pt x="52" y="44"/>
                  </a:cubicBezTo>
                  <a:cubicBezTo>
                    <a:pt x="49" y="44"/>
                    <a:pt x="46" y="42"/>
                    <a:pt x="46" y="37"/>
                  </a:cubicBezTo>
                  <a:cubicBezTo>
                    <a:pt x="37" y="37"/>
                    <a:pt x="46" y="19"/>
                    <a:pt x="56" y="19"/>
                  </a:cubicBezTo>
                  <a:cubicBezTo>
                    <a:pt x="62" y="19"/>
                    <a:pt x="68" y="23"/>
                    <a:pt x="71" y="23"/>
                  </a:cubicBezTo>
                  <a:cubicBezTo>
                    <a:pt x="73" y="23"/>
                    <a:pt x="74" y="22"/>
                    <a:pt x="74" y="19"/>
                  </a:cubicBezTo>
                  <a:cubicBezTo>
                    <a:pt x="83" y="19"/>
                    <a:pt x="74" y="0"/>
                    <a:pt x="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60;p45">
              <a:extLst>
                <a:ext uri="{FF2B5EF4-FFF2-40B4-BE49-F238E27FC236}">
                  <a16:creationId xmlns:a16="http://schemas.microsoft.com/office/drawing/2014/main" id="{F3F07395-E218-F14B-A0BB-CD1C2098BD4D}"/>
                </a:ext>
              </a:extLst>
            </p:cNvPr>
            <p:cNvSpPr/>
            <p:nvPr/>
          </p:nvSpPr>
          <p:spPr>
            <a:xfrm>
              <a:off x="1771625" y="3768775"/>
              <a:ext cx="2550" cy="2325"/>
            </a:xfrm>
            <a:custGeom>
              <a:avLst/>
              <a:gdLst/>
              <a:ahLst/>
              <a:cxnLst/>
              <a:rect l="l" t="t" r="r" b="b"/>
              <a:pathLst>
                <a:path w="102" h="93" extrusionOk="0">
                  <a:moveTo>
                    <a:pt x="47" y="0"/>
                  </a:moveTo>
                  <a:cubicBezTo>
                    <a:pt x="37" y="0"/>
                    <a:pt x="19" y="0"/>
                    <a:pt x="10" y="9"/>
                  </a:cubicBezTo>
                  <a:cubicBezTo>
                    <a:pt x="1" y="28"/>
                    <a:pt x="1" y="55"/>
                    <a:pt x="10" y="65"/>
                  </a:cubicBezTo>
                  <a:cubicBezTo>
                    <a:pt x="19" y="83"/>
                    <a:pt x="37" y="92"/>
                    <a:pt x="56" y="92"/>
                  </a:cubicBezTo>
                  <a:cubicBezTo>
                    <a:pt x="74" y="92"/>
                    <a:pt x="84" y="83"/>
                    <a:pt x="93" y="65"/>
                  </a:cubicBezTo>
                  <a:cubicBezTo>
                    <a:pt x="102" y="46"/>
                    <a:pt x="84" y="37"/>
                    <a:pt x="84" y="37"/>
                  </a:cubicBezTo>
                  <a:cubicBezTo>
                    <a:pt x="74" y="37"/>
                    <a:pt x="74" y="37"/>
                    <a:pt x="65" y="46"/>
                  </a:cubicBezTo>
                  <a:cubicBezTo>
                    <a:pt x="60" y="51"/>
                    <a:pt x="56" y="53"/>
                    <a:pt x="52" y="53"/>
                  </a:cubicBezTo>
                  <a:cubicBezTo>
                    <a:pt x="49" y="53"/>
                    <a:pt x="47" y="51"/>
                    <a:pt x="47" y="46"/>
                  </a:cubicBezTo>
                  <a:cubicBezTo>
                    <a:pt x="37" y="37"/>
                    <a:pt x="37" y="28"/>
                    <a:pt x="47" y="28"/>
                  </a:cubicBezTo>
                  <a:lnTo>
                    <a:pt x="74" y="28"/>
                  </a:lnTo>
                  <a:cubicBezTo>
                    <a:pt x="74" y="19"/>
                    <a:pt x="74" y="0"/>
                    <a:pt x="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61;p45">
              <a:extLst>
                <a:ext uri="{FF2B5EF4-FFF2-40B4-BE49-F238E27FC236}">
                  <a16:creationId xmlns:a16="http://schemas.microsoft.com/office/drawing/2014/main" id="{73624EA0-C772-9F41-A0B8-2FA34CE1B220}"/>
                </a:ext>
              </a:extLst>
            </p:cNvPr>
            <p:cNvSpPr/>
            <p:nvPr/>
          </p:nvSpPr>
          <p:spPr>
            <a:xfrm>
              <a:off x="1782450" y="3764850"/>
              <a:ext cx="2325" cy="9700"/>
            </a:xfrm>
            <a:custGeom>
              <a:avLst/>
              <a:gdLst/>
              <a:ahLst/>
              <a:cxnLst/>
              <a:rect l="l" t="t" r="r" b="b"/>
              <a:pathLst>
                <a:path w="93" h="388" extrusionOk="0">
                  <a:moveTo>
                    <a:pt x="83" y="1"/>
                  </a:moveTo>
                  <a:lnTo>
                    <a:pt x="83" y="1"/>
                  </a:lnTo>
                  <a:cubicBezTo>
                    <a:pt x="56" y="65"/>
                    <a:pt x="37" y="130"/>
                    <a:pt x="28" y="194"/>
                  </a:cubicBezTo>
                  <a:cubicBezTo>
                    <a:pt x="10" y="249"/>
                    <a:pt x="0" y="323"/>
                    <a:pt x="10" y="387"/>
                  </a:cubicBezTo>
                  <a:cubicBezTo>
                    <a:pt x="46" y="323"/>
                    <a:pt x="65" y="258"/>
                    <a:pt x="65" y="194"/>
                  </a:cubicBezTo>
                  <a:cubicBezTo>
                    <a:pt x="83" y="139"/>
                    <a:pt x="92" y="65"/>
                    <a:pt x="8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62;p45">
              <a:extLst>
                <a:ext uri="{FF2B5EF4-FFF2-40B4-BE49-F238E27FC236}">
                  <a16:creationId xmlns:a16="http://schemas.microsoft.com/office/drawing/2014/main" id="{8CA72498-649F-9247-ACB3-91BC621AB8D1}"/>
                </a:ext>
              </a:extLst>
            </p:cNvPr>
            <p:cNvSpPr/>
            <p:nvPr/>
          </p:nvSpPr>
          <p:spPr>
            <a:xfrm>
              <a:off x="1812375" y="3771500"/>
              <a:ext cx="1850" cy="7675"/>
            </a:xfrm>
            <a:custGeom>
              <a:avLst/>
              <a:gdLst/>
              <a:ahLst/>
              <a:cxnLst/>
              <a:rect l="l" t="t" r="r" b="b"/>
              <a:pathLst>
                <a:path w="74" h="307" extrusionOk="0">
                  <a:moveTo>
                    <a:pt x="63" y="1"/>
                  </a:moveTo>
                  <a:cubicBezTo>
                    <a:pt x="52" y="1"/>
                    <a:pt x="27" y="71"/>
                    <a:pt x="9" y="149"/>
                  </a:cubicBezTo>
                  <a:cubicBezTo>
                    <a:pt x="0" y="232"/>
                    <a:pt x="0" y="305"/>
                    <a:pt x="9" y="305"/>
                  </a:cubicBezTo>
                  <a:cubicBezTo>
                    <a:pt x="10" y="306"/>
                    <a:pt x="10" y="306"/>
                    <a:pt x="11" y="306"/>
                  </a:cubicBezTo>
                  <a:cubicBezTo>
                    <a:pt x="21" y="306"/>
                    <a:pt x="38" y="236"/>
                    <a:pt x="55" y="158"/>
                  </a:cubicBezTo>
                  <a:cubicBezTo>
                    <a:pt x="74" y="75"/>
                    <a:pt x="74" y="2"/>
                    <a:pt x="65" y="2"/>
                  </a:cubicBezTo>
                  <a:cubicBezTo>
                    <a:pt x="64" y="1"/>
                    <a:pt x="63"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63;p45">
              <a:extLst>
                <a:ext uri="{FF2B5EF4-FFF2-40B4-BE49-F238E27FC236}">
                  <a16:creationId xmlns:a16="http://schemas.microsoft.com/office/drawing/2014/main" id="{E8395447-493F-ED4F-A958-3A9BD35BD036}"/>
                </a:ext>
              </a:extLst>
            </p:cNvPr>
            <p:cNvSpPr/>
            <p:nvPr/>
          </p:nvSpPr>
          <p:spPr>
            <a:xfrm>
              <a:off x="1585550" y="3742300"/>
              <a:ext cx="4750" cy="3700"/>
            </a:xfrm>
            <a:custGeom>
              <a:avLst/>
              <a:gdLst/>
              <a:ahLst/>
              <a:cxnLst/>
              <a:rect l="l" t="t" r="r" b="b"/>
              <a:pathLst>
                <a:path w="190" h="148" extrusionOk="0">
                  <a:moveTo>
                    <a:pt x="116" y="0"/>
                  </a:moveTo>
                  <a:cubicBezTo>
                    <a:pt x="104" y="0"/>
                    <a:pt x="97" y="5"/>
                    <a:pt x="97" y="10"/>
                  </a:cubicBezTo>
                  <a:cubicBezTo>
                    <a:pt x="97" y="10"/>
                    <a:pt x="125" y="19"/>
                    <a:pt x="143" y="37"/>
                  </a:cubicBezTo>
                  <a:cubicBezTo>
                    <a:pt x="166" y="72"/>
                    <a:pt x="117" y="99"/>
                    <a:pt x="82" y="99"/>
                  </a:cubicBezTo>
                  <a:cubicBezTo>
                    <a:pt x="61" y="99"/>
                    <a:pt x="44" y="89"/>
                    <a:pt x="51" y="65"/>
                  </a:cubicBezTo>
                  <a:cubicBezTo>
                    <a:pt x="60" y="28"/>
                    <a:pt x="79" y="10"/>
                    <a:pt x="79" y="10"/>
                  </a:cubicBezTo>
                  <a:lnTo>
                    <a:pt x="79" y="10"/>
                  </a:lnTo>
                  <a:cubicBezTo>
                    <a:pt x="79" y="10"/>
                    <a:pt x="42" y="10"/>
                    <a:pt x="23" y="56"/>
                  </a:cubicBezTo>
                  <a:cubicBezTo>
                    <a:pt x="1" y="107"/>
                    <a:pt x="65" y="147"/>
                    <a:pt x="120" y="147"/>
                  </a:cubicBezTo>
                  <a:cubicBezTo>
                    <a:pt x="155" y="147"/>
                    <a:pt x="186" y="131"/>
                    <a:pt x="189" y="92"/>
                  </a:cubicBezTo>
                  <a:cubicBezTo>
                    <a:pt x="189" y="65"/>
                    <a:pt x="180" y="37"/>
                    <a:pt x="162" y="19"/>
                  </a:cubicBezTo>
                  <a:cubicBezTo>
                    <a:pt x="143" y="5"/>
                    <a:pt x="127" y="0"/>
                    <a:pt x="11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64;p45">
              <a:extLst>
                <a:ext uri="{FF2B5EF4-FFF2-40B4-BE49-F238E27FC236}">
                  <a16:creationId xmlns:a16="http://schemas.microsoft.com/office/drawing/2014/main" id="{A997D9CB-7009-DE42-B64F-72F865008C5D}"/>
                </a:ext>
              </a:extLst>
            </p:cNvPr>
            <p:cNvSpPr/>
            <p:nvPr/>
          </p:nvSpPr>
          <p:spPr>
            <a:xfrm>
              <a:off x="1630775" y="3750325"/>
              <a:ext cx="4850" cy="4050"/>
            </a:xfrm>
            <a:custGeom>
              <a:avLst/>
              <a:gdLst/>
              <a:ahLst/>
              <a:cxnLst/>
              <a:rect l="l" t="t" r="r" b="b"/>
              <a:pathLst>
                <a:path w="194" h="162" extrusionOk="0">
                  <a:moveTo>
                    <a:pt x="95" y="0"/>
                  </a:moveTo>
                  <a:cubicBezTo>
                    <a:pt x="88" y="0"/>
                    <a:pt x="83" y="2"/>
                    <a:pt x="83" y="2"/>
                  </a:cubicBezTo>
                  <a:cubicBezTo>
                    <a:pt x="83" y="11"/>
                    <a:pt x="111" y="11"/>
                    <a:pt x="120" y="38"/>
                  </a:cubicBezTo>
                  <a:cubicBezTo>
                    <a:pt x="148" y="66"/>
                    <a:pt x="139" y="112"/>
                    <a:pt x="102" y="121"/>
                  </a:cubicBezTo>
                  <a:cubicBezTo>
                    <a:pt x="98" y="122"/>
                    <a:pt x="94" y="123"/>
                    <a:pt x="90" y="123"/>
                  </a:cubicBezTo>
                  <a:cubicBezTo>
                    <a:pt x="58" y="123"/>
                    <a:pt x="29" y="90"/>
                    <a:pt x="37" y="57"/>
                  </a:cubicBezTo>
                  <a:cubicBezTo>
                    <a:pt x="47" y="29"/>
                    <a:pt x="65" y="20"/>
                    <a:pt x="65" y="11"/>
                  </a:cubicBezTo>
                  <a:cubicBezTo>
                    <a:pt x="65" y="9"/>
                    <a:pt x="63" y="8"/>
                    <a:pt x="59" y="8"/>
                  </a:cubicBezTo>
                  <a:cubicBezTo>
                    <a:pt x="49" y="8"/>
                    <a:pt x="24" y="20"/>
                    <a:pt x="10" y="48"/>
                  </a:cubicBezTo>
                  <a:cubicBezTo>
                    <a:pt x="0" y="75"/>
                    <a:pt x="0" y="103"/>
                    <a:pt x="19" y="121"/>
                  </a:cubicBezTo>
                  <a:cubicBezTo>
                    <a:pt x="33" y="149"/>
                    <a:pt x="58" y="161"/>
                    <a:pt x="85" y="161"/>
                  </a:cubicBezTo>
                  <a:cubicBezTo>
                    <a:pt x="94" y="161"/>
                    <a:pt x="102" y="160"/>
                    <a:pt x="111" y="158"/>
                  </a:cubicBezTo>
                  <a:cubicBezTo>
                    <a:pt x="175" y="149"/>
                    <a:pt x="194" y="66"/>
                    <a:pt x="148" y="20"/>
                  </a:cubicBezTo>
                  <a:cubicBezTo>
                    <a:pt x="126" y="3"/>
                    <a:pt x="107" y="0"/>
                    <a:pt x="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65;p45">
              <a:extLst>
                <a:ext uri="{FF2B5EF4-FFF2-40B4-BE49-F238E27FC236}">
                  <a16:creationId xmlns:a16="http://schemas.microsoft.com/office/drawing/2014/main" id="{13AB3B4C-886F-4A4B-9DC4-A0AAAE560EAE}"/>
                </a:ext>
              </a:extLst>
            </p:cNvPr>
            <p:cNvSpPr/>
            <p:nvPr/>
          </p:nvSpPr>
          <p:spPr>
            <a:xfrm>
              <a:off x="1671975" y="3757525"/>
              <a:ext cx="4400" cy="4175"/>
            </a:xfrm>
            <a:custGeom>
              <a:avLst/>
              <a:gdLst/>
              <a:ahLst/>
              <a:cxnLst/>
              <a:rect l="l" t="t" r="r" b="b"/>
              <a:pathLst>
                <a:path w="176" h="167" extrusionOk="0">
                  <a:moveTo>
                    <a:pt x="101" y="0"/>
                  </a:moveTo>
                  <a:cubicBezTo>
                    <a:pt x="91" y="0"/>
                    <a:pt x="83" y="4"/>
                    <a:pt x="83" y="8"/>
                  </a:cubicBezTo>
                  <a:cubicBezTo>
                    <a:pt x="83" y="17"/>
                    <a:pt x="111" y="17"/>
                    <a:pt x="129" y="45"/>
                  </a:cubicBezTo>
                  <a:cubicBezTo>
                    <a:pt x="152" y="73"/>
                    <a:pt x="109" y="98"/>
                    <a:pt x="74" y="98"/>
                  </a:cubicBezTo>
                  <a:cubicBezTo>
                    <a:pt x="52" y="98"/>
                    <a:pt x="34" y="88"/>
                    <a:pt x="37" y="63"/>
                  </a:cubicBezTo>
                  <a:cubicBezTo>
                    <a:pt x="46" y="36"/>
                    <a:pt x="65" y="17"/>
                    <a:pt x="65" y="17"/>
                  </a:cubicBezTo>
                  <a:cubicBezTo>
                    <a:pt x="67" y="15"/>
                    <a:pt x="66" y="14"/>
                    <a:pt x="63" y="14"/>
                  </a:cubicBezTo>
                  <a:cubicBezTo>
                    <a:pt x="54" y="14"/>
                    <a:pt x="24" y="26"/>
                    <a:pt x="10" y="54"/>
                  </a:cubicBezTo>
                  <a:cubicBezTo>
                    <a:pt x="0" y="82"/>
                    <a:pt x="0" y="110"/>
                    <a:pt x="19" y="128"/>
                  </a:cubicBezTo>
                  <a:cubicBezTo>
                    <a:pt x="38" y="154"/>
                    <a:pt x="65" y="167"/>
                    <a:pt x="93" y="167"/>
                  </a:cubicBezTo>
                  <a:cubicBezTo>
                    <a:pt x="132" y="167"/>
                    <a:pt x="170" y="140"/>
                    <a:pt x="175" y="91"/>
                  </a:cubicBezTo>
                  <a:cubicBezTo>
                    <a:pt x="175" y="63"/>
                    <a:pt x="166" y="45"/>
                    <a:pt x="148" y="27"/>
                  </a:cubicBezTo>
                  <a:cubicBezTo>
                    <a:pt x="132" y="6"/>
                    <a:pt x="114" y="0"/>
                    <a:pt x="1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66;p45">
              <a:extLst>
                <a:ext uri="{FF2B5EF4-FFF2-40B4-BE49-F238E27FC236}">
                  <a16:creationId xmlns:a16="http://schemas.microsoft.com/office/drawing/2014/main" id="{D82E4B8F-CE29-DF46-9A74-DD6BCD2D589B}"/>
                </a:ext>
              </a:extLst>
            </p:cNvPr>
            <p:cNvSpPr/>
            <p:nvPr/>
          </p:nvSpPr>
          <p:spPr>
            <a:xfrm>
              <a:off x="1577375" y="3748975"/>
              <a:ext cx="106825" cy="19125"/>
            </a:xfrm>
            <a:custGeom>
              <a:avLst/>
              <a:gdLst/>
              <a:ahLst/>
              <a:cxnLst/>
              <a:rect l="l" t="t" r="r" b="b"/>
              <a:pathLst>
                <a:path w="4273" h="765" extrusionOk="0">
                  <a:moveTo>
                    <a:pt x="3" y="0"/>
                  </a:moveTo>
                  <a:cubicBezTo>
                    <a:pt x="1" y="0"/>
                    <a:pt x="1" y="0"/>
                    <a:pt x="1" y="0"/>
                  </a:cubicBezTo>
                  <a:cubicBezTo>
                    <a:pt x="1" y="10"/>
                    <a:pt x="949" y="194"/>
                    <a:pt x="2127" y="405"/>
                  </a:cubicBezTo>
                  <a:cubicBezTo>
                    <a:pt x="3283" y="603"/>
                    <a:pt x="4221" y="765"/>
                    <a:pt x="4270" y="765"/>
                  </a:cubicBezTo>
                  <a:cubicBezTo>
                    <a:pt x="4272" y="765"/>
                    <a:pt x="4272" y="765"/>
                    <a:pt x="4272" y="765"/>
                  </a:cubicBezTo>
                  <a:cubicBezTo>
                    <a:pt x="4272" y="746"/>
                    <a:pt x="3315" y="571"/>
                    <a:pt x="2136" y="359"/>
                  </a:cubicBezTo>
                  <a:cubicBezTo>
                    <a:pt x="991" y="154"/>
                    <a:pt x="55" y="0"/>
                    <a:pt x="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67;p45">
              <a:extLst>
                <a:ext uri="{FF2B5EF4-FFF2-40B4-BE49-F238E27FC236}">
                  <a16:creationId xmlns:a16="http://schemas.microsoft.com/office/drawing/2014/main" id="{597E95EF-2376-6B43-B5F3-75AB8025067B}"/>
                </a:ext>
              </a:extLst>
            </p:cNvPr>
            <p:cNvSpPr/>
            <p:nvPr/>
          </p:nvSpPr>
          <p:spPr>
            <a:xfrm>
              <a:off x="1592100" y="3751975"/>
              <a:ext cx="27875" cy="52950"/>
            </a:xfrm>
            <a:custGeom>
              <a:avLst/>
              <a:gdLst/>
              <a:ahLst/>
              <a:cxnLst/>
              <a:rect l="l" t="t" r="r" b="b"/>
              <a:pathLst>
                <a:path w="1115" h="2118" extrusionOk="0">
                  <a:moveTo>
                    <a:pt x="47" y="0"/>
                  </a:moveTo>
                  <a:cubicBezTo>
                    <a:pt x="38" y="28"/>
                    <a:pt x="38" y="65"/>
                    <a:pt x="38" y="101"/>
                  </a:cubicBezTo>
                  <a:cubicBezTo>
                    <a:pt x="28" y="166"/>
                    <a:pt x="19" y="267"/>
                    <a:pt x="19" y="387"/>
                  </a:cubicBezTo>
                  <a:cubicBezTo>
                    <a:pt x="1" y="700"/>
                    <a:pt x="38" y="1013"/>
                    <a:pt x="130" y="1317"/>
                  </a:cubicBezTo>
                  <a:cubicBezTo>
                    <a:pt x="185" y="1482"/>
                    <a:pt x="277" y="1630"/>
                    <a:pt x="397" y="1768"/>
                  </a:cubicBezTo>
                  <a:cubicBezTo>
                    <a:pt x="498" y="1860"/>
                    <a:pt x="618" y="1943"/>
                    <a:pt x="737" y="2007"/>
                  </a:cubicBezTo>
                  <a:cubicBezTo>
                    <a:pt x="829" y="2044"/>
                    <a:pt x="912" y="2081"/>
                    <a:pt x="1014" y="2099"/>
                  </a:cubicBezTo>
                  <a:cubicBezTo>
                    <a:pt x="1032" y="2108"/>
                    <a:pt x="1060" y="2108"/>
                    <a:pt x="1087" y="2117"/>
                  </a:cubicBezTo>
                  <a:lnTo>
                    <a:pt x="1115" y="2117"/>
                  </a:lnTo>
                  <a:cubicBezTo>
                    <a:pt x="986" y="2081"/>
                    <a:pt x="875" y="2044"/>
                    <a:pt x="756" y="1989"/>
                  </a:cubicBezTo>
                  <a:cubicBezTo>
                    <a:pt x="636" y="1924"/>
                    <a:pt x="516" y="1841"/>
                    <a:pt x="424" y="1740"/>
                  </a:cubicBezTo>
                  <a:cubicBezTo>
                    <a:pt x="314" y="1611"/>
                    <a:pt x="222" y="1464"/>
                    <a:pt x="176" y="1307"/>
                  </a:cubicBezTo>
                  <a:cubicBezTo>
                    <a:pt x="84" y="1004"/>
                    <a:pt x="38" y="700"/>
                    <a:pt x="47" y="387"/>
                  </a:cubicBezTo>
                  <a:lnTo>
                    <a:pt x="47" y="101"/>
                  </a:lnTo>
                  <a:cubicBezTo>
                    <a:pt x="56" y="65"/>
                    <a:pt x="56" y="28"/>
                    <a:pt x="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68;p45">
              <a:extLst>
                <a:ext uri="{FF2B5EF4-FFF2-40B4-BE49-F238E27FC236}">
                  <a16:creationId xmlns:a16="http://schemas.microsoft.com/office/drawing/2014/main" id="{A06B65C4-C433-F849-BE28-53BAF095A397}"/>
                </a:ext>
              </a:extLst>
            </p:cNvPr>
            <p:cNvSpPr/>
            <p:nvPr/>
          </p:nvSpPr>
          <p:spPr>
            <a:xfrm>
              <a:off x="1644125" y="3764850"/>
              <a:ext cx="22800" cy="40075"/>
            </a:xfrm>
            <a:custGeom>
              <a:avLst/>
              <a:gdLst/>
              <a:ahLst/>
              <a:cxnLst/>
              <a:rect l="l" t="t" r="r" b="b"/>
              <a:pathLst>
                <a:path w="912" h="1603" extrusionOk="0">
                  <a:moveTo>
                    <a:pt x="912" y="1"/>
                  </a:moveTo>
                  <a:cubicBezTo>
                    <a:pt x="903" y="1"/>
                    <a:pt x="884" y="111"/>
                    <a:pt x="829" y="268"/>
                  </a:cubicBezTo>
                  <a:cubicBezTo>
                    <a:pt x="765" y="479"/>
                    <a:pt x="672" y="682"/>
                    <a:pt x="571" y="875"/>
                  </a:cubicBezTo>
                  <a:cubicBezTo>
                    <a:pt x="470" y="1069"/>
                    <a:pt x="350" y="1253"/>
                    <a:pt x="203" y="1428"/>
                  </a:cubicBezTo>
                  <a:cubicBezTo>
                    <a:pt x="175" y="1455"/>
                    <a:pt x="148" y="1483"/>
                    <a:pt x="129" y="1510"/>
                  </a:cubicBezTo>
                  <a:lnTo>
                    <a:pt x="56" y="1566"/>
                  </a:lnTo>
                  <a:cubicBezTo>
                    <a:pt x="19" y="1584"/>
                    <a:pt x="0" y="1602"/>
                    <a:pt x="0" y="1602"/>
                  </a:cubicBezTo>
                  <a:cubicBezTo>
                    <a:pt x="28" y="1593"/>
                    <a:pt x="46" y="1584"/>
                    <a:pt x="74" y="1575"/>
                  </a:cubicBezTo>
                  <a:lnTo>
                    <a:pt x="139" y="1520"/>
                  </a:lnTo>
                  <a:cubicBezTo>
                    <a:pt x="166" y="1501"/>
                    <a:pt x="194" y="1474"/>
                    <a:pt x="231" y="1446"/>
                  </a:cubicBezTo>
                  <a:cubicBezTo>
                    <a:pt x="378" y="1280"/>
                    <a:pt x="507" y="1096"/>
                    <a:pt x="608" y="894"/>
                  </a:cubicBezTo>
                  <a:cubicBezTo>
                    <a:pt x="709" y="700"/>
                    <a:pt x="801" y="489"/>
                    <a:pt x="866" y="277"/>
                  </a:cubicBezTo>
                  <a:cubicBezTo>
                    <a:pt x="875" y="212"/>
                    <a:pt x="893" y="148"/>
                    <a:pt x="903" y="83"/>
                  </a:cubicBezTo>
                  <a:cubicBezTo>
                    <a:pt x="912" y="56"/>
                    <a:pt x="912" y="28"/>
                    <a:pt x="9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69;p45">
              <a:extLst>
                <a:ext uri="{FF2B5EF4-FFF2-40B4-BE49-F238E27FC236}">
                  <a16:creationId xmlns:a16="http://schemas.microsoft.com/office/drawing/2014/main" id="{AE91E068-0177-414F-A4B9-E18BC0AEEF08}"/>
                </a:ext>
              </a:extLst>
            </p:cNvPr>
            <p:cNvSpPr/>
            <p:nvPr/>
          </p:nvSpPr>
          <p:spPr>
            <a:xfrm>
              <a:off x="1533200" y="3674875"/>
              <a:ext cx="36375" cy="24975"/>
            </a:xfrm>
            <a:custGeom>
              <a:avLst/>
              <a:gdLst/>
              <a:ahLst/>
              <a:cxnLst/>
              <a:rect l="l" t="t" r="r" b="b"/>
              <a:pathLst>
                <a:path w="1455" h="999" extrusionOk="0">
                  <a:moveTo>
                    <a:pt x="0" y="0"/>
                  </a:moveTo>
                  <a:cubicBezTo>
                    <a:pt x="101" y="37"/>
                    <a:pt x="203" y="64"/>
                    <a:pt x="304" y="92"/>
                  </a:cubicBezTo>
                  <a:cubicBezTo>
                    <a:pt x="543" y="147"/>
                    <a:pt x="773" y="239"/>
                    <a:pt x="1004" y="350"/>
                  </a:cubicBezTo>
                  <a:cubicBezTo>
                    <a:pt x="1068" y="396"/>
                    <a:pt x="1123" y="433"/>
                    <a:pt x="1178" y="470"/>
                  </a:cubicBezTo>
                  <a:cubicBezTo>
                    <a:pt x="1234" y="506"/>
                    <a:pt x="1289" y="543"/>
                    <a:pt x="1326" y="598"/>
                  </a:cubicBezTo>
                  <a:cubicBezTo>
                    <a:pt x="1372" y="635"/>
                    <a:pt x="1399" y="690"/>
                    <a:pt x="1409" y="746"/>
                  </a:cubicBezTo>
                  <a:cubicBezTo>
                    <a:pt x="1409" y="792"/>
                    <a:pt x="1399" y="838"/>
                    <a:pt x="1363" y="875"/>
                  </a:cubicBezTo>
                  <a:cubicBezTo>
                    <a:pt x="1307" y="930"/>
                    <a:pt x="1243" y="957"/>
                    <a:pt x="1169" y="976"/>
                  </a:cubicBezTo>
                  <a:cubicBezTo>
                    <a:pt x="1142" y="976"/>
                    <a:pt x="1114" y="985"/>
                    <a:pt x="1096" y="994"/>
                  </a:cubicBezTo>
                  <a:cubicBezTo>
                    <a:pt x="1105" y="997"/>
                    <a:pt x="1114" y="998"/>
                    <a:pt x="1123" y="998"/>
                  </a:cubicBezTo>
                  <a:cubicBezTo>
                    <a:pt x="1142" y="998"/>
                    <a:pt x="1160" y="994"/>
                    <a:pt x="1178" y="994"/>
                  </a:cubicBezTo>
                  <a:cubicBezTo>
                    <a:pt x="1261" y="985"/>
                    <a:pt x="1335" y="948"/>
                    <a:pt x="1390" y="893"/>
                  </a:cubicBezTo>
                  <a:cubicBezTo>
                    <a:pt x="1436" y="856"/>
                    <a:pt x="1455" y="801"/>
                    <a:pt x="1445" y="737"/>
                  </a:cubicBezTo>
                  <a:cubicBezTo>
                    <a:pt x="1436" y="672"/>
                    <a:pt x="1409" y="617"/>
                    <a:pt x="1363" y="571"/>
                  </a:cubicBezTo>
                  <a:cubicBezTo>
                    <a:pt x="1317" y="516"/>
                    <a:pt x="1261" y="470"/>
                    <a:pt x="1206" y="433"/>
                  </a:cubicBezTo>
                  <a:cubicBezTo>
                    <a:pt x="1142" y="387"/>
                    <a:pt x="1086" y="350"/>
                    <a:pt x="1022" y="313"/>
                  </a:cubicBezTo>
                  <a:cubicBezTo>
                    <a:pt x="792" y="203"/>
                    <a:pt x="552" y="111"/>
                    <a:pt x="304" y="64"/>
                  </a:cubicBezTo>
                  <a:cubicBezTo>
                    <a:pt x="212" y="37"/>
                    <a:pt x="138" y="28"/>
                    <a:pt x="83" y="9"/>
                  </a:cubicBezTo>
                  <a:cubicBezTo>
                    <a:pt x="55" y="9"/>
                    <a:pt x="28" y="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70;p45">
              <a:extLst>
                <a:ext uri="{FF2B5EF4-FFF2-40B4-BE49-F238E27FC236}">
                  <a16:creationId xmlns:a16="http://schemas.microsoft.com/office/drawing/2014/main" id="{A38743CE-BDC1-8344-9ACE-E70448AB64CC}"/>
                </a:ext>
              </a:extLst>
            </p:cNvPr>
            <p:cNvSpPr/>
            <p:nvPr/>
          </p:nvSpPr>
          <p:spPr>
            <a:xfrm>
              <a:off x="1562200" y="3678325"/>
              <a:ext cx="12675" cy="11075"/>
            </a:xfrm>
            <a:custGeom>
              <a:avLst/>
              <a:gdLst/>
              <a:ahLst/>
              <a:cxnLst/>
              <a:rect l="l" t="t" r="r" b="b"/>
              <a:pathLst>
                <a:path w="507" h="443" extrusionOk="0">
                  <a:moveTo>
                    <a:pt x="9" y="0"/>
                  </a:moveTo>
                  <a:lnTo>
                    <a:pt x="9" y="0"/>
                  </a:lnTo>
                  <a:cubicBezTo>
                    <a:pt x="0" y="9"/>
                    <a:pt x="138" y="74"/>
                    <a:pt x="276" y="193"/>
                  </a:cubicBezTo>
                  <a:cubicBezTo>
                    <a:pt x="414" y="313"/>
                    <a:pt x="488" y="442"/>
                    <a:pt x="506" y="442"/>
                  </a:cubicBezTo>
                  <a:cubicBezTo>
                    <a:pt x="470" y="332"/>
                    <a:pt x="396" y="239"/>
                    <a:pt x="304" y="166"/>
                  </a:cubicBezTo>
                  <a:cubicBezTo>
                    <a:pt x="221" y="83"/>
                    <a:pt x="120" y="19"/>
                    <a:pt x="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71;p45">
              <a:extLst>
                <a:ext uri="{FF2B5EF4-FFF2-40B4-BE49-F238E27FC236}">
                  <a16:creationId xmlns:a16="http://schemas.microsoft.com/office/drawing/2014/main" id="{75B970AE-261F-0C48-A411-15FD9BF0F8D6}"/>
                </a:ext>
              </a:extLst>
            </p:cNvPr>
            <p:cNvSpPr/>
            <p:nvPr/>
          </p:nvSpPr>
          <p:spPr>
            <a:xfrm>
              <a:off x="1861850" y="3737475"/>
              <a:ext cx="38450" cy="27950"/>
            </a:xfrm>
            <a:custGeom>
              <a:avLst/>
              <a:gdLst/>
              <a:ahLst/>
              <a:cxnLst/>
              <a:rect l="l" t="t" r="r" b="b"/>
              <a:pathLst>
                <a:path w="1538" h="1118" extrusionOk="0">
                  <a:moveTo>
                    <a:pt x="28" y="0"/>
                  </a:moveTo>
                  <a:cubicBezTo>
                    <a:pt x="74" y="19"/>
                    <a:pt x="111" y="37"/>
                    <a:pt x="157" y="46"/>
                  </a:cubicBezTo>
                  <a:cubicBezTo>
                    <a:pt x="231" y="74"/>
                    <a:pt x="350" y="120"/>
                    <a:pt x="488" y="175"/>
                  </a:cubicBezTo>
                  <a:cubicBezTo>
                    <a:pt x="636" y="230"/>
                    <a:pt x="801" y="304"/>
                    <a:pt x="976" y="396"/>
                  </a:cubicBezTo>
                  <a:cubicBezTo>
                    <a:pt x="1068" y="433"/>
                    <a:pt x="1160" y="488"/>
                    <a:pt x="1262" y="543"/>
                  </a:cubicBezTo>
                  <a:cubicBezTo>
                    <a:pt x="1308" y="562"/>
                    <a:pt x="1354" y="589"/>
                    <a:pt x="1391" y="626"/>
                  </a:cubicBezTo>
                  <a:cubicBezTo>
                    <a:pt x="1437" y="663"/>
                    <a:pt x="1464" y="709"/>
                    <a:pt x="1483" y="755"/>
                  </a:cubicBezTo>
                  <a:cubicBezTo>
                    <a:pt x="1492" y="810"/>
                    <a:pt x="1483" y="865"/>
                    <a:pt x="1446" y="902"/>
                  </a:cubicBezTo>
                  <a:cubicBezTo>
                    <a:pt x="1418" y="948"/>
                    <a:pt x="1372" y="976"/>
                    <a:pt x="1326" y="994"/>
                  </a:cubicBezTo>
                  <a:cubicBezTo>
                    <a:pt x="1225" y="1031"/>
                    <a:pt x="1124" y="1050"/>
                    <a:pt x="1022" y="1059"/>
                  </a:cubicBezTo>
                  <a:cubicBezTo>
                    <a:pt x="891" y="1080"/>
                    <a:pt x="755" y="1090"/>
                    <a:pt x="621" y="1090"/>
                  </a:cubicBezTo>
                  <a:cubicBezTo>
                    <a:pt x="576" y="1090"/>
                    <a:pt x="532" y="1089"/>
                    <a:pt x="488" y="1086"/>
                  </a:cubicBezTo>
                  <a:cubicBezTo>
                    <a:pt x="332" y="1086"/>
                    <a:pt x="212" y="1077"/>
                    <a:pt x="129" y="1077"/>
                  </a:cubicBezTo>
                  <a:lnTo>
                    <a:pt x="0" y="1077"/>
                  </a:lnTo>
                  <a:cubicBezTo>
                    <a:pt x="37" y="1086"/>
                    <a:pt x="83" y="1086"/>
                    <a:pt x="129" y="1086"/>
                  </a:cubicBezTo>
                  <a:cubicBezTo>
                    <a:pt x="212" y="1096"/>
                    <a:pt x="341" y="1114"/>
                    <a:pt x="488" y="1114"/>
                  </a:cubicBezTo>
                  <a:cubicBezTo>
                    <a:pt x="538" y="1117"/>
                    <a:pt x="586" y="1118"/>
                    <a:pt x="635" y="1118"/>
                  </a:cubicBezTo>
                  <a:cubicBezTo>
                    <a:pt x="767" y="1118"/>
                    <a:pt x="897" y="1109"/>
                    <a:pt x="1032" y="1096"/>
                  </a:cubicBezTo>
                  <a:cubicBezTo>
                    <a:pt x="1133" y="1086"/>
                    <a:pt x="1243" y="1068"/>
                    <a:pt x="1345" y="1031"/>
                  </a:cubicBezTo>
                  <a:cubicBezTo>
                    <a:pt x="1400" y="1004"/>
                    <a:pt x="1446" y="967"/>
                    <a:pt x="1483" y="921"/>
                  </a:cubicBezTo>
                  <a:cubicBezTo>
                    <a:pt x="1519" y="875"/>
                    <a:pt x="1538" y="810"/>
                    <a:pt x="1529" y="746"/>
                  </a:cubicBezTo>
                  <a:cubicBezTo>
                    <a:pt x="1510" y="681"/>
                    <a:pt x="1473" y="626"/>
                    <a:pt x="1427" y="589"/>
                  </a:cubicBezTo>
                  <a:cubicBezTo>
                    <a:pt x="1381" y="552"/>
                    <a:pt x="1335" y="525"/>
                    <a:pt x="1280" y="497"/>
                  </a:cubicBezTo>
                  <a:cubicBezTo>
                    <a:pt x="1188" y="442"/>
                    <a:pt x="1087" y="396"/>
                    <a:pt x="995" y="350"/>
                  </a:cubicBezTo>
                  <a:cubicBezTo>
                    <a:pt x="820" y="267"/>
                    <a:pt x="654" y="193"/>
                    <a:pt x="507" y="138"/>
                  </a:cubicBezTo>
                  <a:cubicBezTo>
                    <a:pt x="360" y="92"/>
                    <a:pt x="240" y="55"/>
                    <a:pt x="157" y="28"/>
                  </a:cubicBezTo>
                  <a:cubicBezTo>
                    <a:pt x="120" y="19"/>
                    <a:pt x="83"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72;p45">
              <a:extLst>
                <a:ext uri="{FF2B5EF4-FFF2-40B4-BE49-F238E27FC236}">
                  <a16:creationId xmlns:a16="http://schemas.microsoft.com/office/drawing/2014/main" id="{042C45FD-5E62-4944-8988-E434E9D6E469}"/>
                </a:ext>
              </a:extLst>
            </p:cNvPr>
            <p:cNvSpPr/>
            <p:nvPr/>
          </p:nvSpPr>
          <p:spPr>
            <a:xfrm>
              <a:off x="1716625" y="3713075"/>
              <a:ext cx="15900" cy="23500"/>
            </a:xfrm>
            <a:custGeom>
              <a:avLst/>
              <a:gdLst/>
              <a:ahLst/>
              <a:cxnLst/>
              <a:rect l="l" t="t" r="r" b="b"/>
              <a:pathLst>
                <a:path w="636" h="940" extrusionOk="0">
                  <a:moveTo>
                    <a:pt x="580" y="0"/>
                  </a:moveTo>
                  <a:cubicBezTo>
                    <a:pt x="525" y="0"/>
                    <a:pt x="479" y="0"/>
                    <a:pt x="433" y="19"/>
                  </a:cubicBezTo>
                  <a:cubicBezTo>
                    <a:pt x="359" y="37"/>
                    <a:pt x="295" y="74"/>
                    <a:pt x="240" y="120"/>
                  </a:cubicBezTo>
                  <a:cubicBezTo>
                    <a:pt x="166" y="184"/>
                    <a:pt x="120" y="267"/>
                    <a:pt x="92" y="350"/>
                  </a:cubicBezTo>
                  <a:cubicBezTo>
                    <a:pt x="65" y="442"/>
                    <a:pt x="65" y="534"/>
                    <a:pt x="92" y="626"/>
                  </a:cubicBezTo>
                  <a:cubicBezTo>
                    <a:pt x="111" y="700"/>
                    <a:pt x="138" y="764"/>
                    <a:pt x="194" y="820"/>
                  </a:cubicBezTo>
                  <a:cubicBezTo>
                    <a:pt x="221" y="856"/>
                    <a:pt x="258" y="893"/>
                    <a:pt x="304" y="912"/>
                  </a:cubicBezTo>
                  <a:cubicBezTo>
                    <a:pt x="323" y="921"/>
                    <a:pt x="341" y="930"/>
                    <a:pt x="359" y="939"/>
                  </a:cubicBezTo>
                  <a:cubicBezTo>
                    <a:pt x="304" y="893"/>
                    <a:pt x="249" y="847"/>
                    <a:pt x="212" y="801"/>
                  </a:cubicBezTo>
                  <a:cubicBezTo>
                    <a:pt x="0" y="534"/>
                    <a:pt x="120" y="148"/>
                    <a:pt x="442" y="46"/>
                  </a:cubicBezTo>
                  <a:cubicBezTo>
                    <a:pt x="498" y="28"/>
                    <a:pt x="562" y="19"/>
                    <a:pt x="626" y="9"/>
                  </a:cubicBezTo>
                  <a:cubicBezTo>
                    <a:pt x="636" y="9"/>
                    <a:pt x="608" y="0"/>
                    <a:pt x="5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73;p45">
              <a:extLst>
                <a:ext uri="{FF2B5EF4-FFF2-40B4-BE49-F238E27FC236}">
                  <a16:creationId xmlns:a16="http://schemas.microsoft.com/office/drawing/2014/main" id="{F558BD1B-FF45-3545-B389-B190319F5C3E}"/>
                </a:ext>
              </a:extLst>
            </p:cNvPr>
            <p:cNvSpPr/>
            <p:nvPr/>
          </p:nvSpPr>
          <p:spPr>
            <a:xfrm>
              <a:off x="1561050" y="3752850"/>
              <a:ext cx="13125" cy="29150"/>
            </a:xfrm>
            <a:custGeom>
              <a:avLst/>
              <a:gdLst/>
              <a:ahLst/>
              <a:cxnLst/>
              <a:rect l="l" t="t" r="r" b="b"/>
              <a:pathLst>
                <a:path w="525" h="1166" extrusionOk="0">
                  <a:moveTo>
                    <a:pt x="304" y="1"/>
                  </a:moveTo>
                  <a:cubicBezTo>
                    <a:pt x="238" y="1"/>
                    <a:pt x="183" y="45"/>
                    <a:pt x="166" y="112"/>
                  </a:cubicBezTo>
                  <a:lnTo>
                    <a:pt x="9" y="996"/>
                  </a:lnTo>
                  <a:cubicBezTo>
                    <a:pt x="0" y="1070"/>
                    <a:pt x="46" y="1134"/>
                    <a:pt x="120" y="1153"/>
                  </a:cubicBezTo>
                  <a:lnTo>
                    <a:pt x="193" y="1162"/>
                  </a:lnTo>
                  <a:cubicBezTo>
                    <a:pt x="204" y="1165"/>
                    <a:pt x="215" y="1166"/>
                    <a:pt x="226" y="1166"/>
                  </a:cubicBezTo>
                  <a:cubicBezTo>
                    <a:pt x="288" y="1166"/>
                    <a:pt x="342" y="1123"/>
                    <a:pt x="350" y="1061"/>
                  </a:cubicBezTo>
                  <a:lnTo>
                    <a:pt x="506" y="177"/>
                  </a:lnTo>
                  <a:cubicBezTo>
                    <a:pt x="525" y="103"/>
                    <a:pt x="470" y="30"/>
                    <a:pt x="396" y="20"/>
                  </a:cubicBezTo>
                  <a:lnTo>
                    <a:pt x="322" y="2"/>
                  </a:lnTo>
                  <a:cubicBezTo>
                    <a:pt x="316" y="1"/>
                    <a:pt x="310" y="1"/>
                    <a:pt x="3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4;p45">
              <a:extLst>
                <a:ext uri="{FF2B5EF4-FFF2-40B4-BE49-F238E27FC236}">
                  <a16:creationId xmlns:a16="http://schemas.microsoft.com/office/drawing/2014/main" id="{1CC83A4D-9B82-204E-B951-34AE7C0D5015}"/>
                </a:ext>
              </a:extLst>
            </p:cNvPr>
            <p:cNvSpPr/>
            <p:nvPr/>
          </p:nvSpPr>
          <p:spPr>
            <a:xfrm>
              <a:off x="238125" y="4783050"/>
              <a:ext cx="2252750" cy="1625"/>
            </a:xfrm>
            <a:custGeom>
              <a:avLst/>
              <a:gdLst/>
              <a:ahLst/>
              <a:cxnLst/>
              <a:rect l="l" t="t" r="r" b="b"/>
              <a:pathLst>
                <a:path w="90110" h="65" extrusionOk="0">
                  <a:moveTo>
                    <a:pt x="45055" y="0"/>
                  </a:moveTo>
                  <a:cubicBezTo>
                    <a:pt x="20171" y="0"/>
                    <a:pt x="0" y="10"/>
                    <a:pt x="0" y="28"/>
                  </a:cubicBezTo>
                  <a:cubicBezTo>
                    <a:pt x="0" y="47"/>
                    <a:pt x="20180" y="65"/>
                    <a:pt x="45055" y="65"/>
                  </a:cubicBezTo>
                  <a:cubicBezTo>
                    <a:pt x="69939" y="65"/>
                    <a:pt x="90110" y="47"/>
                    <a:pt x="90110" y="28"/>
                  </a:cubicBezTo>
                  <a:cubicBezTo>
                    <a:pt x="90110" y="10"/>
                    <a:pt x="69948" y="0"/>
                    <a:pt x="450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75;p45">
              <a:extLst>
                <a:ext uri="{FF2B5EF4-FFF2-40B4-BE49-F238E27FC236}">
                  <a16:creationId xmlns:a16="http://schemas.microsoft.com/office/drawing/2014/main" id="{8C6A8F47-3247-C74A-9D1B-76E90FFAEA66}"/>
                </a:ext>
              </a:extLst>
            </p:cNvPr>
            <p:cNvSpPr/>
            <p:nvPr/>
          </p:nvSpPr>
          <p:spPr>
            <a:xfrm>
              <a:off x="1904200" y="3832500"/>
              <a:ext cx="149150" cy="156950"/>
            </a:xfrm>
            <a:custGeom>
              <a:avLst/>
              <a:gdLst/>
              <a:ahLst/>
              <a:cxnLst/>
              <a:rect l="l" t="t" r="r" b="b"/>
              <a:pathLst>
                <a:path w="5966" h="6278" extrusionOk="0">
                  <a:moveTo>
                    <a:pt x="1239" y="0"/>
                  </a:moveTo>
                  <a:cubicBezTo>
                    <a:pt x="1194" y="0"/>
                    <a:pt x="1150" y="3"/>
                    <a:pt x="1105" y="10"/>
                  </a:cubicBezTo>
                  <a:cubicBezTo>
                    <a:pt x="792" y="56"/>
                    <a:pt x="323" y="342"/>
                    <a:pt x="157" y="618"/>
                  </a:cubicBezTo>
                  <a:cubicBezTo>
                    <a:pt x="0" y="894"/>
                    <a:pt x="56" y="1575"/>
                    <a:pt x="332" y="1879"/>
                  </a:cubicBezTo>
                  <a:lnTo>
                    <a:pt x="3572" y="6123"/>
                  </a:lnTo>
                  <a:cubicBezTo>
                    <a:pt x="3657" y="6232"/>
                    <a:pt x="3789" y="6278"/>
                    <a:pt x="3928" y="6278"/>
                  </a:cubicBezTo>
                  <a:cubicBezTo>
                    <a:pt x="4061" y="6278"/>
                    <a:pt x="4202" y="6237"/>
                    <a:pt x="4318" y="6169"/>
                  </a:cubicBezTo>
                  <a:cubicBezTo>
                    <a:pt x="4548" y="6031"/>
                    <a:pt x="4723" y="5810"/>
                    <a:pt x="4963" y="5691"/>
                  </a:cubicBezTo>
                  <a:cubicBezTo>
                    <a:pt x="5110" y="5626"/>
                    <a:pt x="5248" y="5553"/>
                    <a:pt x="5386" y="5470"/>
                  </a:cubicBezTo>
                  <a:cubicBezTo>
                    <a:pt x="5598" y="5295"/>
                    <a:pt x="5662" y="5000"/>
                    <a:pt x="5543" y="4752"/>
                  </a:cubicBezTo>
                  <a:lnTo>
                    <a:pt x="5543" y="4752"/>
                  </a:lnTo>
                  <a:cubicBezTo>
                    <a:pt x="5577" y="4781"/>
                    <a:pt x="5623" y="4798"/>
                    <a:pt x="5669" y="4798"/>
                  </a:cubicBezTo>
                  <a:cubicBezTo>
                    <a:pt x="5709" y="4798"/>
                    <a:pt x="5748" y="4786"/>
                    <a:pt x="5782" y="4761"/>
                  </a:cubicBezTo>
                  <a:cubicBezTo>
                    <a:pt x="5846" y="4706"/>
                    <a:pt x="5892" y="4623"/>
                    <a:pt x="5911" y="4540"/>
                  </a:cubicBezTo>
                  <a:cubicBezTo>
                    <a:pt x="5966" y="4245"/>
                    <a:pt x="5846" y="3941"/>
                    <a:pt x="5607" y="3767"/>
                  </a:cubicBezTo>
                  <a:cubicBezTo>
                    <a:pt x="5441" y="3656"/>
                    <a:pt x="5229" y="3601"/>
                    <a:pt x="5082" y="3463"/>
                  </a:cubicBezTo>
                  <a:cubicBezTo>
                    <a:pt x="4889" y="3297"/>
                    <a:pt x="4834" y="3012"/>
                    <a:pt x="4852" y="2754"/>
                  </a:cubicBezTo>
                  <a:cubicBezTo>
                    <a:pt x="4861" y="2505"/>
                    <a:pt x="4935" y="2248"/>
                    <a:pt x="4935" y="1990"/>
                  </a:cubicBezTo>
                  <a:cubicBezTo>
                    <a:pt x="4935" y="1244"/>
                    <a:pt x="4429" y="581"/>
                    <a:pt x="3701" y="397"/>
                  </a:cubicBezTo>
                  <a:cubicBezTo>
                    <a:pt x="3305" y="305"/>
                    <a:pt x="2891" y="369"/>
                    <a:pt x="2486" y="323"/>
                  </a:cubicBezTo>
                  <a:cubicBezTo>
                    <a:pt x="2062" y="282"/>
                    <a:pt x="1653" y="0"/>
                    <a:pt x="12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76;p45">
              <a:extLst>
                <a:ext uri="{FF2B5EF4-FFF2-40B4-BE49-F238E27FC236}">
                  <a16:creationId xmlns:a16="http://schemas.microsoft.com/office/drawing/2014/main" id="{0CE6DF93-38B9-0444-897A-7D431DF89814}"/>
                </a:ext>
              </a:extLst>
            </p:cNvPr>
            <p:cNvSpPr/>
            <p:nvPr/>
          </p:nvSpPr>
          <p:spPr>
            <a:xfrm>
              <a:off x="1892450" y="3906400"/>
              <a:ext cx="46300" cy="54675"/>
            </a:xfrm>
            <a:custGeom>
              <a:avLst/>
              <a:gdLst/>
              <a:ahLst/>
              <a:cxnLst/>
              <a:rect l="l" t="t" r="r" b="b"/>
              <a:pathLst>
                <a:path w="1852" h="2187" extrusionOk="0">
                  <a:moveTo>
                    <a:pt x="1814" y="0"/>
                  </a:moveTo>
                  <a:cubicBezTo>
                    <a:pt x="1805" y="46"/>
                    <a:pt x="1796" y="92"/>
                    <a:pt x="1796" y="138"/>
                  </a:cubicBezTo>
                  <a:cubicBezTo>
                    <a:pt x="1787" y="267"/>
                    <a:pt x="1778" y="396"/>
                    <a:pt x="1787" y="525"/>
                  </a:cubicBezTo>
                  <a:cubicBezTo>
                    <a:pt x="1787" y="691"/>
                    <a:pt x="1796" y="884"/>
                    <a:pt x="1787" y="1087"/>
                  </a:cubicBezTo>
                  <a:cubicBezTo>
                    <a:pt x="1778" y="1317"/>
                    <a:pt x="1713" y="1538"/>
                    <a:pt x="1603" y="1740"/>
                  </a:cubicBezTo>
                  <a:cubicBezTo>
                    <a:pt x="1483" y="1924"/>
                    <a:pt x="1281" y="2053"/>
                    <a:pt x="1060" y="2090"/>
                  </a:cubicBezTo>
                  <a:cubicBezTo>
                    <a:pt x="968" y="2109"/>
                    <a:pt x="875" y="2118"/>
                    <a:pt x="783" y="2118"/>
                  </a:cubicBezTo>
                  <a:cubicBezTo>
                    <a:pt x="691" y="2118"/>
                    <a:pt x="599" y="2109"/>
                    <a:pt x="507" y="2090"/>
                  </a:cubicBezTo>
                  <a:cubicBezTo>
                    <a:pt x="214" y="2030"/>
                    <a:pt x="26" y="1970"/>
                    <a:pt x="3" y="1970"/>
                  </a:cubicBezTo>
                  <a:cubicBezTo>
                    <a:pt x="2" y="1970"/>
                    <a:pt x="1" y="1970"/>
                    <a:pt x="1" y="1970"/>
                  </a:cubicBezTo>
                  <a:cubicBezTo>
                    <a:pt x="38" y="1998"/>
                    <a:pt x="84" y="2017"/>
                    <a:pt x="130" y="2026"/>
                  </a:cubicBezTo>
                  <a:cubicBezTo>
                    <a:pt x="249" y="2072"/>
                    <a:pt x="369" y="2118"/>
                    <a:pt x="498" y="2145"/>
                  </a:cubicBezTo>
                  <a:cubicBezTo>
                    <a:pt x="605" y="2172"/>
                    <a:pt x="719" y="2187"/>
                    <a:pt x="833" y="2187"/>
                  </a:cubicBezTo>
                  <a:cubicBezTo>
                    <a:pt x="915" y="2187"/>
                    <a:pt x="997" y="2179"/>
                    <a:pt x="1078" y="2164"/>
                  </a:cubicBezTo>
                  <a:cubicBezTo>
                    <a:pt x="1188" y="2145"/>
                    <a:pt x="1299" y="2099"/>
                    <a:pt x="1400" y="2044"/>
                  </a:cubicBezTo>
                  <a:cubicBezTo>
                    <a:pt x="1501" y="1980"/>
                    <a:pt x="1594" y="1888"/>
                    <a:pt x="1658" y="1777"/>
                  </a:cubicBezTo>
                  <a:cubicBezTo>
                    <a:pt x="1778" y="1575"/>
                    <a:pt x="1842" y="1335"/>
                    <a:pt x="1851" y="1105"/>
                  </a:cubicBezTo>
                  <a:cubicBezTo>
                    <a:pt x="1851" y="912"/>
                    <a:pt x="1842" y="718"/>
                    <a:pt x="1824" y="525"/>
                  </a:cubicBezTo>
                  <a:cubicBezTo>
                    <a:pt x="1814" y="369"/>
                    <a:pt x="1814" y="231"/>
                    <a:pt x="1814" y="148"/>
                  </a:cubicBezTo>
                  <a:cubicBezTo>
                    <a:pt x="1824" y="102"/>
                    <a:pt x="1824" y="46"/>
                    <a:pt x="18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977;p45">
              <a:extLst>
                <a:ext uri="{FF2B5EF4-FFF2-40B4-BE49-F238E27FC236}">
                  <a16:creationId xmlns:a16="http://schemas.microsoft.com/office/drawing/2014/main" id="{16E7A12E-C6B8-7F44-A477-C9D44AB3F093}"/>
                </a:ext>
              </a:extLst>
            </p:cNvPr>
            <p:cNvSpPr/>
            <p:nvPr/>
          </p:nvSpPr>
          <p:spPr>
            <a:xfrm>
              <a:off x="1910400" y="3860600"/>
              <a:ext cx="97625" cy="194775"/>
            </a:xfrm>
            <a:custGeom>
              <a:avLst/>
              <a:gdLst/>
              <a:ahLst/>
              <a:cxnLst/>
              <a:rect l="l" t="t" r="r" b="b"/>
              <a:pathLst>
                <a:path w="3905" h="7791" extrusionOk="0">
                  <a:moveTo>
                    <a:pt x="1691" y="0"/>
                  </a:moveTo>
                  <a:cubicBezTo>
                    <a:pt x="1135" y="0"/>
                    <a:pt x="578" y="125"/>
                    <a:pt x="65" y="378"/>
                  </a:cubicBezTo>
                  <a:cubicBezTo>
                    <a:pt x="65" y="378"/>
                    <a:pt x="1" y="2771"/>
                    <a:pt x="84" y="3802"/>
                  </a:cubicBezTo>
                  <a:cubicBezTo>
                    <a:pt x="157" y="4834"/>
                    <a:pt x="1225" y="4935"/>
                    <a:pt x="1225" y="4935"/>
                  </a:cubicBezTo>
                  <a:lnTo>
                    <a:pt x="1216" y="6454"/>
                  </a:lnTo>
                  <a:cubicBezTo>
                    <a:pt x="1207" y="7196"/>
                    <a:pt x="1815" y="7790"/>
                    <a:pt x="2550" y="7790"/>
                  </a:cubicBezTo>
                  <a:cubicBezTo>
                    <a:pt x="2571" y="7790"/>
                    <a:pt x="2593" y="7790"/>
                    <a:pt x="2616" y="7789"/>
                  </a:cubicBezTo>
                  <a:cubicBezTo>
                    <a:pt x="3315" y="7743"/>
                    <a:pt x="3858" y="7172"/>
                    <a:pt x="3868" y="6472"/>
                  </a:cubicBezTo>
                  <a:lnTo>
                    <a:pt x="3904" y="737"/>
                  </a:lnTo>
                  <a:lnTo>
                    <a:pt x="3748" y="626"/>
                  </a:lnTo>
                  <a:cubicBezTo>
                    <a:pt x="3129" y="211"/>
                    <a:pt x="2411" y="0"/>
                    <a:pt x="169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978;p45">
              <a:extLst>
                <a:ext uri="{FF2B5EF4-FFF2-40B4-BE49-F238E27FC236}">
                  <a16:creationId xmlns:a16="http://schemas.microsoft.com/office/drawing/2014/main" id="{35608B1D-DC7E-4D4A-A6EB-8D9040C532BB}"/>
                </a:ext>
              </a:extLst>
            </p:cNvPr>
            <p:cNvSpPr/>
            <p:nvPr/>
          </p:nvSpPr>
          <p:spPr>
            <a:xfrm>
              <a:off x="1941025" y="3972000"/>
              <a:ext cx="33625" cy="18450"/>
            </a:xfrm>
            <a:custGeom>
              <a:avLst/>
              <a:gdLst/>
              <a:ahLst/>
              <a:cxnLst/>
              <a:rect l="l" t="t" r="r" b="b"/>
              <a:pathLst>
                <a:path w="1345" h="738" extrusionOk="0">
                  <a:moveTo>
                    <a:pt x="1344" y="0"/>
                  </a:moveTo>
                  <a:lnTo>
                    <a:pt x="1344" y="0"/>
                  </a:lnTo>
                  <a:cubicBezTo>
                    <a:pt x="949" y="286"/>
                    <a:pt x="479" y="442"/>
                    <a:pt x="0" y="460"/>
                  </a:cubicBezTo>
                  <a:lnTo>
                    <a:pt x="10" y="737"/>
                  </a:lnTo>
                  <a:cubicBezTo>
                    <a:pt x="28" y="737"/>
                    <a:pt x="47" y="737"/>
                    <a:pt x="65" y="737"/>
                  </a:cubicBezTo>
                  <a:cubicBezTo>
                    <a:pt x="1078" y="737"/>
                    <a:pt x="1344" y="0"/>
                    <a:pt x="134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979;p45">
              <a:extLst>
                <a:ext uri="{FF2B5EF4-FFF2-40B4-BE49-F238E27FC236}">
                  <a16:creationId xmlns:a16="http://schemas.microsoft.com/office/drawing/2014/main" id="{CD9F9286-35EF-924B-9B9C-589E063A6BA5}"/>
                </a:ext>
              </a:extLst>
            </p:cNvPr>
            <p:cNvSpPr/>
            <p:nvPr/>
          </p:nvSpPr>
          <p:spPr>
            <a:xfrm>
              <a:off x="1918225" y="3908450"/>
              <a:ext cx="7400" cy="6975"/>
            </a:xfrm>
            <a:custGeom>
              <a:avLst/>
              <a:gdLst/>
              <a:ahLst/>
              <a:cxnLst/>
              <a:rect l="l" t="t" r="r" b="b"/>
              <a:pathLst>
                <a:path w="296" h="279" extrusionOk="0">
                  <a:moveTo>
                    <a:pt x="140" y="0"/>
                  </a:moveTo>
                  <a:cubicBezTo>
                    <a:pt x="66" y="0"/>
                    <a:pt x="10" y="53"/>
                    <a:pt x="1" y="130"/>
                  </a:cubicBezTo>
                  <a:cubicBezTo>
                    <a:pt x="1" y="213"/>
                    <a:pt x="65" y="277"/>
                    <a:pt x="139" y="277"/>
                  </a:cubicBezTo>
                  <a:cubicBezTo>
                    <a:pt x="144" y="278"/>
                    <a:pt x="150" y="278"/>
                    <a:pt x="155" y="278"/>
                  </a:cubicBezTo>
                  <a:cubicBezTo>
                    <a:pt x="230" y="278"/>
                    <a:pt x="287" y="217"/>
                    <a:pt x="296" y="149"/>
                  </a:cubicBezTo>
                  <a:cubicBezTo>
                    <a:pt x="296" y="66"/>
                    <a:pt x="231" y="1"/>
                    <a:pt x="157" y="1"/>
                  </a:cubicBezTo>
                  <a:cubicBezTo>
                    <a:pt x="151" y="1"/>
                    <a:pt x="145" y="0"/>
                    <a:pt x="1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980;p45">
              <a:extLst>
                <a:ext uri="{FF2B5EF4-FFF2-40B4-BE49-F238E27FC236}">
                  <a16:creationId xmlns:a16="http://schemas.microsoft.com/office/drawing/2014/main" id="{5C293B6F-536D-6047-9316-B1DB4B101A8F}"/>
                </a:ext>
              </a:extLst>
            </p:cNvPr>
            <p:cNvSpPr/>
            <p:nvPr/>
          </p:nvSpPr>
          <p:spPr>
            <a:xfrm>
              <a:off x="1917325" y="3903750"/>
              <a:ext cx="15200" cy="3900"/>
            </a:xfrm>
            <a:custGeom>
              <a:avLst/>
              <a:gdLst/>
              <a:ahLst/>
              <a:cxnLst/>
              <a:rect l="l" t="t" r="r" b="b"/>
              <a:pathLst>
                <a:path w="608" h="156" extrusionOk="0">
                  <a:moveTo>
                    <a:pt x="295" y="1"/>
                  </a:moveTo>
                  <a:cubicBezTo>
                    <a:pt x="214" y="1"/>
                    <a:pt x="134" y="24"/>
                    <a:pt x="65" y="70"/>
                  </a:cubicBezTo>
                  <a:cubicBezTo>
                    <a:pt x="9" y="116"/>
                    <a:pt x="0" y="143"/>
                    <a:pt x="9" y="152"/>
                  </a:cubicBezTo>
                  <a:cubicBezTo>
                    <a:pt x="11" y="154"/>
                    <a:pt x="15" y="155"/>
                    <a:pt x="19" y="155"/>
                  </a:cubicBezTo>
                  <a:cubicBezTo>
                    <a:pt x="53" y="155"/>
                    <a:pt x="156" y="97"/>
                    <a:pt x="295" y="97"/>
                  </a:cubicBezTo>
                  <a:cubicBezTo>
                    <a:pt x="434" y="97"/>
                    <a:pt x="544" y="155"/>
                    <a:pt x="580" y="155"/>
                  </a:cubicBezTo>
                  <a:cubicBezTo>
                    <a:pt x="584" y="155"/>
                    <a:pt x="587" y="154"/>
                    <a:pt x="589" y="152"/>
                  </a:cubicBezTo>
                  <a:cubicBezTo>
                    <a:pt x="608" y="134"/>
                    <a:pt x="580" y="106"/>
                    <a:pt x="525" y="70"/>
                  </a:cubicBezTo>
                  <a:cubicBezTo>
                    <a:pt x="456" y="24"/>
                    <a:pt x="375" y="1"/>
                    <a:pt x="2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981;p45">
              <a:extLst>
                <a:ext uri="{FF2B5EF4-FFF2-40B4-BE49-F238E27FC236}">
                  <a16:creationId xmlns:a16="http://schemas.microsoft.com/office/drawing/2014/main" id="{E909769A-DFE6-2C46-BEB1-EE80BFDB78F5}"/>
                </a:ext>
              </a:extLst>
            </p:cNvPr>
            <p:cNvSpPr/>
            <p:nvPr/>
          </p:nvSpPr>
          <p:spPr>
            <a:xfrm>
              <a:off x="1957125" y="3909375"/>
              <a:ext cx="7400" cy="6975"/>
            </a:xfrm>
            <a:custGeom>
              <a:avLst/>
              <a:gdLst/>
              <a:ahLst/>
              <a:cxnLst/>
              <a:rect l="l" t="t" r="r" b="b"/>
              <a:pathLst>
                <a:path w="296" h="279" extrusionOk="0">
                  <a:moveTo>
                    <a:pt x="139" y="0"/>
                  </a:moveTo>
                  <a:cubicBezTo>
                    <a:pt x="65" y="0"/>
                    <a:pt x="9" y="53"/>
                    <a:pt x="1" y="130"/>
                  </a:cubicBezTo>
                  <a:cubicBezTo>
                    <a:pt x="1" y="204"/>
                    <a:pt x="65" y="277"/>
                    <a:pt x="148" y="277"/>
                  </a:cubicBezTo>
                  <a:cubicBezTo>
                    <a:pt x="153" y="278"/>
                    <a:pt x="158" y="278"/>
                    <a:pt x="162" y="278"/>
                  </a:cubicBezTo>
                  <a:cubicBezTo>
                    <a:pt x="231" y="278"/>
                    <a:pt x="295" y="217"/>
                    <a:pt x="295" y="148"/>
                  </a:cubicBezTo>
                  <a:cubicBezTo>
                    <a:pt x="295" y="66"/>
                    <a:pt x="231" y="1"/>
                    <a:pt x="157" y="1"/>
                  </a:cubicBezTo>
                  <a:cubicBezTo>
                    <a:pt x="151" y="0"/>
                    <a:pt x="145" y="0"/>
                    <a:pt x="1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982;p45">
              <a:extLst>
                <a:ext uri="{FF2B5EF4-FFF2-40B4-BE49-F238E27FC236}">
                  <a16:creationId xmlns:a16="http://schemas.microsoft.com/office/drawing/2014/main" id="{3C469D7D-637D-C845-ACE3-D0927B20091F}"/>
                </a:ext>
              </a:extLst>
            </p:cNvPr>
            <p:cNvSpPr/>
            <p:nvPr/>
          </p:nvSpPr>
          <p:spPr>
            <a:xfrm>
              <a:off x="1956200" y="3904550"/>
              <a:ext cx="15225" cy="3850"/>
            </a:xfrm>
            <a:custGeom>
              <a:avLst/>
              <a:gdLst/>
              <a:ahLst/>
              <a:cxnLst/>
              <a:rect l="l" t="t" r="r" b="b"/>
              <a:pathLst>
                <a:path w="609" h="154" extrusionOk="0">
                  <a:moveTo>
                    <a:pt x="305" y="1"/>
                  </a:moveTo>
                  <a:cubicBezTo>
                    <a:pt x="222" y="1"/>
                    <a:pt x="139" y="28"/>
                    <a:pt x="75" y="74"/>
                  </a:cubicBezTo>
                  <a:cubicBezTo>
                    <a:pt x="19" y="111"/>
                    <a:pt x="1" y="139"/>
                    <a:pt x="10" y="148"/>
                  </a:cubicBezTo>
                  <a:cubicBezTo>
                    <a:pt x="13" y="152"/>
                    <a:pt x="17" y="154"/>
                    <a:pt x="24" y="154"/>
                  </a:cubicBezTo>
                  <a:cubicBezTo>
                    <a:pt x="61" y="154"/>
                    <a:pt x="163" y="93"/>
                    <a:pt x="305" y="93"/>
                  </a:cubicBezTo>
                  <a:cubicBezTo>
                    <a:pt x="444" y="93"/>
                    <a:pt x="547" y="151"/>
                    <a:pt x="581" y="151"/>
                  </a:cubicBezTo>
                  <a:cubicBezTo>
                    <a:pt x="585" y="151"/>
                    <a:pt x="588" y="150"/>
                    <a:pt x="590" y="148"/>
                  </a:cubicBezTo>
                  <a:cubicBezTo>
                    <a:pt x="609" y="130"/>
                    <a:pt x="581" y="111"/>
                    <a:pt x="535" y="74"/>
                  </a:cubicBezTo>
                  <a:cubicBezTo>
                    <a:pt x="461" y="28"/>
                    <a:pt x="388" y="1"/>
                    <a:pt x="3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983;p45">
              <a:extLst>
                <a:ext uri="{FF2B5EF4-FFF2-40B4-BE49-F238E27FC236}">
                  <a16:creationId xmlns:a16="http://schemas.microsoft.com/office/drawing/2014/main" id="{6A193D71-7ED6-434D-ABD6-11D37EEEEDD4}"/>
                </a:ext>
              </a:extLst>
            </p:cNvPr>
            <p:cNvSpPr/>
            <p:nvPr/>
          </p:nvSpPr>
          <p:spPr>
            <a:xfrm>
              <a:off x="1931825" y="3904775"/>
              <a:ext cx="11975" cy="32650"/>
            </a:xfrm>
            <a:custGeom>
              <a:avLst/>
              <a:gdLst/>
              <a:ahLst/>
              <a:cxnLst/>
              <a:rect l="l" t="t" r="r" b="b"/>
              <a:pathLst>
                <a:path w="479" h="1306" extrusionOk="0">
                  <a:moveTo>
                    <a:pt x="478" y="1"/>
                  </a:moveTo>
                  <a:cubicBezTo>
                    <a:pt x="466" y="1"/>
                    <a:pt x="311" y="347"/>
                    <a:pt x="147" y="774"/>
                  </a:cubicBezTo>
                  <a:lnTo>
                    <a:pt x="37" y="1078"/>
                  </a:lnTo>
                  <a:cubicBezTo>
                    <a:pt x="9" y="1124"/>
                    <a:pt x="0" y="1179"/>
                    <a:pt x="19" y="1235"/>
                  </a:cubicBezTo>
                  <a:cubicBezTo>
                    <a:pt x="28" y="1262"/>
                    <a:pt x="46" y="1281"/>
                    <a:pt x="83" y="1290"/>
                  </a:cubicBezTo>
                  <a:cubicBezTo>
                    <a:pt x="101" y="1299"/>
                    <a:pt x="129" y="1299"/>
                    <a:pt x="147" y="1299"/>
                  </a:cubicBezTo>
                  <a:cubicBezTo>
                    <a:pt x="193" y="1304"/>
                    <a:pt x="237" y="1306"/>
                    <a:pt x="281" y="1306"/>
                  </a:cubicBezTo>
                  <a:cubicBezTo>
                    <a:pt x="325" y="1306"/>
                    <a:pt x="368" y="1304"/>
                    <a:pt x="414" y="1299"/>
                  </a:cubicBezTo>
                  <a:cubicBezTo>
                    <a:pt x="332" y="1271"/>
                    <a:pt x="239" y="1253"/>
                    <a:pt x="157" y="1253"/>
                  </a:cubicBezTo>
                  <a:cubicBezTo>
                    <a:pt x="111" y="1253"/>
                    <a:pt x="74" y="1244"/>
                    <a:pt x="65" y="1216"/>
                  </a:cubicBezTo>
                  <a:cubicBezTo>
                    <a:pt x="65" y="1170"/>
                    <a:pt x="74" y="1133"/>
                    <a:pt x="92" y="1096"/>
                  </a:cubicBezTo>
                  <a:cubicBezTo>
                    <a:pt x="129" y="1004"/>
                    <a:pt x="175" y="903"/>
                    <a:pt x="212" y="793"/>
                  </a:cubicBezTo>
                  <a:cubicBezTo>
                    <a:pt x="322" y="535"/>
                    <a:pt x="414" y="277"/>
                    <a:pt x="479" y="1"/>
                  </a:cubicBezTo>
                  <a:cubicBezTo>
                    <a:pt x="479" y="1"/>
                    <a:pt x="479" y="1"/>
                    <a:pt x="4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984;p45">
              <a:extLst>
                <a:ext uri="{FF2B5EF4-FFF2-40B4-BE49-F238E27FC236}">
                  <a16:creationId xmlns:a16="http://schemas.microsoft.com/office/drawing/2014/main" id="{330100A3-4EC5-094A-9848-A826327B0026}"/>
                </a:ext>
              </a:extLst>
            </p:cNvPr>
            <p:cNvSpPr/>
            <p:nvPr/>
          </p:nvSpPr>
          <p:spPr>
            <a:xfrm>
              <a:off x="1941025" y="3939975"/>
              <a:ext cx="13575" cy="11100"/>
            </a:xfrm>
            <a:custGeom>
              <a:avLst/>
              <a:gdLst/>
              <a:ahLst/>
              <a:cxnLst/>
              <a:rect l="l" t="t" r="r" b="b"/>
              <a:pathLst>
                <a:path w="543" h="444" extrusionOk="0">
                  <a:moveTo>
                    <a:pt x="511" y="0"/>
                  </a:moveTo>
                  <a:cubicBezTo>
                    <a:pt x="510" y="0"/>
                    <a:pt x="508" y="1"/>
                    <a:pt x="507" y="1"/>
                  </a:cubicBezTo>
                  <a:cubicBezTo>
                    <a:pt x="488" y="1"/>
                    <a:pt x="488" y="167"/>
                    <a:pt x="341" y="287"/>
                  </a:cubicBezTo>
                  <a:cubicBezTo>
                    <a:pt x="194" y="407"/>
                    <a:pt x="10" y="388"/>
                    <a:pt x="0" y="407"/>
                  </a:cubicBezTo>
                  <a:cubicBezTo>
                    <a:pt x="0" y="434"/>
                    <a:pt x="46" y="443"/>
                    <a:pt x="120" y="443"/>
                  </a:cubicBezTo>
                  <a:cubicBezTo>
                    <a:pt x="221" y="443"/>
                    <a:pt x="313" y="416"/>
                    <a:pt x="396" y="351"/>
                  </a:cubicBezTo>
                  <a:cubicBezTo>
                    <a:pt x="470" y="287"/>
                    <a:pt x="516" y="204"/>
                    <a:pt x="534" y="112"/>
                  </a:cubicBezTo>
                  <a:cubicBezTo>
                    <a:pt x="543" y="45"/>
                    <a:pt x="528" y="0"/>
                    <a:pt x="5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985;p45">
              <a:extLst>
                <a:ext uri="{FF2B5EF4-FFF2-40B4-BE49-F238E27FC236}">
                  <a16:creationId xmlns:a16="http://schemas.microsoft.com/office/drawing/2014/main" id="{F8258034-CD2C-2545-AD1A-8361D9944B32}"/>
                </a:ext>
              </a:extLst>
            </p:cNvPr>
            <p:cNvSpPr/>
            <p:nvPr/>
          </p:nvSpPr>
          <p:spPr>
            <a:xfrm>
              <a:off x="1955300" y="3890200"/>
              <a:ext cx="18425" cy="5250"/>
            </a:xfrm>
            <a:custGeom>
              <a:avLst/>
              <a:gdLst/>
              <a:ahLst/>
              <a:cxnLst/>
              <a:rect l="l" t="t" r="r" b="b"/>
              <a:pathLst>
                <a:path w="737" h="210" extrusionOk="0">
                  <a:moveTo>
                    <a:pt x="320" y="1"/>
                  </a:moveTo>
                  <a:cubicBezTo>
                    <a:pt x="247" y="1"/>
                    <a:pt x="172" y="13"/>
                    <a:pt x="101" y="41"/>
                  </a:cubicBezTo>
                  <a:cubicBezTo>
                    <a:pt x="37" y="59"/>
                    <a:pt x="0" y="96"/>
                    <a:pt x="9" y="114"/>
                  </a:cubicBezTo>
                  <a:cubicBezTo>
                    <a:pt x="28" y="160"/>
                    <a:pt x="184" y="142"/>
                    <a:pt x="368" y="160"/>
                  </a:cubicBezTo>
                  <a:cubicBezTo>
                    <a:pt x="508" y="174"/>
                    <a:pt x="632" y="210"/>
                    <a:pt x="692" y="210"/>
                  </a:cubicBezTo>
                  <a:cubicBezTo>
                    <a:pt x="711" y="210"/>
                    <a:pt x="723" y="206"/>
                    <a:pt x="727" y="197"/>
                  </a:cubicBezTo>
                  <a:cubicBezTo>
                    <a:pt x="737" y="179"/>
                    <a:pt x="718" y="133"/>
                    <a:pt x="654" y="96"/>
                  </a:cubicBezTo>
                  <a:cubicBezTo>
                    <a:pt x="571" y="41"/>
                    <a:pt x="479" y="13"/>
                    <a:pt x="387" y="4"/>
                  </a:cubicBezTo>
                  <a:cubicBezTo>
                    <a:pt x="365" y="2"/>
                    <a:pt x="343" y="1"/>
                    <a:pt x="32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986;p45">
              <a:extLst>
                <a:ext uri="{FF2B5EF4-FFF2-40B4-BE49-F238E27FC236}">
                  <a16:creationId xmlns:a16="http://schemas.microsoft.com/office/drawing/2014/main" id="{483905C2-5EA9-6F4A-AC08-818921BCA8CE}"/>
                </a:ext>
              </a:extLst>
            </p:cNvPr>
            <p:cNvSpPr/>
            <p:nvPr/>
          </p:nvSpPr>
          <p:spPr>
            <a:xfrm>
              <a:off x="1918700" y="3892600"/>
              <a:ext cx="14050" cy="4325"/>
            </a:xfrm>
            <a:custGeom>
              <a:avLst/>
              <a:gdLst/>
              <a:ahLst/>
              <a:cxnLst/>
              <a:rect l="l" t="t" r="r" b="b"/>
              <a:pathLst>
                <a:path w="562" h="173" extrusionOk="0">
                  <a:moveTo>
                    <a:pt x="277" y="0"/>
                  </a:moveTo>
                  <a:cubicBezTo>
                    <a:pt x="194" y="0"/>
                    <a:pt x="120" y="28"/>
                    <a:pt x="56" y="74"/>
                  </a:cubicBezTo>
                  <a:cubicBezTo>
                    <a:pt x="10" y="101"/>
                    <a:pt x="0" y="138"/>
                    <a:pt x="10" y="157"/>
                  </a:cubicBezTo>
                  <a:cubicBezTo>
                    <a:pt x="19" y="169"/>
                    <a:pt x="37" y="173"/>
                    <a:pt x="62" y="173"/>
                  </a:cubicBezTo>
                  <a:cubicBezTo>
                    <a:pt x="113" y="173"/>
                    <a:pt x="191" y="157"/>
                    <a:pt x="277" y="157"/>
                  </a:cubicBezTo>
                  <a:cubicBezTo>
                    <a:pt x="354" y="157"/>
                    <a:pt x="428" y="166"/>
                    <a:pt x="479" y="166"/>
                  </a:cubicBezTo>
                  <a:cubicBezTo>
                    <a:pt x="513" y="166"/>
                    <a:pt x="536" y="162"/>
                    <a:pt x="544" y="147"/>
                  </a:cubicBezTo>
                  <a:cubicBezTo>
                    <a:pt x="562" y="129"/>
                    <a:pt x="544" y="92"/>
                    <a:pt x="488" y="55"/>
                  </a:cubicBezTo>
                  <a:cubicBezTo>
                    <a:pt x="424" y="18"/>
                    <a:pt x="350" y="0"/>
                    <a:pt x="2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987;p45">
              <a:extLst>
                <a:ext uri="{FF2B5EF4-FFF2-40B4-BE49-F238E27FC236}">
                  <a16:creationId xmlns:a16="http://schemas.microsoft.com/office/drawing/2014/main" id="{110D717A-DE67-1A40-9E91-3B564DA307A9}"/>
                </a:ext>
              </a:extLst>
            </p:cNvPr>
            <p:cNvSpPr/>
            <p:nvPr/>
          </p:nvSpPr>
          <p:spPr>
            <a:xfrm>
              <a:off x="1884400" y="3947750"/>
              <a:ext cx="18200" cy="14075"/>
            </a:xfrm>
            <a:custGeom>
              <a:avLst/>
              <a:gdLst/>
              <a:ahLst/>
              <a:cxnLst/>
              <a:rect l="l" t="t" r="r" b="b"/>
              <a:pathLst>
                <a:path w="728" h="563" extrusionOk="0">
                  <a:moveTo>
                    <a:pt x="281" y="1"/>
                  </a:moveTo>
                  <a:cubicBezTo>
                    <a:pt x="188" y="1"/>
                    <a:pt x="97" y="56"/>
                    <a:pt x="56" y="151"/>
                  </a:cubicBezTo>
                  <a:cubicBezTo>
                    <a:pt x="1" y="270"/>
                    <a:pt x="65" y="418"/>
                    <a:pt x="185" y="473"/>
                  </a:cubicBezTo>
                  <a:lnTo>
                    <a:pt x="351" y="547"/>
                  </a:lnTo>
                  <a:cubicBezTo>
                    <a:pt x="381" y="557"/>
                    <a:pt x="412" y="563"/>
                    <a:pt x="443" y="563"/>
                  </a:cubicBezTo>
                  <a:cubicBezTo>
                    <a:pt x="543" y="563"/>
                    <a:pt x="640" y="507"/>
                    <a:pt x="682" y="409"/>
                  </a:cubicBezTo>
                  <a:cubicBezTo>
                    <a:pt x="728" y="289"/>
                    <a:pt x="673" y="142"/>
                    <a:pt x="544" y="86"/>
                  </a:cubicBezTo>
                  <a:lnTo>
                    <a:pt x="378" y="22"/>
                  </a:lnTo>
                  <a:cubicBezTo>
                    <a:pt x="347" y="7"/>
                    <a:pt x="314" y="1"/>
                    <a:pt x="2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988;p45">
              <a:extLst>
                <a:ext uri="{FF2B5EF4-FFF2-40B4-BE49-F238E27FC236}">
                  <a16:creationId xmlns:a16="http://schemas.microsoft.com/office/drawing/2014/main" id="{7C23619D-720C-6F41-8A49-11D6B3A34CD3}"/>
                </a:ext>
              </a:extLst>
            </p:cNvPr>
            <p:cNvSpPr/>
            <p:nvPr/>
          </p:nvSpPr>
          <p:spPr>
            <a:xfrm>
              <a:off x="1909950" y="3849625"/>
              <a:ext cx="104525" cy="65075"/>
            </a:xfrm>
            <a:custGeom>
              <a:avLst/>
              <a:gdLst/>
              <a:ahLst/>
              <a:cxnLst/>
              <a:rect l="l" t="t" r="r" b="b"/>
              <a:pathLst>
                <a:path w="4181" h="2603" extrusionOk="0">
                  <a:moveTo>
                    <a:pt x="1503" y="1"/>
                  </a:moveTo>
                  <a:cubicBezTo>
                    <a:pt x="1304" y="1"/>
                    <a:pt x="1106" y="24"/>
                    <a:pt x="912" y="71"/>
                  </a:cubicBezTo>
                  <a:cubicBezTo>
                    <a:pt x="535" y="163"/>
                    <a:pt x="203" y="412"/>
                    <a:pt x="19" y="762"/>
                  </a:cubicBezTo>
                  <a:lnTo>
                    <a:pt x="1" y="771"/>
                  </a:lnTo>
                  <a:cubicBezTo>
                    <a:pt x="264" y="992"/>
                    <a:pt x="610" y="1069"/>
                    <a:pt x="964" y="1069"/>
                  </a:cubicBezTo>
                  <a:cubicBezTo>
                    <a:pt x="1141" y="1069"/>
                    <a:pt x="1320" y="1050"/>
                    <a:pt x="1492" y="1019"/>
                  </a:cubicBezTo>
                  <a:cubicBezTo>
                    <a:pt x="1955" y="938"/>
                    <a:pt x="2396" y="800"/>
                    <a:pt x="2854" y="800"/>
                  </a:cubicBezTo>
                  <a:cubicBezTo>
                    <a:pt x="2915" y="800"/>
                    <a:pt x="2977" y="802"/>
                    <a:pt x="3039" y="808"/>
                  </a:cubicBezTo>
                  <a:cubicBezTo>
                    <a:pt x="3048" y="807"/>
                    <a:pt x="3057" y="807"/>
                    <a:pt x="3066" y="807"/>
                  </a:cubicBezTo>
                  <a:cubicBezTo>
                    <a:pt x="3203" y="807"/>
                    <a:pt x="3330" y="870"/>
                    <a:pt x="3425" y="983"/>
                  </a:cubicBezTo>
                  <a:cubicBezTo>
                    <a:pt x="3471" y="1075"/>
                    <a:pt x="3499" y="1185"/>
                    <a:pt x="3490" y="1296"/>
                  </a:cubicBezTo>
                  <a:lnTo>
                    <a:pt x="3490" y="1885"/>
                  </a:lnTo>
                  <a:cubicBezTo>
                    <a:pt x="3490" y="2032"/>
                    <a:pt x="3499" y="2179"/>
                    <a:pt x="3508" y="2327"/>
                  </a:cubicBezTo>
                  <a:cubicBezTo>
                    <a:pt x="3536" y="2474"/>
                    <a:pt x="3665" y="2594"/>
                    <a:pt x="3821" y="2603"/>
                  </a:cubicBezTo>
                  <a:cubicBezTo>
                    <a:pt x="4051" y="2575"/>
                    <a:pt x="4051" y="2327"/>
                    <a:pt x="4097" y="2198"/>
                  </a:cubicBezTo>
                  <a:cubicBezTo>
                    <a:pt x="4162" y="1968"/>
                    <a:pt x="4153" y="1599"/>
                    <a:pt x="4162" y="1360"/>
                  </a:cubicBezTo>
                  <a:cubicBezTo>
                    <a:pt x="4180" y="1111"/>
                    <a:pt x="4106" y="872"/>
                    <a:pt x="3950" y="688"/>
                  </a:cubicBezTo>
                  <a:cubicBezTo>
                    <a:pt x="3757" y="485"/>
                    <a:pt x="3462" y="421"/>
                    <a:pt x="3195" y="357"/>
                  </a:cubicBezTo>
                  <a:cubicBezTo>
                    <a:pt x="2818" y="255"/>
                    <a:pt x="2449" y="136"/>
                    <a:pt x="2063" y="62"/>
                  </a:cubicBezTo>
                  <a:cubicBezTo>
                    <a:pt x="1879" y="22"/>
                    <a:pt x="1691" y="1"/>
                    <a:pt x="15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989;p45">
              <a:extLst>
                <a:ext uri="{FF2B5EF4-FFF2-40B4-BE49-F238E27FC236}">
                  <a16:creationId xmlns:a16="http://schemas.microsoft.com/office/drawing/2014/main" id="{251BE058-8B73-C640-B55D-1F5E7A86D0CD}"/>
                </a:ext>
              </a:extLst>
            </p:cNvPr>
            <p:cNvSpPr/>
            <p:nvPr/>
          </p:nvSpPr>
          <p:spPr>
            <a:xfrm>
              <a:off x="1999950" y="3906600"/>
              <a:ext cx="19950" cy="28950"/>
            </a:xfrm>
            <a:custGeom>
              <a:avLst/>
              <a:gdLst/>
              <a:ahLst/>
              <a:cxnLst/>
              <a:rect l="l" t="t" r="r" b="b"/>
              <a:pathLst>
                <a:path w="798" h="1158" extrusionOk="0">
                  <a:moveTo>
                    <a:pt x="216" y="1"/>
                  </a:moveTo>
                  <a:cubicBezTo>
                    <a:pt x="99" y="1"/>
                    <a:pt x="7" y="35"/>
                    <a:pt x="0" y="38"/>
                  </a:cubicBezTo>
                  <a:cubicBezTo>
                    <a:pt x="0" y="38"/>
                    <a:pt x="19" y="1106"/>
                    <a:pt x="19" y="1134"/>
                  </a:cubicBezTo>
                  <a:cubicBezTo>
                    <a:pt x="21" y="1140"/>
                    <a:pt x="101" y="1158"/>
                    <a:pt x="205" y="1158"/>
                  </a:cubicBezTo>
                  <a:cubicBezTo>
                    <a:pt x="438" y="1158"/>
                    <a:pt x="797" y="1068"/>
                    <a:pt x="727" y="554"/>
                  </a:cubicBezTo>
                  <a:cubicBezTo>
                    <a:pt x="665" y="92"/>
                    <a:pt x="407" y="1"/>
                    <a:pt x="21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990;p45">
              <a:extLst>
                <a:ext uri="{FF2B5EF4-FFF2-40B4-BE49-F238E27FC236}">
                  <a16:creationId xmlns:a16="http://schemas.microsoft.com/office/drawing/2014/main" id="{180F9C68-F76F-3346-A74B-CF9C7A738163}"/>
                </a:ext>
              </a:extLst>
            </p:cNvPr>
            <p:cNvSpPr/>
            <p:nvPr/>
          </p:nvSpPr>
          <p:spPr>
            <a:xfrm>
              <a:off x="2005000" y="3912375"/>
              <a:ext cx="8775" cy="16475"/>
            </a:xfrm>
            <a:custGeom>
              <a:avLst/>
              <a:gdLst/>
              <a:ahLst/>
              <a:cxnLst/>
              <a:rect l="l" t="t" r="r" b="b"/>
              <a:pathLst>
                <a:path w="351" h="659" extrusionOk="0">
                  <a:moveTo>
                    <a:pt x="102" y="1"/>
                  </a:moveTo>
                  <a:cubicBezTo>
                    <a:pt x="74" y="1"/>
                    <a:pt x="47" y="10"/>
                    <a:pt x="28" y="28"/>
                  </a:cubicBezTo>
                  <a:cubicBezTo>
                    <a:pt x="10" y="47"/>
                    <a:pt x="1" y="65"/>
                    <a:pt x="1" y="84"/>
                  </a:cubicBezTo>
                  <a:cubicBezTo>
                    <a:pt x="1" y="111"/>
                    <a:pt x="19" y="120"/>
                    <a:pt x="19" y="120"/>
                  </a:cubicBezTo>
                  <a:cubicBezTo>
                    <a:pt x="19" y="120"/>
                    <a:pt x="10" y="111"/>
                    <a:pt x="19" y="84"/>
                  </a:cubicBezTo>
                  <a:cubicBezTo>
                    <a:pt x="28" y="56"/>
                    <a:pt x="56" y="38"/>
                    <a:pt x="93" y="38"/>
                  </a:cubicBezTo>
                  <a:cubicBezTo>
                    <a:pt x="139" y="47"/>
                    <a:pt x="185" y="74"/>
                    <a:pt x="212" y="120"/>
                  </a:cubicBezTo>
                  <a:cubicBezTo>
                    <a:pt x="240" y="176"/>
                    <a:pt x="258" y="240"/>
                    <a:pt x="268" y="305"/>
                  </a:cubicBezTo>
                  <a:cubicBezTo>
                    <a:pt x="286" y="424"/>
                    <a:pt x="249" y="544"/>
                    <a:pt x="157" y="618"/>
                  </a:cubicBezTo>
                  <a:cubicBezTo>
                    <a:pt x="131" y="624"/>
                    <a:pt x="105" y="631"/>
                    <a:pt x="82" y="631"/>
                  </a:cubicBezTo>
                  <a:cubicBezTo>
                    <a:pt x="73" y="631"/>
                    <a:pt x="64" y="629"/>
                    <a:pt x="56" y="627"/>
                  </a:cubicBezTo>
                  <a:cubicBezTo>
                    <a:pt x="28" y="618"/>
                    <a:pt x="19" y="608"/>
                    <a:pt x="19" y="608"/>
                  </a:cubicBezTo>
                  <a:lnTo>
                    <a:pt x="19" y="608"/>
                  </a:lnTo>
                  <a:cubicBezTo>
                    <a:pt x="19" y="608"/>
                    <a:pt x="19" y="636"/>
                    <a:pt x="47" y="645"/>
                  </a:cubicBezTo>
                  <a:cubicBezTo>
                    <a:pt x="70" y="654"/>
                    <a:pt x="93" y="659"/>
                    <a:pt x="115" y="659"/>
                  </a:cubicBezTo>
                  <a:cubicBezTo>
                    <a:pt x="136" y="659"/>
                    <a:pt x="157" y="654"/>
                    <a:pt x="176" y="645"/>
                  </a:cubicBezTo>
                  <a:cubicBezTo>
                    <a:pt x="286" y="572"/>
                    <a:pt x="351" y="433"/>
                    <a:pt x="323" y="295"/>
                  </a:cubicBezTo>
                  <a:cubicBezTo>
                    <a:pt x="314" y="231"/>
                    <a:pt x="295" y="157"/>
                    <a:pt x="249" y="102"/>
                  </a:cubicBezTo>
                  <a:cubicBezTo>
                    <a:pt x="222" y="38"/>
                    <a:pt x="166" y="1"/>
                    <a:pt x="10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991;p45">
              <a:extLst>
                <a:ext uri="{FF2B5EF4-FFF2-40B4-BE49-F238E27FC236}">
                  <a16:creationId xmlns:a16="http://schemas.microsoft.com/office/drawing/2014/main" id="{83402097-BEAA-D445-A10B-6578BFA97FB2}"/>
                </a:ext>
              </a:extLst>
            </p:cNvPr>
            <p:cNvSpPr/>
            <p:nvPr/>
          </p:nvSpPr>
          <p:spPr>
            <a:xfrm>
              <a:off x="1903725" y="3883850"/>
              <a:ext cx="94175" cy="43525"/>
            </a:xfrm>
            <a:custGeom>
              <a:avLst/>
              <a:gdLst/>
              <a:ahLst/>
              <a:cxnLst/>
              <a:rect l="l" t="t" r="r" b="b"/>
              <a:pathLst>
                <a:path w="3767" h="1741" extrusionOk="0">
                  <a:moveTo>
                    <a:pt x="3555" y="0"/>
                  </a:moveTo>
                  <a:lnTo>
                    <a:pt x="424" y="19"/>
                  </a:lnTo>
                  <a:cubicBezTo>
                    <a:pt x="194" y="28"/>
                    <a:pt x="1" y="230"/>
                    <a:pt x="1" y="460"/>
                  </a:cubicBezTo>
                  <a:lnTo>
                    <a:pt x="1" y="1317"/>
                  </a:lnTo>
                  <a:cubicBezTo>
                    <a:pt x="1" y="1528"/>
                    <a:pt x="176" y="1703"/>
                    <a:pt x="388" y="1703"/>
                  </a:cubicBezTo>
                  <a:lnTo>
                    <a:pt x="1363" y="1703"/>
                  </a:lnTo>
                  <a:cubicBezTo>
                    <a:pt x="1363" y="1703"/>
                    <a:pt x="1442" y="1546"/>
                    <a:pt x="1561" y="1546"/>
                  </a:cubicBezTo>
                  <a:cubicBezTo>
                    <a:pt x="1577" y="1546"/>
                    <a:pt x="1594" y="1549"/>
                    <a:pt x="1612" y="1556"/>
                  </a:cubicBezTo>
                  <a:cubicBezTo>
                    <a:pt x="1649" y="1574"/>
                    <a:pt x="1677" y="1584"/>
                    <a:pt x="1704" y="1611"/>
                  </a:cubicBezTo>
                  <a:cubicBezTo>
                    <a:pt x="1824" y="1694"/>
                    <a:pt x="1962" y="1740"/>
                    <a:pt x="2109" y="1740"/>
                  </a:cubicBezTo>
                  <a:lnTo>
                    <a:pt x="3103" y="1740"/>
                  </a:lnTo>
                  <a:cubicBezTo>
                    <a:pt x="3472" y="1740"/>
                    <a:pt x="3766" y="1446"/>
                    <a:pt x="3766" y="1077"/>
                  </a:cubicBezTo>
                  <a:lnTo>
                    <a:pt x="3766" y="212"/>
                  </a:lnTo>
                  <a:cubicBezTo>
                    <a:pt x="3766" y="92"/>
                    <a:pt x="3674" y="0"/>
                    <a:pt x="355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992;p45">
              <a:extLst>
                <a:ext uri="{FF2B5EF4-FFF2-40B4-BE49-F238E27FC236}">
                  <a16:creationId xmlns:a16="http://schemas.microsoft.com/office/drawing/2014/main" id="{C44280BD-0543-7D4A-832B-B36040066108}"/>
                </a:ext>
              </a:extLst>
            </p:cNvPr>
            <p:cNvSpPr/>
            <p:nvPr/>
          </p:nvSpPr>
          <p:spPr>
            <a:xfrm>
              <a:off x="1907425" y="3888425"/>
              <a:ext cx="86775" cy="34575"/>
            </a:xfrm>
            <a:custGeom>
              <a:avLst/>
              <a:gdLst/>
              <a:ahLst/>
              <a:cxnLst/>
              <a:rect l="l" t="t" r="r" b="b"/>
              <a:pathLst>
                <a:path w="3471" h="1383" extrusionOk="0">
                  <a:moveTo>
                    <a:pt x="206" y="1"/>
                  </a:moveTo>
                  <a:cubicBezTo>
                    <a:pt x="94" y="1"/>
                    <a:pt x="9" y="98"/>
                    <a:pt x="0" y="213"/>
                  </a:cubicBezTo>
                  <a:lnTo>
                    <a:pt x="0" y="1060"/>
                  </a:lnTo>
                  <a:cubicBezTo>
                    <a:pt x="0" y="1217"/>
                    <a:pt x="129" y="1345"/>
                    <a:pt x="286" y="1345"/>
                  </a:cubicBezTo>
                  <a:lnTo>
                    <a:pt x="1179" y="1345"/>
                  </a:lnTo>
                  <a:cubicBezTo>
                    <a:pt x="1179" y="1345"/>
                    <a:pt x="1256" y="1197"/>
                    <a:pt x="1368" y="1197"/>
                  </a:cubicBezTo>
                  <a:cubicBezTo>
                    <a:pt x="1384" y="1197"/>
                    <a:pt x="1401" y="1200"/>
                    <a:pt x="1418" y="1207"/>
                  </a:cubicBezTo>
                  <a:cubicBezTo>
                    <a:pt x="1464" y="1226"/>
                    <a:pt x="1501" y="1253"/>
                    <a:pt x="1538" y="1281"/>
                  </a:cubicBezTo>
                  <a:cubicBezTo>
                    <a:pt x="1621" y="1345"/>
                    <a:pt x="1731" y="1382"/>
                    <a:pt x="1842" y="1382"/>
                  </a:cubicBezTo>
                  <a:lnTo>
                    <a:pt x="2965" y="1382"/>
                  </a:lnTo>
                  <a:cubicBezTo>
                    <a:pt x="3241" y="1382"/>
                    <a:pt x="3471" y="1152"/>
                    <a:pt x="3471" y="876"/>
                  </a:cubicBezTo>
                  <a:lnTo>
                    <a:pt x="3471" y="268"/>
                  </a:lnTo>
                  <a:cubicBezTo>
                    <a:pt x="3471" y="121"/>
                    <a:pt x="3351" y="1"/>
                    <a:pt x="3195" y="1"/>
                  </a:cubicBezTo>
                  <a:lnTo>
                    <a:pt x="221" y="1"/>
                  </a:lnTo>
                  <a:cubicBezTo>
                    <a:pt x="216" y="1"/>
                    <a:pt x="211" y="1"/>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993;p45">
              <a:extLst>
                <a:ext uri="{FF2B5EF4-FFF2-40B4-BE49-F238E27FC236}">
                  <a16:creationId xmlns:a16="http://schemas.microsoft.com/office/drawing/2014/main" id="{8AB922D8-A155-EE4B-BA9B-73389305F0DB}"/>
                </a:ext>
              </a:extLst>
            </p:cNvPr>
            <p:cNvSpPr/>
            <p:nvPr/>
          </p:nvSpPr>
          <p:spPr>
            <a:xfrm>
              <a:off x="1994200" y="3884075"/>
              <a:ext cx="26025" cy="27875"/>
            </a:xfrm>
            <a:custGeom>
              <a:avLst/>
              <a:gdLst/>
              <a:ahLst/>
              <a:cxnLst/>
              <a:rect l="l" t="t" r="r" b="b"/>
              <a:pathLst>
                <a:path w="1041" h="1115" extrusionOk="0">
                  <a:moveTo>
                    <a:pt x="0" y="0"/>
                  </a:moveTo>
                  <a:lnTo>
                    <a:pt x="92" y="1114"/>
                  </a:lnTo>
                  <a:lnTo>
                    <a:pt x="1022" y="976"/>
                  </a:lnTo>
                  <a:lnTo>
                    <a:pt x="1040" y="396"/>
                  </a:lnTo>
                  <a:lnTo>
                    <a:pt x="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994;p45">
              <a:extLst>
                <a:ext uri="{FF2B5EF4-FFF2-40B4-BE49-F238E27FC236}">
                  <a16:creationId xmlns:a16="http://schemas.microsoft.com/office/drawing/2014/main" id="{35F43300-2B30-7C44-97E2-97ABD1DA8A6C}"/>
                </a:ext>
              </a:extLst>
            </p:cNvPr>
            <p:cNvSpPr/>
            <p:nvPr/>
          </p:nvSpPr>
          <p:spPr>
            <a:xfrm>
              <a:off x="1925150" y="3891900"/>
              <a:ext cx="40975" cy="27400"/>
            </a:xfrm>
            <a:custGeom>
              <a:avLst/>
              <a:gdLst/>
              <a:ahLst/>
              <a:cxnLst/>
              <a:rect l="l" t="t" r="r" b="b"/>
              <a:pathLst>
                <a:path w="1639" h="1096" extrusionOk="0">
                  <a:moveTo>
                    <a:pt x="1639" y="0"/>
                  </a:moveTo>
                  <a:lnTo>
                    <a:pt x="1639" y="0"/>
                  </a:lnTo>
                  <a:cubicBezTo>
                    <a:pt x="1556" y="37"/>
                    <a:pt x="1464" y="83"/>
                    <a:pt x="1390" y="138"/>
                  </a:cubicBezTo>
                  <a:cubicBezTo>
                    <a:pt x="1243" y="231"/>
                    <a:pt x="1040" y="369"/>
                    <a:pt x="810" y="516"/>
                  </a:cubicBezTo>
                  <a:cubicBezTo>
                    <a:pt x="580" y="672"/>
                    <a:pt x="378" y="811"/>
                    <a:pt x="230" y="921"/>
                  </a:cubicBezTo>
                  <a:cubicBezTo>
                    <a:pt x="147" y="967"/>
                    <a:pt x="74" y="1031"/>
                    <a:pt x="0" y="1096"/>
                  </a:cubicBezTo>
                  <a:cubicBezTo>
                    <a:pt x="92" y="1068"/>
                    <a:pt x="175" y="1013"/>
                    <a:pt x="258" y="958"/>
                  </a:cubicBezTo>
                  <a:cubicBezTo>
                    <a:pt x="405" y="866"/>
                    <a:pt x="608" y="728"/>
                    <a:pt x="838" y="580"/>
                  </a:cubicBezTo>
                  <a:cubicBezTo>
                    <a:pt x="1068" y="424"/>
                    <a:pt x="1271" y="286"/>
                    <a:pt x="1409" y="175"/>
                  </a:cubicBezTo>
                  <a:cubicBezTo>
                    <a:pt x="1492" y="129"/>
                    <a:pt x="1574" y="65"/>
                    <a:pt x="163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995;p45">
              <a:extLst>
                <a:ext uri="{FF2B5EF4-FFF2-40B4-BE49-F238E27FC236}">
                  <a16:creationId xmlns:a16="http://schemas.microsoft.com/office/drawing/2014/main" id="{2C4EC1AB-6FE1-134D-A0EB-75D1C6F8AB96}"/>
                </a:ext>
              </a:extLst>
            </p:cNvPr>
            <p:cNvSpPr/>
            <p:nvPr/>
          </p:nvSpPr>
          <p:spPr>
            <a:xfrm>
              <a:off x="1922600" y="3892825"/>
              <a:ext cx="29950" cy="18200"/>
            </a:xfrm>
            <a:custGeom>
              <a:avLst/>
              <a:gdLst/>
              <a:ahLst/>
              <a:cxnLst/>
              <a:rect l="l" t="t" r="r" b="b"/>
              <a:pathLst>
                <a:path w="1198" h="728" extrusionOk="0">
                  <a:moveTo>
                    <a:pt x="1179" y="0"/>
                  </a:moveTo>
                  <a:lnTo>
                    <a:pt x="1179" y="0"/>
                  </a:lnTo>
                  <a:cubicBezTo>
                    <a:pt x="968" y="92"/>
                    <a:pt x="765" y="203"/>
                    <a:pt x="581" y="332"/>
                  </a:cubicBezTo>
                  <a:cubicBezTo>
                    <a:pt x="259" y="534"/>
                    <a:pt x="1" y="709"/>
                    <a:pt x="10" y="728"/>
                  </a:cubicBezTo>
                  <a:cubicBezTo>
                    <a:pt x="11" y="728"/>
                    <a:pt x="11" y="728"/>
                    <a:pt x="12" y="728"/>
                  </a:cubicBezTo>
                  <a:cubicBezTo>
                    <a:pt x="44" y="728"/>
                    <a:pt x="305" y="583"/>
                    <a:pt x="618" y="387"/>
                  </a:cubicBezTo>
                  <a:cubicBezTo>
                    <a:pt x="940" y="194"/>
                    <a:pt x="1198" y="9"/>
                    <a:pt x="11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996;p45">
              <a:extLst>
                <a:ext uri="{FF2B5EF4-FFF2-40B4-BE49-F238E27FC236}">
                  <a16:creationId xmlns:a16="http://schemas.microsoft.com/office/drawing/2014/main" id="{CD357495-1546-214C-86DE-1C66748F3402}"/>
                </a:ext>
              </a:extLst>
            </p:cNvPr>
            <p:cNvSpPr/>
            <p:nvPr/>
          </p:nvSpPr>
          <p:spPr>
            <a:xfrm>
              <a:off x="1947925" y="3902675"/>
              <a:ext cx="18900" cy="12250"/>
            </a:xfrm>
            <a:custGeom>
              <a:avLst/>
              <a:gdLst/>
              <a:ahLst/>
              <a:cxnLst/>
              <a:rect l="l" t="t" r="r" b="b"/>
              <a:pathLst>
                <a:path w="756" h="490" extrusionOk="0">
                  <a:moveTo>
                    <a:pt x="750" y="0"/>
                  </a:moveTo>
                  <a:cubicBezTo>
                    <a:pt x="714" y="0"/>
                    <a:pt x="557" y="112"/>
                    <a:pt x="360" y="223"/>
                  </a:cubicBezTo>
                  <a:cubicBezTo>
                    <a:pt x="231" y="297"/>
                    <a:pt x="111" y="389"/>
                    <a:pt x="1" y="490"/>
                  </a:cubicBezTo>
                  <a:cubicBezTo>
                    <a:pt x="139" y="444"/>
                    <a:pt x="277" y="380"/>
                    <a:pt x="396" y="287"/>
                  </a:cubicBezTo>
                  <a:cubicBezTo>
                    <a:pt x="535" y="214"/>
                    <a:pt x="654" y="122"/>
                    <a:pt x="755" y="2"/>
                  </a:cubicBezTo>
                  <a:cubicBezTo>
                    <a:pt x="754" y="1"/>
                    <a:pt x="752" y="0"/>
                    <a:pt x="75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997;p45">
              <a:extLst>
                <a:ext uri="{FF2B5EF4-FFF2-40B4-BE49-F238E27FC236}">
                  <a16:creationId xmlns:a16="http://schemas.microsoft.com/office/drawing/2014/main" id="{E29CA7DD-7B67-AB45-899C-17D34ADB10FB}"/>
                </a:ext>
              </a:extLst>
            </p:cNvPr>
            <p:cNvSpPr/>
            <p:nvPr/>
          </p:nvSpPr>
          <p:spPr>
            <a:xfrm>
              <a:off x="1917775" y="4081775"/>
              <a:ext cx="153550" cy="309800"/>
            </a:xfrm>
            <a:custGeom>
              <a:avLst/>
              <a:gdLst/>
              <a:ahLst/>
              <a:cxnLst/>
              <a:rect l="l" t="t" r="r" b="b"/>
              <a:pathLst>
                <a:path w="6142" h="12392" extrusionOk="0">
                  <a:moveTo>
                    <a:pt x="1" y="0"/>
                  </a:moveTo>
                  <a:lnTo>
                    <a:pt x="1" y="12392"/>
                  </a:lnTo>
                  <a:lnTo>
                    <a:pt x="6141" y="12392"/>
                  </a:lnTo>
                  <a:lnTo>
                    <a:pt x="6141" y="304"/>
                  </a:lnTo>
                  <a:cubicBezTo>
                    <a:pt x="6141" y="139"/>
                    <a:pt x="6012" y="0"/>
                    <a:pt x="58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998;p45">
              <a:extLst>
                <a:ext uri="{FF2B5EF4-FFF2-40B4-BE49-F238E27FC236}">
                  <a16:creationId xmlns:a16="http://schemas.microsoft.com/office/drawing/2014/main" id="{7FCB4F00-6069-8B44-A9C8-3BFE597A084C}"/>
                </a:ext>
              </a:extLst>
            </p:cNvPr>
            <p:cNvSpPr/>
            <p:nvPr/>
          </p:nvSpPr>
          <p:spPr>
            <a:xfrm>
              <a:off x="2054950" y="4423775"/>
              <a:ext cx="36375" cy="358150"/>
            </a:xfrm>
            <a:custGeom>
              <a:avLst/>
              <a:gdLst/>
              <a:ahLst/>
              <a:cxnLst/>
              <a:rect l="l" t="t" r="r" b="b"/>
              <a:pathLst>
                <a:path w="1455" h="14326" extrusionOk="0">
                  <a:moveTo>
                    <a:pt x="0" y="1"/>
                  </a:moveTo>
                  <a:lnTo>
                    <a:pt x="636" y="14289"/>
                  </a:lnTo>
                  <a:lnTo>
                    <a:pt x="1455" y="14325"/>
                  </a:lnTo>
                  <a:lnTo>
                    <a:pt x="875" y="10"/>
                  </a:lnTo>
                  <a:lnTo>
                    <a:pt x="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999;p45">
              <a:extLst>
                <a:ext uri="{FF2B5EF4-FFF2-40B4-BE49-F238E27FC236}">
                  <a16:creationId xmlns:a16="http://schemas.microsoft.com/office/drawing/2014/main" id="{AEEEEE8E-6828-C142-9602-EFFB91904708}"/>
                </a:ext>
              </a:extLst>
            </p:cNvPr>
            <p:cNvSpPr/>
            <p:nvPr/>
          </p:nvSpPr>
          <p:spPr>
            <a:xfrm>
              <a:off x="1838825" y="4423775"/>
              <a:ext cx="36400" cy="358150"/>
            </a:xfrm>
            <a:custGeom>
              <a:avLst/>
              <a:gdLst/>
              <a:ahLst/>
              <a:cxnLst/>
              <a:rect l="l" t="t" r="r" b="b"/>
              <a:pathLst>
                <a:path w="1456" h="14326" extrusionOk="0">
                  <a:moveTo>
                    <a:pt x="1" y="1"/>
                  </a:moveTo>
                  <a:lnTo>
                    <a:pt x="636" y="14289"/>
                  </a:lnTo>
                  <a:lnTo>
                    <a:pt x="1455" y="14325"/>
                  </a:lnTo>
                  <a:lnTo>
                    <a:pt x="866" y="10"/>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00;p45">
              <a:extLst>
                <a:ext uri="{FF2B5EF4-FFF2-40B4-BE49-F238E27FC236}">
                  <a16:creationId xmlns:a16="http://schemas.microsoft.com/office/drawing/2014/main" id="{52F31C96-A17C-9043-ADB2-980C99E27DF3}"/>
                </a:ext>
              </a:extLst>
            </p:cNvPr>
            <p:cNvSpPr/>
            <p:nvPr/>
          </p:nvSpPr>
          <p:spPr>
            <a:xfrm>
              <a:off x="2038600" y="4079700"/>
              <a:ext cx="47900" cy="309125"/>
            </a:xfrm>
            <a:custGeom>
              <a:avLst/>
              <a:gdLst/>
              <a:ahLst/>
              <a:cxnLst/>
              <a:rect l="l" t="t" r="r" b="b"/>
              <a:pathLst>
                <a:path w="1916" h="12365" extrusionOk="0">
                  <a:moveTo>
                    <a:pt x="958" y="1"/>
                  </a:moveTo>
                  <a:cubicBezTo>
                    <a:pt x="433" y="1"/>
                    <a:pt x="1" y="424"/>
                    <a:pt x="1" y="958"/>
                  </a:cubicBezTo>
                  <a:lnTo>
                    <a:pt x="1" y="11398"/>
                  </a:lnTo>
                  <a:cubicBezTo>
                    <a:pt x="1" y="11932"/>
                    <a:pt x="433" y="12364"/>
                    <a:pt x="958" y="12364"/>
                  </a:cubicBezTo>
                  <a:cubicBezTo>
                    <a:pt x="1492" y="12364"/>
                    <a:pt x="1916" y="11932"/>
                    <a:pt x="1916" y="11398"/>
                  </a:cubicBezTo>
                  <a:lnTo>
                    <a:pt x="1916" y="958"/>
                  </a:lnTo>
                  <a:cubicBezTo>
                    <a:pt x="1916" y="424"/>
                    <a:pt x="1492" y="1"/>
                    <a:pt x="9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01;p45">
              <a:extLst>
                <a:ext uri="{FF2B5EF4-FFF2-40B4-BE49-F238E27FC236}">
                  <a16:creationId xmlns:a16="http://schemas.microsoft.com/office/drawing/2014/main" id="{97A1CEA9-9481-3D4A-9093-5FA701A28399}"/>
                </a:ext>
              </a:extLst>
            </p:cNvPr>
            <p:cNvSpPr/>
            <p:nvPr/>
          </p:nvSpPr>
          <p:spPr>
            <a:xfrm>
              <a:off x="1737800" y="4389500"/>
              <a:ext cx="361125" cy="392425"/>
            </a:xfrm>
            <a:custGeom>
              <a:avLst/>
              <a:gdLst/>
              <a:ahLst/>
              <a:cxnLst/>
              <a:rect l="l" t="t" r="r" b="b"/>
              <a:pathLst>
                <a:path w="14445" h="15697" extrusionOk="0">
                  <a:moveTo>
                    <a:pt x="10633" y="1537"/>
                  </a:moveTo>
                  <a:lnTo>
                    <a:pt x="10882" y="6987"/>
                  </a:lnTo>
                  <a:lnTo>
                    <a:pt x="1731" y="6987"/>
                  </a:lnTo>
                  <a:lnTo>
                    <a:pt x="2256" y="1537"/>
                  </a:lnTo>
                  <a:close/>
                  <a:moveTo>
                    <a:pt x="1814" y="0"/>
                  </a:moveTo>
                  <a:cubicBezTo>
                    <a:pt x="967" y="0"/>
                    <a:pt x="277" y="690"/>
                    <a:pt x="277" y="1537"/>
                  </a:cubicBezTo>
                  <a:lnTo>
                    <a:pt x="1188" y="1537"/>
                  </a:lnTo>
                  <a:lnTo>
                    <a:pt x="0" y="15660"/>
                  </a:lnTo>
                  <a:lnTo>
                    <a:pt x="912" y="15660"/>
                  </a:lnTo>
                  <a:lnTo>
                    <a:pt x="1703" y="7319"/>
                  </a:lnTo>
                  <a:lnTo>
                    <a:pt x="10891" y="7319"/>
                  </a:lnTo>
                  <a:lnTo>
                    <a:pt x="11269" y="15660"/>
                  </a:lnTo>
                  <a:lnTo>
                    <a:pt x="12088" y="15696"/>
                  </a:lnTo>
                  <a:lnTo>
                    <a:pt x="11738" y="7319"/>
                  </a:lnTo>
                  <a:lnTo>
                    <a:pt x="13791" y="7319"/>
                  </a:lnTo>
                  <a:lnTo>
                    <a:pt x="13791" y="6987"/>
                  </a:lnTo>
                  <a:lnTo>
                    <a:pt x="11729" y="6987"/>
                  </a:lnTo>
                  <a:lnTo>
                    <a:pt x="11508" y="1537"/>
                  </a:lnTo>
                  <a:lnTo>
                    <a:pt x="14445" y="1537"/>
                  </a:lnTo>
                  <a:cubicBezTo>
                    <a:pt x="14445" y="690"/>
                    <a:pt x="13754" y="0"/>
                    <a:pt x="129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02;p45">
              <a:extLst>
                <a:ext uri="{FF2B5EF4-FFF2-40B4-BE49-F238E27FC236}">
                  <a16:creationId xmlns:a16="http://schemas.microsoft.com/office/drawing/2014/main" id="{555DA9BF-D0D1-C44C-964B-782FC571AA9F}"/>
                </a:ext>
              </a:extLst>
            </p:cNvPr>
            <p:cNvSpPr/>
            <p:nvPr/>
          </p:nvSpPr>
          <p:spPr>
            <a:xfrm>
              <a:off x="1957600" y="4390300"/>
              <a:ext cx="132825" cy="13725"/>
            </a:xfrm>
            <a:custGeom>
              <a:avLst/>
              <a:gdLst/>
              <a:ahLst/>
              <a:cxnLst/>
              <a:rect l="l" t="t" r="r" b="b"/>
              <a:pathLst>
                <a:path w="5313" h="549" extrusionOk="0">
                  <a:moveTo>
                    <a:pt x="1340" y="1"/>
                  </a:moveTo>
                  <a:cubicBezTo>
                    <a:pt x="1139" y="1"/>
                    <a:pt x="955" y="2"/>
                    <a:pt x="792" y="5"/>
                  </a:cubicBezTo>
                  <a:lnTo>
                    <a:pt x="203" y="14"/>
                  </a:lnTo>
                  <a:cubicBezTo>
                    <a:pt x="184" y="11"/>
                    <a:pt x="164" y="10"/>
                    <a:pt x="144" y="10"/>
                  </a:cubicBezTo>
                  <a:cubicBezTo>
                    <a:pt x="96" y="10"/>
                    <a:pt x="46" y="17"/>
                    <a:pt x="0" y="23"/>
                  </a:cubicBezTo>
                  <a:cubicBezTo>
                    <a:pt x="65" y="32"/>
                    <a:pt x="138" y="42"/>
                    <a:pt x="212" y="42"/>
                  </a:cubicBezTo>
                  <a:lnTo>
                    <a:pt x="792" y="51"/>
                  </a:lnTo>
                  <a:cubicBezTo>
                    <a:pt x="1280" y="60"/>
                    <a:pt x="1961" y="69"/>
                    <a:pt x="2716" y="79"/>
                  </a:cubicBezTo>
                  <a:lnTo>
                    <a:pt x="3775" y="88"/>
                  </a:lnTo>
                  <a:cubicBezTo>
                    <a:pt x="3811" y="87"/>
                    <a:pt x="3847" y="86"/>
                    <a:pt x="3883" y="86"/>
                  </a:cubicBezTo>
                  <a:cubicBezTo>
                    <a:pt x="4132" y="86"/>
                    <a:pt x="4381" y="113"/>
                    <a:pt x="4622" y="161"/>
                  </a:cubicBezTo>
                  <a:cubicBezTo>
                    <a:pt x="4815" y="207"/>
                    <a:pt x="4990" y="290"/>
                    <a:pt x="5137" y="410"/>
                  </a:cubicBezTo>
                  <a:cubicBezTo>
                    <a:pt x="5248" y="493"/>
                    <a:pt x="5303" y="548"/>
                    <a:pt x="5303" y="548"/>
                  </a:cubicBezTo>
                  <a:cubicBezTo>
                    <a:pt x="5312" y="539"/>
                    <a:pt x="5294" y="530"/>
                    <a:pt x="5275" y="502"/>
                  </a:cubicBezTo>
                  <a:cubicBezTo>
                    <a:pt x="5239" y="456"/>
                    <a:pt x="5202" y="419"/>
                    <a:pt x="5156" y="382"/>
                  </a:cubicBezTo>
                  <a:cubicBezTo>
                    <a:pt x="5008" y="253"/>
                    <a:pt x="4824" y="161"/>
                    <a:pt x="4640" y="115"/>
                  </a:cubicBezTo>
                  <a:cubicBezTo>
                    <a:pt x="4355" y="42"/>
                    <a:pt x="4060" y="14"/>
                    <a:pt x="3775" y="14"/>
                  </a:cubicBezTo>
                  <a:cubicBezTo>
                    <a:pt x="3453" y="5"/>
                    <a:pt x="3093" y="5"/>
                    <a:pt x="2716" y="5"/>
                  </a:cubicBezTo>
                  <a:cubicBezTo>
                    <a:pt x="2213" y="5"/>
                    <a:pt x="1742" y="1"/>
                    <a:pt x="13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03;p45">
              <a:extLst>
                <a:ext uri="{FF2B5EF4-FFF2-40B4-BE49-F238E27FC236}">
                  <a16:creationId xmlns:a16="http://schemas.microsoft.com/office/drawing/2014/main" id="{788A9928-2720-2D4E-9CA4-D6A265C80C93}"/>
                </a:ext>
              </a:extLst>
            </p:cNvPr>
            <p:cNvSpPr/>
            <p:nvPr/>
          </p:nvSpPr>
          <p:spPr>
            <a:xfrm>
              <a:off x="1486475" y="4730575"/>
              <a:ext cx="128450" cy="52275"/>
            </a:xfrm>
            <a:custGeom>
              <a:avLst/>
              <a:gdLst/>
              <a:ahLst/>
              <a:cxnLst/>
              <a:rect l="l" t="t" r="r" b="b"/>
              <a:pathLst>
                <a:path w="5138" h="2091" extrusionOk="0">
                  <a:moveTo>
                    <a:pt x="2532" y="0"/>
                  </a:moveTo>
                  <a:lnTo>
                    <a:pt x="2320" y="958"/>
                  </a:lnTo>
                  <a:cubicBezTo>
                    <a:pt x="2320" y="958"/>
                    <a:pt x="0" y="1022"/>
                    <a:pt x="507" y="1280"/>
                  </a:cubicBezTo>
                  <a:cubicBezTo>
                    <a:pt x="967" y="1520"/>
                    <a:pt x="3940" y="1971"/>
                    <a:pt x="4668" y="2072"/>
                  </a:cubicBezTo>
                  <a:lnTo>
                    <a:pt x="4833" y="2090"/>
                  </a:lnTo>
                  <a:lnTo>
                    <a:pt x="5137" y="599"/>
                  </a:lnTo>
                  <a:lnTo>
                    <a:pt x="253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04;p45">
              <a:extLst>
                <a:ext uri="{FF2B5EF4-FFF2-40B4-BE49-F238E27FC236}">
                  <a16:creationId xmlns:a16="http://schemas.microsoft.com/office/drawing/2014/main" id="{79D13A9D-6F3D-9B42-979A-6998D4DCDA7C}"/>
                </a:ext>
              </a:extLst>
            </p:cNvPr>
            <p:cNvSpPr/>
            <p:nvPr/>
          </p:nvSpPr>
          <p:spPr>
            <a:xfrm>
              <a:off x="1583600" y="4762900"/>
              <a:ext cx="27400" cy="19250"/>
            </a:xfrm>
            <a:custGeom>
              <a:avLst/>
              <a:gdLst/>
              <a:ahLst/>
              <a:cxnLst/>
              <a:rect l="l" t="t" r="r" b="b"/>
              <a:pathLst>
                <a:path w="1096" h="770" extrusionOk="0">
                  <a:moveTo>
                    <a:pt x="813" y="0"/>
                  </a:moveTo>
                  <a:cubicBezTo>
                    <a:pt x="680" y="0"/>
                    <a:pt x="547" y="33"/>
                    <a:pt x="424" y="98"/>
                  </a:cubicBezTo>
                  <a:cubicBezTo>
                    <a:pt x="230" y="208"/>
                    <a:pt x="74" y="392"/>
                    <a:pt x="0" y="604"/>
                  </a:cubicBezTo>
                  <a:lnTo>
                    <a:pt x="948" y="770"/>
                  </a:lnTo>
                  <a:lnTo>
                    <a:pt x="1096" y="52"/>
                  </a:lnTo>
                  <a:cubicBezTo>
                    <a:pt x="1004" y="17"/>
                    <a:pt x="908" y="0"/>
                    <a:pt x="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05;p45">
              <a:extLst>
                <a:ext uri="{FF2B5EF4-FFF2-40B4-BE49-F238E27FC236}">
                  <a16:creationId xmlns:a16="http://schemas.microsoft.com/office/drawing/2014/main" id="{724C15B5-686E-A84C-AA26-B44A622D12FB}"/>
                </a:ext>
              </a:extLst>
            </p:cNvPr>
            <p:cNvSpPr/>
            <p:nvPr/>
          </p:nvSpPr>
          <p:spPr>
            <a:xfrm>
              <a:off x="1495450" y="4756350"/>
              <a:ext cx="112100" cy="26725"/>
            </a:xfrm>
            <a:custGeom>
              <a:avLst/>
              <a:gdLst/>
              <a:ahLst/>
              <a:cxnLst/>
              <a:rect l="l" t="t" r="r" b="b"/>
              <a:pathLst>
                <a:path w="4484" h="1069" extrusionOk="0">
                  <a:moveTo>
                    <a:pt x="820" y="1"/>
                  </a:moveTo>
                  <a:cubicBezTo>
                    <a:pt x="820" y="1"/>
                    <a:pt x="0" y="65"/>
                    <a:pt x="74" y="212"/>
                  </a:cubicBezTo>
                  <a:cubicBezTo>
                    <a:pt x="148" y="360"/>
                    <a:pt x="3130" y="930"/>
                    <a:pt x="4474" y="1068"/>
                  </a:cubicBezTo>
                  <a:lnTo>
                    <a:pt x="4484" y="1004"/>
                  </a:lnTo>
                  <a:lnTo>
                    <a:pt x="985" y="369"/>
                  </a:lnTo>
                  <a:cubicBezTo>
                    <a:pt x="985" y="369"/>
                    <a:pt x="976" y="37"/>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06;p45">
              <a:extLst>
                <a:ext uri="{FF2B5EF4-FFF2-40B4-BE49-F238E27FC236}">
                  <a16:creationId xmlns:a16="http://schemas.microsoft.com/office/drawing/2014/main" id="{92DDDF1F-2DB4-1E4F-A2C1-EA6D42E3CEF8}"/>
                </a:ext>
              </a:extLst>
            </p:cNvPr>
            <p:cNvSpPr/>
            <p:nvPr/>
          </p:nvSpPr>
          <p:spPr>
            <a:xfrm>
              <a:off x="1497525" y="4760725"/>
              <a:ext cx="110950" cy="20975"/>
            </a:xfrm>
            <a:custGeom>
              <a:avLst/>
              <a:gdLst/>
              <a:ahLst/>
              <a:cxnLst/>
              <a:rect l="l" t="t" r="r" b="b"/>
              <a:pathLst>
                <a:path w="4438" h="839" extrusionOk="0">
                  <a:moveTo>
                    <a:pt x="0" y="0"/>
                  </a:moveTo>
                  <a:cubicBezTo>
                    <a:pt x="9" y="0"/>
                    <a:pt x="28" y="10"/>
                    <a:pt x="37" y="10"/>
                  </a:cubicBezTo>
                  <a:lnTo>
                    <a:pt x="166" y="37"/>
                  </a:lnTo>
                  <a:lnTo>
                    <a:pt x="645" y="157"/>
                  </a:lnTo>
                  <a:cubicBezTo>
                    <a:pt x="1040" y="249"/>
                    <a:pt x="1593" y="369"/>
                    <a:pt x="2210" y="479"/>
                  </a:cubicBezTo>
                  <a:cubicBezTo>
                    <a:pt x="2817" y="599"/>
                    <a:pt x="3379" y="691"/>
                    <a:pt x="3784" y="755"/>
                  </a:cubicBezTo>
                  <a:lnTo>
                    <a:pt x="4263" y="820"/>
                  </a:lnTo>
                  <a:lnTo>
                    <a:pt x="4391" y="838"/>
                  </a:lnTo>
                  <a:lnTo>
                    <a:pt x="4437" y="838"/>
                  </a:lnTo>
                  <a:lnTo>
                    <a:pt x="4391" y="829"/>
                  </a:lnTo>
                  <a:lnTo>
                    <a:pt x="4263" y="811"/>
                  </a:lnTo>
                  <a:lnTo>
                    <a:pt x="3784" y="728"/>
                  </a:lnTo>
                  <a:cubicBezTo>
                    <a:pt x="3379" y="654"/>
                    <a:pt x="2826" y="562"/>
                    <a:pt x="2210" y="442"/>
                  </a:cubicBezTo>
                  <a:cubicBezTo>
                    <a:pt x="1602" y="332"/>
                    <a:pt x="1050" y="212"/>
                    <a:pt x="645" y="129"/>
                  </a:cubicBezTo>
                  <a:lnTo>
                    <a:pt x="166" y="28"/>
                  </a:lnTo>
                  <a:lnTo>
                    <a:pt x="3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07;p45">
              <a:extLst>
                <a:ext uri="{FF2B5EF4-FFF2-40B4-BE49-F238E27FC236}">
                  <a16:creationId xmlns:a16="http://schemas.microsoft.com/office/drawing/2014/main" id="{EF20514E-91EF-6042-9797-772D2388239C}"/>
                </a:ext>
              </a:extLst>
            </p:cNvPr>
            <p:cNvSpPr/>
            <p:nvPr/>
          </p:nvSpPr>
          <p:spPr>
            <a:xfrm>
              <a:off x="1515700" y="4755425"/>
              <a:ext cx="4850" cy="11300"/>
            </a:xfrm>
            <a:custGeom>
              <a:avLst/>
              <a:gdLst/>
              <a:ahLst/>
              <a:cxnLst/>
              <a:rect l="l" t="t" r="r" b="b"/>
              <a:pathLst>
                <a:path w="194" h="452" extrusionOk="0">
                  <a:moveTo>
                    <a:pt x="0" y="1"/>
                  </a:moveTo>
                  <a:lnTo>
                    <a:pt x="0" y="1"/>
                  </a:lnTo>
                  <a:cubicBezTo>
                    <a:pt x="46" y="65"/>
                    <a:pt x="92" y="139"/>
                    <a:pt x="129" y="212"/>
                  </a:cubicBezTo>
                  <a:cubicBezTo>
                    <a:pt x="148" y="286"/>
                    <a:pt x="166" y="369"/>
                    <a:pt x="175" y="452"/>
                  </a:cubicBezTo>
                  <a:cubicBezTo>
                    <a:pt x="194" y="369"/>
                    <a:pt x="194" y="277"/>
                    <a:pt x="157" y="203"/>
                  </a:cubicBezTo>
                  <a:cubicBezTo>
                    <a:pt x="129" y="111"/>
                    <a:pt x="74" y="4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08;p45">
              <a:extLst>
                <a:ext uri="{FF2B5EF4-FFF2-40B4-BE49-F238E27FC236}">
                  <a16:creationId xmlns:a16="http://schemas.microsoft.com/office/drawing/2014/main" id="{2B0405D7-8D48-0E46-8D8F-9E164C178EFC}"/>
                </a:ext>
              </a:extLst>
            </p:cNvPr>
            <p:cNvSpPr/>
            <p:nvPr/>
          </p:nvSpPr>
          <p:spPr>
            <a:xfrm>
              <a:off x="1538725" y="4754750"/>
              <a:ext cx="2325" cy="6000"/>
            </a:xfrm>
            <a:custGeom>
              <a:avLst/>
              <a:gdLst/>
              <a:ahLst/>
              <a:cxnLst/>
              <a:rect l="l" t="t" r="r" b="b"/>
              <a:pathLst>
                <a:path w="93" h="240" extrusionOk="0">
                  <a:moveTo>
                    <a:pt x="0" y="0"/>
                  </a:moveTo>
                  <a:cubicBezTo>
                    <a:pt x="0" y="46"/>
                    <a:pt x="9" y="83"/>
                    <a:pt x="37" y="129"/>
                  </a:cubicBezTo>
                  <a:cubicBezTo>
                    <a:pt x="55" y="193"/>
                    <a:pt x="92" y="239"/>
                    <a:pt x="92" y="239"/>
                  </a:cubicBezTo>
                  <a:cubicBezTo>
                    <a:pt x="92" y="193"/>
                    <a:pt x="83" y="157"/>
                    <a:pt x="64" y="111"/>
                  </a:cubicBezTo>
                  <a:cubicBezTo>
                    <a:pt x="37" y="46"/>
                    <a:pt x="9"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09;p45">
              <a:extLst>
                <a:ext uri="{FF2B5EF4-FFF2-40B4-BE49-F238E27FC236}">
                  <a16:creationId xmlns:a16="http://schemas.microsoft.com/office/drawing/2014/main" id="{DD401C18-A5B2-1B49-8508-0743936A360A}"/>
                </a:ext>
              </a:extLst>
            </p:cNvPr>
            <p:cNvSpPr/>
            <p:nvPr/>
          </p:nvSpPr>
          <p:spPr>
            <a:xfrm>
              <a:off x="1543325" y="4754700"/>
              <a:ext cx="3925" cy="4450"/>
            </a:xfrm>
            <a:custGeom>
              <a:avLst/>
              <a:gdLst/>
              <a:ahLst/>
              <a:cxnLst/>
              <a:rect l="l" t="t" r="r" b="b"/>
              <a:pathLst>
                <a:path w="157" h="178" extrusionOk="0">
                  <a:moveTo>
                    <a:pt x="13" y="1"/>
                  </a:moveTo>
                  <a:cubicBezTo>
                    <a:pt x="12" y="1"/>
                    <a:pt x="10" y="1"/>
                    <a:pt x="9" y="2"/>
                  </a:cubicBezTo>
                  <a:cubicBezTo>
                    <a:pt x="0" y="2"/>
                    <a:pt x="28" y="48"/>
                    <a:pt x="65" y="94"/>
                  </a:cubicBezTo>
                  <a:cubicBezTo>
                    <a:pt x="101" y="140"/>
                    <a:pt x="138" y="177"/>
                    <a:pt x="147" y="177"/>
                  </a:cubicBezTo>
                  <a:cubicBezTo>
                    <a:pt x="157" y="168"/>
                    <a:pt x="129" y="122"/>
                    <a:pt x="92" y="76"/>
                  </a:cubicBezTo>
                  <a:cubicBezTo>
                    <a:pt x="59" y="35"/>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10;p45">
              <a:extLst>
                <a:ext uri="{FF2B5EF4-FFF2-40B4-BE49-F238E27FC236}">
                  <a16:creationId xmlns:a16="http://schemas.microsoft.com/office/drawing/2014/main" id="{3D5DCC2E-C03B-3647-9A60-FC865D2110D9}"/>
                </a:ext>
              </a:extLst>
            </p:cNvPr>
            <p:cNvSpPr/>
            <p:nvPr/>
          </p:nvSpPr>
          <p:spPr>
            <a:xfrm>
              <a:off x="1544475" y="4752300"/>
              <a:ext cx="6925" cy="1400"/>
            </a:xfrm>
            <a:custGeom>
              <a:avLst/>
              <a:gdLst/>
              <a:ahLst/>
              <a:cxnLst/>
              <a:rect l="l" t="t" r="r" b="b"/>
              <a:pathLst>
                <a:path w="277" h="56" extrusionOk="0">
                  <a:moveTo>
                    <a:pt x="65" y="0"/>
                  </a:moveTo>
                  <a:cubicBezTo>
                    <a:pt x="44" y="0"/>
                    <a:pt x="23" y="2"/>
                    <a:pt x="0" y="6"/>
                  </a:cubicBezTo>
                  <a:cubicBezTo>
                    <a:pt x="0" y="15"/>
                    <a:pt x="65" y="34"/>
                    <a:pt x="138" y="43"/>
                  </a:cubicBezTo>
                  <a:cubicBezTo>
                    <a:pt x="171" y="49"/>
                    <a:pt x="203" y="56"/>
                    <a:pt x="236" y="56"/>
                  </a:cubicBezTo>
                  <a:cubicBezTo>
                    <a:pt x="249" y="56"/>
                    <a:pt x="263" y="55"/>
                    <a:pt x="276" y="52"/>
                  </a:cubicBezTo>
                  <a:cubicBezTo>
                    <a:pt x="240" y="34"/>
                    <a:pt x="193" y="15"/>
                    <a:pt x="147" y="15"/>
                  </a:cubicBezTo>
                  <a:cubicBezTo>
                    <a:pt x="121" y="4"/>
                    <a:pt x="94"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11;p45">
              <a:extLst>
                <a:ext uri="{FF2B5EF4-FFF2-40B4-BE49-F238E27FC236}">
                  <a16:creationId xmlns:a16="http://schemas.microsoft.com/office/drawing/2014/main" id="{50CFC6D2-7CE9-3E42-B4B7-7AE47D859E1C}"/>
                </a:ext>
              </a:extLst>
            </p:cNvPr>
            <p:cNvSpPr/>
            <p:nvPr/>
          </p:nvSpPr>
          <p:spPr>
            <a:xfrm>
              <a:off x="1545625" y="4748750"/>
              <a:ext cx="7850" cy="1325"/>
            </a:xfrm>
            <a:custGeom>
              <a:avLst/>
              <a:gdLst/>
              <a:ahLst/>
              <a:cxnLst/>
              <a:rect l="l" t="t" r="r" b="b"/>
              <a:pathLst>
                <a:path w="314" h="53" extrusionOk="0">
                  <a:moveTo>
                    <a:pt x="0" y="1"/>
                  </a:moveTo>
                  <a:cubicBezTo>
                    <a:pt x="46" y="28"/>
                    <a:pt x="92" y="47"/>
                    <a:pt x="147" y="47"/>
                  </a:cubicBezTo>
                  <a:cubicBezTo>
                    <a:pt x="168" y="50"/>
                    <a:pt x="188" y="52"/>
                    <a:pt x="208" y="52"/>
                  </a:cubicBezTo>
                  <a:cubicBezTo>
                    <a:pt x="243" y="52"/>
                    <a:pt x="278" y="46"/>
                    <a:pt x="313" y="28"/>
                  </a:cubicBezTo>
                  <a:cubicBezTo>
                    <a:pt x="258" y="19"/>
                    <a:pt x="203" y="19"/>
                    <a:pt x="157" y="19"/>
                  </a:cubicBezTo>
                  <a:cubicBezTo>
                    <a:pt x="101" y="1"/>
                    <a:pt x="46" y="1"/>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12;p45">
              <a:extLst>
                <a:ext uri="{FF2B5EF4-FFF2-40B4-BE49-F238E27FC236}">
                  <a16:creationId xmlns:a16="http://schemas.microsoft.com/office/drawing/2014/main" id="{071F52EE-66C3-4C4A-8555-EF1E9E017AE9}"/>
                </a:ext>
              </a:extLst>
            </p:cNvPr>
            <p:cNvSpPr/>
            <p:nvPr/>
          </p:nvSpPr>
          <p:spPr>
            <a:xfrm>
              <a:off x="1528350" y="4747350"/>
              <a:ext cx="11650" cy="8325"/>
            </a:xfrm>
            <a:custGeom>
              <a:avLst/>
              <a:gdLst/>
              <a:ahLst/>
              <a:cxnLst/>
              <a:rect l="l" t="t" r="r" b="b"/>
              <a:pathLst>
                <a:path w="466" h="333" extrusionOk="0">
                  <a:moveTo>
                    <a:pt x="139" y="26"/>
                  </a:moveTo>
                  <a:cubicBezTo>
                    <a:pt x="180" y="26"/>
                    <a:pt x="221" y="35"/>
                    <a:pt x="259" y="57"/>
                  </a:cubicBezTo>
                  <a:cubicBezTo>
                    <a:pt x="314" y="84"/>
                    <a:pt x="351" y="121"/>
                    <a:pt x="387" y="176"/>
                  </a:cubicBezTo>
                  <a:cubicBezTo>
                    <a:pt x="400" y="207"/>
                    <a:pt x="412" y="242"/>
                    <a:pt x="421" y="278"/>
                  </a:cubicBezTo>
                  <a:lnTo>
                    <a:pt x="421" y="278"/>
                  </a:lnTo>
                  <a:cubicBezTo>
                    <a:pt x="394" y="270"/>
                    <a:pt x="354" y="259"/>
                    <a:pt x="305" y="241"/>
                  </a:cubicBezTo>
                  <a:cubicBezTo>
                    <a:pt x="249" y="213"/>
                    <a:pt x="194" y="195"/>
                    <a:pt x="139" y="158"/>
                  </a:cubicBezTo>
                  <a:cubicBezTo>
                    <a:pt x="111" y="149"/>
                    <a:pt x="84" y="130"/>
                    <a:pt x="56" y="103"/>
                  </a:cubicBezTo>
                  <a:cubicBezTo>
                    <a:pt x="28" y="84"/>
                    <a:pt x="28" y="48"/>
                    <a:pt x="56" y="38"/>
                  </a:cubicBezTo>
                  <a:cubicBezTo>
                    <a:pt x="83" y="31"/>
                    <a:pt x="111" y="26"/>
                    <a:pt x="139" y="26"/>
                  </a:cubicBezTo>
                  <a:close/>
                  <a:moveTo>
                    <a:pt x="120" y="0"/>
                  </a:moveTo>
                  <a:cubicBezTo>
                    <a:pt x="93" y="0"/>
                    <a:pt x="65" y="4"/>
                    <a:pt x="38" y="11"/>
                  </a:cubicBezTo>
                  <a:cubicBezTo>
                    <a:pt x="10" y="20"/>
                    <a:pt x="1" y="48"/>
                    <a:pt x="1" y="66"/>
                  </a:cubicBezTo>
                  <a:cubicBezTo>
                    <a:pt x="1" y="94"/>
                    <a:pt x="10" y="112"/>
                    <a:pt x="28" y="130"/>
                  </a:cubicBezTo>
                  <a:cubicBezTo>
                    <a:pt x="56" y="149"/>
                    <a:pt x="93" y="176"/>
                    <a:pt x="130" y="186"/>
                  </a:cubicBezTo>
                  <a:cubicBezTo>
                    <a:pt x="176" y="222"/>
                    <a:pt x="240" y="241"/>
                    <a:pt x="295" y="259"/>
                  </a:cubicBezTo>
                  <a:cubicBezTo>
                    <a:pt x="339" y="281"/>
                    <a:pt x="382" y="291"/>
                    <a:pt x="426" y="295"/>
                  </a:cubicBezTo>
                  <a:lnTo>
                    <a:pt x="426" y="295"/>
                  </a:lnTo>
                  <a:cubicBezTo>
                    <a:pt x="429" y="307"/>
                    <a:pt x="431" y="320"/>
                    <a:pt x="433" y="333"/>
                  </a:cubicBezTo>
                  <a:cubicBezTo>
                    <a:pt x="433" y="319"/>
                    <a:pt x="433" y="305"/>
                    <a:pt x="433" y="295"/>
                  </a:cubicBezTo>
                  <a:lnTo>
                    <a:pt x="433" y="295"/>
                  </a:lnTo>
                  <a:cubicBezTo>
                    <a:pt x="443" y="296"/>
                    <a:pt x="452" y="296"/>
                    <a:pt x="461" y="296"/>
                  </a:cubicBezTo>
                  <a:cubicBezTo>
                    <a:pt x="465" y="292"/>
                    <a:pt x="455" y="288"/>
                    <a:pt x="433" y="282"/>
                  </a:cubicBezTo>
                  <a:lnTo>
                    <a:pt x="433" y="282"/>
                  </a:lnTo>
                  <a:cubicBezTo>
                    <a:pt x="433" y="238"/>
                    <a:pt x="423" y="203"/>
                    <a:pt x="406" y="167"/>
                  </a:cubicBezTo>
                  <a:cubicBezTo>
                    <a:pt x="346" y="63"/>
                    <a:pt x="238" y="0"/>
                    <a:pt x="1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13;p45">
              <a:extLst>
                <a:ext uri="{FF2B5EF4-FFF2-40B4-BE49-F238E27FC236}">
                  <a16:creationId xmlns:a16="http://schemas.microsoft.com/office/drawing/2014/main" id="{DC44ED89-CFEE-FA45-A76F-996796BF715D}"/>
                </a:ext>
              </a:extLst>
            </p:cNvPr>
            <p:cNvSpPr/>
            <p:nvPr/>
          </p:nvSpPr>
          <p:spPr>
            <a:xfrm>
              <a:off x="1538475" y="4747550"/>
              <a:ext cx="7175" cy="7225"/>
            </a:xfrm>
            <a:custGeom>
              <a:avLst/>
              <a:gdLst/>
              <a:ahLst/>
              <a:cxnLst/>
              <a:rect l="l" t="t" r="r" b="b"/>
              <a:pathLst>
                <a:path w="287" h="289" extrusionOk="0">
                  <a:moveTo>
                    <a:pt x="212" y="0"/>
                  </a:moveTo>
                  <a:cubicBezTo>
                    <a:pt x="164" y="0"/>
                    <a:pt x="114" y="20"/>
                    <a:pt x="84" y="58"/>
                  </a:cubicBezTo>
                  <a:cubicBezTo>
                    <a:pt x="47" y="86"/>
                    <a:pt x="28" y="132"/>
                    <a:pt x="19" y="168"/>
                  </a:cubicBezTo>
                  <a:cubicBezTo>
                    <a:pt x="1" y="205"/>
                    <a:pt x="1" y="251"/>
                    <a:pt x="19" y="288"/>
                  </a:cubicBezTo>
                  <a:cubicBezTo>
                    <a:pt x="19" y="251"/>
                    <a:pt x="28" y="214"/>
                    <a:pt x="38" y="178"/>
                  </a:cubicBezTo>
                  <a:cubicBezTo>
                    <a:pt x="56" y="141"/>
                    <a:pt x="74" y="104"/>
                    <a:pt x="102" y="76"/>
                  </a:cubicBezTo>
                  <a:cubicBezTo>
                    <a:pt x="133" y="46"/>
                    <a:pt x="169" y="28"/>
                    <a:pt x="207" y="28"/>
                  </a:cubicBezTo>
                  <a:cubicBezTo>
                    <a:pt x="215" y="28"/>
                    <a:pt x="223" y="29"/>
                    <a:pt x="231" y="30"/>
                  </a:cubicBezTo>
                  <a:cubicBezTo>
                    <a:pt x="268" y="49"/>
                    <a:pt x="240" y="104"/>
                    <a:pt x="213" y="132"/>
                  </a:cubicBezTo>
                  <a:cubicBezTo>
                    <a:pt x="185" y="168"/>
                    <a:pt x="157" y="196"/>
                    <a:pt x="120" y="224"/>
                  </a:cubicBezTo>
                  <a:cubicBezTo>
                    <a:pt x="65" y="261"/>
                    <a:pt x="28" y="288"/>
                    <a:pt x="28" y="288"/>
                  </a:cubicBezTo>
                  <a:cubicBezTo>
                    <a:pt x="65" y="279"/>
                    <a:pt x="102" y="261"/>
                    <a:pt x="139" y="242"/>
                  </a:cubicBezTo>
                  <a:cubicBezTo>
                    <a:pt x="176" y="214"/>
                    <a:pt x="203" y="187"/>
                    <a:pt x="231" y="150"/>
                  </a:cubicBezTo>
                  <a:cubicBezTo>
                    <a:pt x="249" y="132"/>
                    <a:pt x="268" y="113"/>
                    <a:pt x="277" y="86"/>
                  </a:cubicBezTo>
                  <a:cubicBezTo>
                    <a:pt x="286" y="49"/>
                    <a:pt x="277" y="12"/>
                    <a:pt x="240" y="3"/>
                  </a:cubicBezTo>
                  <a:cubicBezTo>
                    <a:pt x="231" y="1"/>
                    <a:pt x="221" y="0"/>
                    <a:pt x="2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14;p45">
              <a:extLst>
                <a:ext uri="{FF2B5EF4-FFF2-40B4-BE49-F238E27FC236}">
                  <a16:creationId xmlns:a16="http://schemas.microsoft.com/office/drawing/2014/main" id="{090975BA-E2AE-0549-A5EC-FB6E2BF78391}"/>
                </a:ext>
              </a:extLst>
            </p:cNvPr>
            <p:cNvSpPr/>
            <p:nvPr/>
          </p:nvSpPr>
          <p:spPr>
            <a:xfrm>
              <a:off x="1583600" y="4762425"/>
              <a:ext cx="26950" cy="15150"/>
            </a:xfrm>
            <a:custGeom>
              <a:avLst/>
              <a:gdLst/>
              <a:ahLst/>
              <a:cxnLst/>
              <a:rect l="l" t="t" r="r" b="b"/>
              <a:pathLst>
                <a:path w="1078" h="606" extrusionOk="0">
                  <a:moveTo>
                    <a:pt x="785" y="1"/>
                  </a:moveTo>
                  <a:cubicBezTo>
                    <a:pt x="653" y="1"/>
                    <a:pt x="523" y="30"/>
                    <a:pt x="405" y="89"/>
                  </a:cubicBezTo>
                  <a:cubicBezTo>
                    <a:pt x="267" y="163"/>
                    <a:pt x="148" y="282"/>
                    <a:pt x="74" y="420"/>
                  </a:cubicBezTo>
                  <a:cubicBezTo>
                    <a:pt x="46" y="466"/>
                    <a:pt x="28" y="512"/>
                    <a:pt x="19" y="559"/>
                  </a:cubicBezTo>
                  <a:cubicBezTo>
                    <a:pt x="9" y="586"/>
                    <a:pt x="0" y="605"/>
                    <a:pt x="9" y="605"/>
                  </a:cubicBezTo>
                  <a:cubicBezTo>
                    <a:pt x="9" y="605"/>
                    <a:pt x="9" y="605"/>
                    <a:pt x="10" y="605"/>
                  </a:cubicBezTo>
                  <a:cubicBezTo>
                    <a:pt x="12" y="605"/>
                    <a:pt x="31" y="534"/>
                    <a:pt x="92" y="439"/>
                  </a:cubicBezTo>
                  <a:cubicBezTo>
                    <a:pt x="175" y="301"/>
                    <a:pt x="286" y="190"/>
                    <a:pt x="424" y="117"/>
                  </a:cubicBezTo>
                  <a:cubicBezTo>
                    <a:pt x="538" y="63"/>
                    <a:pt x="664" y="29"/>
                    <a:pt x="793" y="29"/>
                  </a:cubicBezTo>
                  <a:cubicBezTo>
                    <a:pt x="820" y="29"/>
                    <a:pt x="848" y="31"/>
                    <a:pt x="875" y="34"/>
                  </a:cubicBezTo>
                  <a:cubicBezTo>
                    <a:pt x="1004" y="43"/>
                    <a:pt x="1077" y="61"/>
                    <a:pt x="1077" y="61"/>
                  </a:cubicBezTo>
                  <a:cubicBezTo>
                    <a:pt x="1059" y="52"/>
                    <a:pt x="1041" y="43"/>
                    <a:pt x="1022" y="34"/>
                  </a:cubicBezTo>
                  <a:cubicBezTo>
                    <a:pt x="976" y="25"/>
                    <a:pt x="930" y="15"/>
                    <a:pt x="884" y="6"/>
                  </a:cubicBezTo>
                  <a:cubicBezTo>
                    <a:pt x="851" y="2"/>
                    <a:pt x="818" y="1"/>
                    <a:pt x="7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15;p45">
              <a:extLst>
                <a:ext uri="{FF2B5EF4-FFF2-40B4-BE49-F238E27FC236}">
                  <a16:creationId xmlns:a16="http://schemas.microsoft.com/office/drawing/2014/main" id="{96474748-598E-D841-BCE7-469A372C8897}"/>
                </a:ext>
              </a:extLst>
            </p:cNvPr>
            <p:cNvSpPr/>
            <p:nvPr/>
          </p:nvSpPr>
          <p:spPr>
            <a:xfrm>
              <a:off x="1557350" y="4766675"/>
              <a:ext cx="19375" cy="3500"/>
            </a:xfrm>
            <a:custGeom>
              <a:avLst/>
              <a:gdLst/>
              <a:ahLst/>
              <a:cxnLst/>
              <a:rect l="l" t="t" r="r" b="b"/>
              <a:pathLst>
                <a:path w="775" h="140" extrusionOk="0">
                  <a:moveTo>
                    <a:pt x="5" y="1"/>
                  </a:moveTo>
                  <a:cubicBezTo>
                    <a:pt x="2" y="1"/>
                    <a:pt x="1" y="1"/>
                    <a:pt x="1" y="2"/>
                  </a:cubicBezTo>
                  <a:cubicBezTo>
                    <a:pt x="120" y="48"/>
                    <a:pt x="249" y="85"/>
                    <a:pt x="378" y="103"/>
                  </a:cubicBezTo>
                  <a:cubicBezTo>
                    <a:pt x="507" y="131"/>
                    <a:pt x="636" y="140"/>
                    <a:pt x="774" y="140"/>
                  </a:cubicBezTo>
                  <a:cubicBezTo>
                    <a:pt x="774" y="131"/>
                    <a:pt x="599" y="112"/>
                    <a:pt x="387" y="76"/>
                  </a:cubicBezTo>
                  <a:cubicBezTo>
                    <a:pt x="194" y="42"/>
                    <a:pt x="32" y="1"/>
                    <a:pt x="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16;p45">
              <a:extLst>
                <a:ext uri="{FF2B5EF4-FFF2-40B4-BE49-F238E27FC236}">
                  <a16:creationId xmlns:a16="http://schemas.microsoft.com/office/drawing/2014/main" id="{B4156DEA-91D3-8C47-A4A5-0E7D1B948BAA}"/>
                </a:ext>
              </a:extLst>
            </p:cNvPr>
            <p:cNvSpPr/>
            <p:nvPr/>
          </p:nvSpPr>
          <p:spPr>
            <a:xfrm>
              <a:off x="1586825" y="4772475"/>
              <a:ext cx="2550" cy="3475"/>
            </a:xfrm>
            <a:custGeom>
              <a:avLst/>
              <a:gdLst/>
              <a:ahLst/>
              <a:cxnLst/>
              <a:rect l="l" t="t" r="r" b="b"/>
              <a:pathLst>
                <a:path w="102" h="139" extrusionOk="0">
                  <a:moveTo>
                    <a:pt x="101" y="0"/>
                  </a:moveTo>
                  <a:lnTo>
                    <a:pt x="101" y="0"/>
                  </a:lnTo>
                  <a:cubicBezTo>
                    <a:pt x="101" y="0"/>
                    <a:pt x="65" y="9"/>
                    <a:pt x="28" y="55"/>
                  </a:cubicBezTo>
                  <a:cubicBezTo>
                    <a:pt x="0" y="92"/>
                    <a:pt x="0" y="138"/>
                    <a:pt x="9" y="138"/>
                  </a:cubicBezTo>
                  <a:cubicBezTo>
                    <a:pt x="19" y="138"/>
                    <a:pt x="37" y="110"/>
                    <a:pt x="55" y="74"/>
                  </a:cubicBezTo>
                  <a:cubicBezTo>
                    <a:pt x="83" y="37"/>
                    <a:pt x="101" y="9"/>
                    <a:pt x="1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17;p45">
              <a:extLst>
                <a:ext uri="{FF2B5EF4-FFF2-40B4-BE49-F238E27FC236}">
                  <a16:creationId xmlns:a16="http://schemas.microsoft.com/office/drawing/2014/main" id="{1F06B1C0-9C06-2844-96D2-5CDF733E0039}"/>
                </a:ext>
              </a:extLst>
            </p:cNvPr>
            <p:cNvSpPr/>
            <p:nvPr/>
          </p:nvSpPr>
          <p:spPr>
            <a:xfrm>
              <a:off x="1592350" y="4767550"/>
              <a:ext cx="3000" cy="2025"/>
            </a:xfrm>
            <a:custGeom>
              <a:avLst/>
              <a:gdLst/>
              <a:ahLst/>
              <a:cxnLst/>
              <a:rect l="l" t="t" r="r" b="b"/>
              <a:pathLst>
                <a:path w="120" h="81" extrusionOk="0">
                  <a:moveTo>
                    <a:pt x="114" y="0"/>
                  </a:moveTo>
                  <a:cubicBezTo>
                    <a:pt x="102" y="0"/>
                    <a:pt x="76" y="11"/>
                    <a:pt x="55" y="31"/>
                  </a:cubicBezTo>
                  <a:cubicBezTo>
                    <a:pt x="18" y="50"/>
                    <a:pt x="0" y="77"/>
                    <a:pt x="0" y="77"/>
                  </a:cubicBezTo>
                  <a:cubicBezTo>
                    <a:pt x="3" y="80"/>
                    <a:pt x="6" y="81"/>
                    <a:pt x="11" y="81"/>
                  </a:cubicBezTo>
                  <a:cubicBezTo>
                    <a:pt x="25" y="81"/>
                    <a:pt x="47" y="72"/>
                    <a:pt x="74" y="59"/>
                  </a:cubicBezTo>
                  <a:cubicBezTo>
                    <a:pt x="101" y="31"/>
                    <a:pt x="120" y="13"/>
                    <a:pt x="120" y="4"/>
                  </a:cubicBezTo>
                  <a:cubicBezTo>
                    <a:pt x="120" y="1"/>
                    <a:pt x="117"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18;p45">
              <a:extLst>
                <a:ext uri="{FF2B5EF4-FFF2-40B4-BE49-F238E27FC236}">
                  <a16:creationId xmlns:a16="http://schemas.microsoft.com/office/drawing/2014/main" id="{94C38388-10E3-9F49-BABF-EB25A0A70CB4}"/>
                </a:ext>
              </a:extLst>
            </p:cNvPr>
            <p:cNvSpPr/>
            <p:nvPr/>
          </p:nvSpPr>
          <p:spPr>
            <a:xfrm>
              <a:off x="1598775" y="4765550"/>
              <a:ext cx="4175" cy="1250"/>
            </a:xfrm>
            <a:custGeom>
              <a:avLst/>
              <a:gdLst/>
              <a:ahLst/>
              <a:cxnLst/>
              <a:rect l="l" t="t" r="r" b="b"/>
              <a:pathLst>
                <a:path w="167" h="50" extrusionOk="0">
                  <a:moveTo>
                    <a:pt x="74" y="1"/>
                  </a:moveTo>
                  <a:cubicBezTo>
                    <a:pt x="28" y="10"/>
                    <a:pt x="1" y="38"/>
                    <a:pt x="1" y="47"/>
                  </a:cubicBezTo>
                  <a:cubicBezTo>
                    <a:pt x="3" y="49"/>
                    <a:pt x="5" y="49"/>
                    <a:pt x="9" y="49"/>
                  </a:cubicBezTo>
                  <a:cubicBezTo>
                    <a:pt x="22" y="49"/>
                    <a:pt x="47" y="38"/>
                    <a:pt x="84" y="38"/>
                  </a:cubicBezTo>
                  <a:cubicBezTo>
                    <a:pt x="102" y="33"/>
                    <a:pt x="120" y="33"/>
                    <a:pt x="134" y="33"/>
                  </a:cubicBezTo>
                  <a:cubicBezTo>
                    <a:pt x="148" y="33"/>
                    <a:pt x="157" y="33"/>
                    <a:pt x="157" y="28"/>
                  </a:cubicBezTo>
                  <a:cubicBezTo>
                    <a:pt x="167" y="19"/>
                    <a:pt x="130" y="1"/>
                    <a:pt x="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19;p45">
              <a:extLst>
                <a:ext uri="{FF2B5EF4-FFF2-40B4-BE49-F238E27FC236}">
                  <a16:creationId xmlns:a16="http://schemas.microsoft.com/office/drawing/2014/main" id="{FA79D833-12A2-0B42-93AF-E3081C11F27A}"/>
                </a:ext>
              </a:extLst>
            </p:cNvPr>
            <p:cNvSpPr/>
            <p:nvPr/>
          </p:nvSpPr>
          <p:spPr>
            <a:xfrm>
              <a:off x="1605925" y="4765675"/>
              <a:ext cx="2100" cy="825"/>
            </a:xfrm>
            <a:custGeom>
              <a:avLst/>
              <a:gdLst/>
              <a:ahLst/>
              <a:cxnLst/>
              <a:rect l="l" t="t" r="r" b="b"/>
              <a:pathLst>
                <a:path w="84" h="33" extrusionOk="0">
                  <a:moveTo>
                    <a:pt x="57" y="1"/>
                  </a:moveTo>
                  <a:cubicBezTo>
                    <a:pt x="50" y="1"/>
                    <a:pt x="43" y="2"/>
                    <a:pt x="37" y="5"/>
                  </a:cubicBezTo>
                  <a:cubicBezTo>
                    <a:pt x="9" y="5"/>
                    <a:pt x="0" y="14"/>
                    <a:pt x="0" y="23"/>
                  </a:cubicBezTo>
                  <a:cubicBezTo>
                    <a:pt x="0" y="33"/>
                    <a:pt x="19" y="33"/>
                    <a:pt x="46" y="33"/>
                  </a:cubicBezTo>
                  <a:cubicBezTo>
                    <a:pt x="65" y="33"/>
                    <a:pt x="83" y="14"/>
                    <a:pt x="83" y="5"/>
                  </a:cubicBezTo>
                  <a:cubicBezTo>
                    <a:pt x="83" y="5"/>
                    <a:pt x="71"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20;p45">
              <a:extLst>
                <a:ext uri="{FF2B5EF4-FFF2-40B4-BE49-F238E27FC236}">
                  <a16:creationId xmlns:a16="http://schemas.microsoft.com/office/drawing/2014/main" id="{FCADFC04-F5F1-1345-809C-1F1E36A2E3EC}"/>
                </a:ext>
              </a:extLst>
            </p:cNvPr>
            <p:cNvSpPr/>
            <p:nvPr/>
          </p:nvSpPr>
          <p:spPr>
            <a:xfrm>
              <a:off x="1546300" y="4742550"/>
              <a:ext cx="66775" cy="17975"/>
            </a:xfrm>
            <a:custGeom>
              <a:avLst/>
              <a:gdLst/>
              <a:ahLst/>
              <a:cxnLst/>
              <a:rect l="l" t="t" r="r" b="b"/>
              <a:pathLst>
                <a:path w="2671" h="719" extrusionOk="0">
                  <a:moveTo>
                    <a:pt x="19" y="0"/>
                  </a:moveTo>
                  <a:lnTo>
                    <a:pt x="1" y="101"/>
                  </a:lnTo>
                  <a:lnTo>
                    <a:pt x="2625" y="718"/>
                  </a:lnTo>
                  <a:lnTo>
                    <a:pt x="2671" y="507"/>
                  </a:lnTo>
                  <a:lnTo>
                    <a:pt x="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21;p45">
              <a:extLst>
                <a:ext uri="{FF2B5EF4-FFF2-40B4-BE49-F238E27FC236}">
                  <a16:creationId xmlns:a16="http://schemas.microsoft.com/office/drawing/2014/main" id="{FAC22A8B-1680-5047-8498-FDB861DABFB3}"/>
                </a:ext>
              </a:extLst>
            </p:cNvPr>
            <p:cNvSpPr/>
            <p:nvPr/>
          </p:nvSpPr>
          <p:spPr>
            <a:xfrm>
              <a:off x="1629400" y="4742550"/>
              <a:ext cx="123600" cy="45625"/>
            </a:xfrm>
            <a:custGeom>
              <a:avLst/>
              <a:gdLst/>
              <a:ahLst/>
              <a:cxnLst/>
              <a:rect l="l" t="t" r="r" b="b"/>
              <a:pathLst>
                <a:path w="4944" h="1825" extrusionOk="0">
                  <a:moveTo>
                    <a:pt x="4880" y="0"/>
                  </a:moveTo>
                  <a:lnTo>
                    <a:pt x="2201" y="55"/>
                  </a:lnTo>
                  <a:lnTo>
                    <a:pt x="2237" y="1041"/>
                  </a:lnTo>
                  <a:cubicBezTo>
                    <a:pt x="2237" y="1041"/>
                    <a:pt x="0" y="1667"/>
                    <a:pt x="562" y="1795"/>
                  </a:cubicBezTo>
                  <a:cubicBezTo>
                    <a:pt x="646" y="1816"/>
                    <a:pt x="801" y="1824"/>
                    <a:pt x="1005" y="1824"/>
                  </a:cubicBezTo>
                  <a:cubicBezTo>
                    <a:pt x="2007" y="1824"/>
                    <a:pt x="4174" y="1616"/>
                    <a:pt x="4778" y="1547"/>
                  </a:cubicBezTo>
                  <a:lnTo>
                    <a:pt x="4944" y="1528"/>
                  </a:lnTo>
                  <a:lnTo>
                    <a:pt x="488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22;p45">
              <a:extLst>
                <a:ext uri="{FF2B5EF4-FFF2-40B4-BE49-F238E27FC236}">
                  <a16:creationId xmlns:a16="http://schemas.microsoft.com/office/drawing/2014/main" id="{D2EE8B96-43E4-C147-A03C-F2AA3E927E54}"/>
                </a:ext>
              </a:extLst>
            </p:cNvPr>
            <p:cNvSpPr/>
            <p:nvPr/>
          </p:nvSpPr>
          <p:spPr>
            <a:xfrm>
              <a:off x="1728825" y="4761275"/>
              <a:ext cx="23950" cy="20425"/>
            </a:xfrm>
            <a:custGeom>
              <a:avLst/>
              <a:gdLst/>
              <a:ahLst/>
              <a:cxnLst/>
              <a:rect l="l" t="t" r="r" b="b"/>
              <a:pathLst>
                <a:path w="958" h="817" extrusionOk="0">
                  <a:moveTo>
                    <a:pt x="842" y="1"/>
                  </a:moveTo>
                  <a:cubicBezTo>
                    <a:pt x="640" y="1"/>
                    <a:pt x="438" y="81"/>
                    <a:pt x="286" y="218"/>
                  </a:cubicBezTo>
                  <a:cubicBezTo>
                    <a:pt x="120" y="374"/>
                    <a:pt x="19" y="586"/>
                    <a:pt x="0" y="816"/>
                  </a:cubicBezTo>
                  <a:lnTo>
                    <a:pt x="958" y="743"/>
                  </a:lnTo>
                  <a:lnTo>
                    <a:pt x="930" y="6"/>
                  </a:lnTo>
                  <a:cubicBezTo>
                    <a:pt x="901" y="3"/>
                    <a:pt x="871" y="1"/>
                    <a:pt x="8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23;p45">
              <a:extLst>
                <a:ext uri="{FF2B5EF4-FFF2-40B4-BE49-F238E27FC236}">
                  <a16:creationId xmlns:a16="http://schemas.microsoft.com/office/drawing/2014/main" id="{A0540C1C-9552-7044-B512-492F2555F572}"/>
                </a:ext>
              </a:extLst>
            </p:cNvPr>
            <p:cNvSpPr/>
            <p:nvPr/>
          </p:nvSpPr>
          <p:spPr>
            <a:xfrm>
              <a:off x="1638375" y="4777075"/>
              <a:ext cx="114625" cy="10900"/>
            </a:xfrm>
            <a:custGeom>
              <a:avLst/>
              <a:gdLst/>
              <a:ahLst/>
              <a:cxnLst/>
              <a:rect l="l" t="t" r="r" b="b"/>
              <a:pathLst>
                <a:path w="4585" h="436" extrusionOk="0">
                  <a:moveTo>
                    <a:pt x="783" y="0"/>
                  </a:moveTo>
                  <a:cubicBezTo>
                    <a:pt x="783" y="0"/>
                    <a:pt x="0" y="267"/>
                    <a:pt x="111" y="396"/>
                  </a:cubicBezTo>
                  <a:cubicBezTo>
                    <a:pt x="134" y="423"/>
                    <a:pt x="309" y="435"/>
                    <a:pt x="581" y="435"/>
                  </a:cubicBezTo>
                  <a:cubicBezTo>
                    <a:pt x="1505" y="435"/>
                    <a:pt x="3554" y="297"/>
                    <a:pt x="4585" y="147"/>
                  </a:cubicBezTo>
                  <a:lnTo>
                    <a:pt x="4576" y="92"/>
                  </a:lnTo>
                  <a:lnTo>
                    <a:pt x="1041" y="322"/>
                  </a:lnTo>
                  <a:cubicBezTo>
                    <a:pt x="1041" y="322"/>
                    <a:pt x="939"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24;p45">
              <a:extLst>
                <a:ext uri="{FF2B5EF4-FFF2-40B4-BE49-F238E27FC236}">
                  <a16:creationId xmlns:a16="http://schemas.microsoft.com/office/drawing/2014/main" id="{41A4E3FE-1F19-9248-BDFB-013A88F0DA0E}"/>
                </a:ext>
              </a:extLst>
            </p:cNvPr>
            <p:cNvSpPr/>
            <p:nvPr/>
          </p:nvSpPr>
          <p:spPr>
            <a:xfrm>
              <a:off x="1645275" y="4779125"/>
              <a:ext cx="108650" cy="6700"/>
            </a:xfrm>
            <a:custGeom>
              <a:avLst/>
              <a:gdLst/>
              <a:ahLst/>
              <a:cxnLst/>
              <a:rect l="l" t="t" r="r" b="b"/>
              <a:pathLst>
                <a:path w="4346" h="268" extrusionOk="0">
                  <a:moveTo>
                    <a:pt x="4291" y="1"/>
                  </a:moveTo>
                  <a:lnTo>
                    <a:pt x="4162" y="10"/>
                  </a:lnTo>
                  <a:lnTo>
                    <a:pt x="3674" y="56"/>
                  </a:lnTo>
                  <a:cubicBezTo>
                    <a:pt x="3269" y="93"/>
                    <a:pt x="2707" y="130"/>
                    <a:pt x="2081" y="167"/>
                  </a:cubicBezTo>
                  <a:cubicBezTo>
                    <a:pt x="1455" y="204"/>
                    <a:pt x="893" y="231"/>
                    <a:pt x="488" y="240"/>
                  </a:cubicBezTo>
                  <a:lnTo>
                    <a:pt x="0" y="268"/>
                  </a:lnTo>
                  <a:lnTo>
                    <a:pt x="10" y="268"/>
                  </a:lnTo>
                  <a:lnTo>
                    <a:pt x="488" y="259"/>
                  </a:lnTo>
                  <a:cubicBezTo>
                    <a:pt x="903" y="250"/>
                    <a:pt x="1464" y="222"/>
                    <a:pt x="2090" y="185"/>
                  </a:cubicBezTo>
                  <a:cubicBezTo>
                    <a:pt x="2707" y="157"/>
                    <a:pt x="3278" y="111"/>
                    <a:pt x="3683" y="75"/>
                  </a:cubicBezTo>
                  <a:lnTo>
                    <a:pt x="4162" y="29"/>
                  </a:lnTo>
                  <a:lnTo>
                    <a:pt x="4300" y="10"/>
                  </a:lnTo>
                  <a:lnTo>
                    <a:pt x="434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25;p45">
              <a:extLst>
                <a:ext uri="{FF2B5EF4-FFF2-40B4-BE49-F238E27FC236}">
                  <a16:creationId xmlns:a16="http://schemas.microsoft.com/office/drawing/2014/main" id="{9E1143BC-5573-7944-A451-CE640696BD09}"/>
                </a:ext>
              </a:extLst>
            </p:cNvPr>
            <p:cNvSpPr/>
            <p:nvPr/>
          </p:nvSpPr>
          <p:spPr>
            <a:xfrm>
              <a:off x="1657475" y="4776375"/>
              <a:ext cx="6925" cy="9700"/>
            </a:xfrm>
            <a:custGeom>
              <a:avLst/>
              <a:gdLst/>
              <a:ahLst/>
              <a:cxnLst/>
              <a:rect l="l" t="t" r="r" b="b"/>
              <a:pathLst>
                <a:path w="277" h="388" extrusionOk="0">
                  <a:moveTo>
                    <a:pt x="0" y="1"/>
                  </a:moveTo>
                  <a:lnTo>
                    <a:pt x="0" y="1"/>
                  </a:lnTo>
                  <a:cubicBezTo>
                    <a:pt x="65" y="47"/>
                    <a:pt x="120" y="102"/>
                    <a:pt x="175" y="166"/>
                  </a:cubicBezTo>
                  <a:cubicBezTo>
                    <a:pt x="212" y="240"/>
                    <a:pt x="249" y="314"/>
                    <a:pt x="277" y="387"/>
                  </a:cubicBezTo>
                  <a:cubicBezTo>
                    <a:pt x="277" y="304"/>
                    <a:pt x="249" y="221"/>
                    <a:pt x="194" y="148"/>
                  </a:cubicBezTo>
                  <a:cubicBezTo>
                    <a:pt x="148" y="74"/>
                    <a:pt x="83" y="19"/>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26;p45">
              <a:extLst>
                <a:ext uri="{FF2B5EF4-FFF2-40B4-BE49-F238E27FC236}">
                  <a16:creationId xmlns:a16="http://schemas.microsoft.com/office/drawing/2014/main" id="{29881170-C5EE-C340-A52D-A93E5537F965}"/>
                </a:ext>
              </a:extLst>
            </p:cNvPr>
            <p:cNvSpPr/>
            <p:nvPr/>
          </p:nvSpPr>
          <p:spPr>
            <a:xfrm>
              <a:off x="1679325" y="4769925"/>
              <a:ext cx="4175" cy="5325"/>
            </a:xfrm>
            <a:custGeom>
              <a:avLst/>
              <a:gdLst/>
              <a:ahLst/>
              <a:cxnLst/>
              <a:rect l="l" t="t" r="r" b="b"/>
              <a:pathLst>
                <a:path w="167" h="213" extrusionOk="0">
                  <a:moveTo>
                    <a:pt x="10" y="1"/>
                  </a:moveTo>
                  <a:cubicBezTo>
                    <a:pt x="1" y="10"/>
                    <a:pt x="29" y="65"/>
                    <a:pt x="75" y="120"/>
                  </a:cubicBezTo>
                  <a:cubicBezTo>
                    <a:pt x="111" y="176"/>
                    <a:pt x="157" y="212"/>
                    <a:pt x="167" y="212"/>
                  </a:cubicBezTo>
                  <a:cubicBezTo>
                    <a:pt x="167" y="212"/>
                    <a:pt x="139" y="157"/>
                    <a:pt x="102" y="102"/>
                  </a:cubicBezTo>
                  <a:cubicBezTo>
                    <a:pt x="56" y="38"/>
                    <a:pt x="19"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27;p45">
              <a:extLst>
                <a:ext uri="{FF2B5EF4-FFF2-40B4-BE49-F238E27FC236}">
                  <a16:creationId xmlns:a16="http://schemas.microsoft.com/office/drawing/2014/main" id="{7BE91A33-B1E1-F748-8CF8-30FF6397855C}"/>
                </a:ext>
              </a:extLst>
            </p:cNvPr>
            <p:cNvSpPr/>
            <p:nvPr/>
          </p:nvSpPr>
          <p:spPr>
            <a:xfrm>
              <a:off x="1684175" y="4768725"/>
              <a:ext cx="4625" cy="3525"/>
            </a:xfrm>
            <a:custGeom>
              <a:avLst/>
              <a:gdLst/>
              <a:ahLst/>
              <a:cxnLst/>
              <a:rect l="l" t="t" r="r" b="b"/>
              <a:pathLst>
                <a:path w="185" h="141" extrusionOk="0">
                  <a:moveTo>
                    <a:pt x="6" y="1"/>
                  </a:moveTo>
                  <a:cubicBezTo>
                    <a:pt x="3" y="1"/>
                    <a:pt x="2" y="2"/>
                    <a:pt x="0" y="3"/>
                  </a:cubicBezTo>
                  <a:cubicBezTo>
                    <a:pt x="0" y="3"/>
                    <a:pt x="28" y="40"/>
                    <a:pt x="83" y="86"/>
                  </a:cubicBezTo>
                  <a:cubicBezTo>
                    <a:pt x="129" y="122"/>
                    <a:pt x="175" y="141"/>
                    <a:pt x="175" y="141"/>
                  </a:cubicBezTo>
                  <a:cubicBezTo>
                    <a:pt x="184" y="132"/>
                    <a:pt x="148" y="95"/>
                    <a:pt x="102" y="58"/>
                  </a:cubicBezTo>
                  <a:cubicBezTo>
                    <a:pt x="62" y="26"/>
                    <a:pt x="22" y="1"/>
                    <a:pt x="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28;p45">
              <a:extLst>
                <a:ext uri="{FF2B5EF4-FFF2-40B4-BE49-F238E27FC236}">
                  <a16:creationId xmlns:a16="http://schemas.microsoft.com/office/drawing/2014/main" id="{12BC2DB1-E930-CA43-9ECD-5C6D44E6FBBB}"/>
                </a:ext>
              </a:extLst>
            </p:cNvPr>
            <p:cNvSpPr/>
            <p:nvPr/>
          </p:nvSpPr>
          <p:spPr>
            <a:xfrm>
              <a:off x="1684625" y="4765475"/>
              <a:ext cx="7175" cy="1125"/>
            </a:xfrm>
            <a:custGeom>
              <a:avLst/>
              <a:gdLst/>
              <a:ahLst/>
              <a:cxnLst/>
              <a:rect l="l" t="t" r="r" b="b"/>
              <a:pathLst>
                <a:path w="287" h="45" extrusionOk="0">
                  <a:moveTo>
                    <a:pt x="181" y="0"/>
                  </a:moveTo>
                  <a:cubicBezTo>
                    <a:pt x="167" y="0"/>
                    <a:pt x="152" y="1"/>
                    <a:pt x="139" y="4"/>
                  </a:cubicBezTo>
                  <a:cubicBezTo>
                    <a:pt x="93" y="4"/>
                    <a:pt x="47" y="13"/>
                    <a:pt x="1" y="31"/>
                  </a:cubicBezTo>
                  <a:cubicBezTo>
                    <a:pt x="33" y="38"/>
                    <a:pt x="66" y="44"/>
                    <a:pt x="102" y="44"/>
                  </a:cubicBezTo>
                  <a:cubicBezTo>
                    <a:pt x="116" y="44"/>
                    <a:pt x="132" y="43"/>
                    <a:pt x="148" y="41"/>
                  </a:cubicBezTo>
                  <a:cubicBezTo>
                    <a:pt x="194" y="41"/>
                    <a:pt x="240" y="31"/>
                    <a:pt x="286" y="13"/>
                  </a:cubicBezTo>
                  <a:cubicBezTo>
                    <a:pt x="254" y="7"/>
                    <a:pt x="216" y="0"/>
                    <a:pt x="1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29;p45">
              <a:extLst>
                <a:ext uri="{FF2B5EF4-FFF2-40B4-BE49-F238E27FC236}">
                  <a16:creationId xmlns:a16="http://schemas.microsoft.com/office/drawing/2014/main" id="{85932865-E6EB-CA40-9949-7A991B24E776}"/>
                </a:ext>
              </a:extLst>
            </p:cNvPr>
            <p:cNvSpPr/>
            <p:nvPr/>
          </p:nvSpPr>
          <p:spPr>
            <a:xfrm>
              <a:off x="1684625" y="4761425"/>
              <a:ext cx="8075" cy="1425"/>
            </a:xfrm>
            <a:custGeom>
              <a:avLst/>
              <a:gdLst/>
              <a:ahLst/>
              <a:cxnLst/>
              <a:rect l="l" t="t" r="r" b="b"/>
              <a:pathLst>
                <a:path w="323" h="57" extrusionOk="0">
                  <a:moveTo>
                    <a:pt x="323" y="0"/>
                  </a:moveTo>
                  <a:cubicBezTo>
                    <a:pt x="268" y="0"/>
                    <a:pt x="212" y="9"/>
                    <a:pt x="166" y="19"/>
                  </a:cubicBezTo>
                  <a:cubicBezTo>
                    <a:pt x="111" y="19"/>
                    <a:pt x="56" y="28"/>
                    <a:pt x="1" y="37"/>
                  </a:cubicBezTo>
                  <a:cubicBezTo>
                    <a:pt x="40" y="50"/>
                    <a:pt x="79" y="56"/>
                    <a:pt x="118" y="56"/>
                  </a:cubicBezTo>
                  <a:cubicBezTo>
                    <a:pt x="188" y="56"/>
                    <a:pt x="258" y="36"/>
                    <a:pt x="3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30;p45">
              <a:extLst>
                <a:ext uri="{FF2B5EF4-FFF2-40B4-BE49-F238E27FC236}">
                  <a16:creationId xmlns:a16="http://schemas.microsoft.com/office/drawing/2014/main" id="{499829CE-5005-214D-88F9-DC35AC2FA2C4}"/>
                </a:ext>
              </a:extLst>
            </p:cNvPr>
            <p:cNvSpPr/>
            <p:nvPr/>
          </p:nvSpPr>
          <p:spPr>
            <a:xfrm>
              <a:off x="1667825" y="4764300"/>
              <a:ext cx="12925" cy="6575"/>
            </a:xfrm>
            <a:custGeom>
              <a:avLst/>
              <a:gdLst/>
              <a:ahLst/>
              <a:cxnLst/>
              <a:rect l="l" t="t" r="r" b="b"/>
              <a:pathLst>
                <a:path w="517" h="263" extrusionOk="0">
                  <a:moveTo>
                    <a:pt x="192" y="32"/>
                  </a:moveTo>
                  <a:cubicBezTo>
                    <a:pt x="214" y="32"/>
                    <a:pt x="237" y="35"/>
                    <a:pt x="258" y="42"/>
                  </a:cubicBezTo>
                  <a:cubicBezTo>
                    <a:pt x="314" y="51"/>
                    <a:pt x="369" y="78"/>
                    <a:pt x="415" y="124"/>
                  </a:cubicBezTo>
                  <a:cubicBezTo>
                    <a:pt x="432" y="154"/>
                    <a:pt x="454" y="183"/>
                    <a:pt x="471" y="212"/>
                  </a:cubicBezTo>
                  <a:lnTo>
                    <a:pt x="471" y="212"/>
                  </a:lnTo>
                  <a:cubicBezTo>
                    <a:pt x="471" y="212"/>
                    <a:pt x="471" y="212"/>
                    <a:pt x="471" y="212"/>
                  </a:cubicBezTo>
                  <a:cubicBezTo>
                    <a:pt x="443" y="212"/>
                    <a:pt x="401" y="212"/>
                    <a:pt x="351" y="207"/>
                  </a:cubicBezTo>
                  <a:cubicBezTo>
                    <a:pt x="286" y="198"/>
                    <a:pt x="231" y="189"/>
                    <a:pt x="176" y="171"/>
                  </a:cubicBezTo>
                  <a:cubicBezTo>
                    <a:pt x="139" y="161"/>
                    <a:pt x="102" y="152"/>
                    <a:pt x="74" y="134"/>
                  </a:cubicBezTo>
                  <a:cubicBezTo>
                    <a:pt x="47" y="115"/>
                    <a:pt x="28" y="88"/>
                    <a:pt x="56" y="69"/>
                  </a:cubicBezTo>
                  <a:cubicBezTo>
                    <a:pt x="99" y="45"/>
                    <a:pt x="146" y="32"/>
                    <a:pt x="192" y="32"/>
                  </a:cubicBezTo>
                  <a:close/>
                  <a:moveTo>
                    <a:pt x="193" y="1"/>
                  </a:moveTo>
                  <a:cubicBezTo>
                    <a:pt x="140" y="1"/>
                    <a:pt x="86" y="14"/>
                    <a:pt x="37" y="42"/>
                  </a:cubicBezTo>
                  <a:cubicBezTo>
                    <a:pt x="10" y="60"/>
                    <a:pt x="1" y="88"/>
                    <a:pt x="10" y="115"/>
                  </a:cubicBezTo>
                  <a:cubicBezTo>
                    <a:pt x="19" y="134"/>
                    <a:pt x="37" y="152"/>
                    <a:pt x="56" y="161"/>
                  </a:cubicBezTo>
                  <a:cubicBezTo>
                    <a:pt x="93" y="180"/>
                    <a:pt x="130" y="189"/>
                    <a:pt x="166" y="198"/>
                  </a:cubicBezTo>
                  <a:cubicBezTo>
                    <a:pt x="222" y="207"/>
                    <a:pt x="286" y="226"/>
                    <a:pt x="351" y="226"/>
                  </a:cubicBezTo>
                  <a:cubicBezTo>
                    <a:pt x="367" y="228"/>
                    <a:pt x="383" y="230"/>
                    <a:pt x="399" y="230"/>
                  </a:cubicBezTo>
                  <a:cubicBezTo>
                    <a:pt x="425" y="230"/>
                    <a:pt x="452" y="227"/>
                    <a:pt x="478" y="223"/>
                  </a:cubicBezTo>
                  <a:lnTo>
                    <a:pt x="478" y="223"/>
                  </a:lnTo>
                  <a:cubicBezTo>
                    <a:pt x="486" y="236"/>
                    <a:pt x="492" y="249"/>
                    <a:pt x="498" y="263"/>
                  </a:cubicBezTo>
                  <a:cubicBezTo>
                    <a:pt x="498" y="246"/>
                    <a:pt x="498" y="236"/>
                    <a:pt x="491" y="221"/>
                  </a:cubicBezTo>
                  <a:lnTo>
                    <a:pt x="491" y="221"/>
                  </a:lnTo>
                  <a:cubicBezTo>
                    <a:pt x="499" y="219"/>
                    <a:pt x="508" y="218"/>
                    <a:pt x="516" y="217"/>
                  </a:cubicBezTo>
                  <a:cubicBezTo>
                    <a:pt x="516" y="213"/>
                    <a:pt x="506" y="212"/>
                    <a:pt x="487" y="212"/>
                  </a:cubicBezTo>
                  <a:lnTo>
                    <a:pt x="487" y="212"/>
                  </a:lnTo>
                  <a:cubicBezTo>
                    <a:pt x="477" y="177"/>
                    <a:pt x="451" y="141"/>
                    <a:pt x="424" y="106"/>
                  </a:cubicBezTo>
                  <a:cubicBezTo>
                    <a:pt x="367" y="37"/>
                    <a:pt x="281" y="1"/>
                    <a:pt x="1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31;p45">
              <a:extLst>
                <a:ext uri="{FF2B5EF4-FFF2-40B4-BE49-F238E27FC236}">
                  <a16:creationId xmlns:a16="http://schemas.microsoft.com/office/drawing/2014/main" id="{0D862D7C-0B25-6B4B-AE48-493086F6D7D4}"/>
                </a:ext>
              </a:extLst>
            </p:cNvPr>
            <p:cNvSpPr/>
            <p:nvPr/>
          </p:nvSpPr>
          <p:spPr>
            <a:xfrm>
              <a:off x="1678875" y="4761650"/>
              <a:ext cx="6250" cy="8300"/>
            </a:xfrm>
            <a:custGeom>
              <a:avLst/>
              <a:gdLst/>
              <a:ahLst/>
              <a:cxnLst/>
              <a:rect l="l" t="t" r="r" b="b"/>
              <a:pathLst>
                <a:path w="250" h="332" extrusionOk="0">
                  <a:moveTo>
                    <a:pt x="185" y="0"/>
                  </a:moveTo>
                  <a:cubicBezTo>
                    <a:pt x="129" y="0"/>
                    <a:pt x="74" y="37"/>
                    <a:pt x="47" y="92"/>
                  </a:cubicBezTo>
                  <a:cubicBezTo>
                    <a:pt x="19" y="129"/>
                    <a:pt x="10" y="175"/>
                    <a:pt x="10" y="221"/>
                  </a:cubicBezTo>
                  <a:cubicBezTo>
                    <a:pt x="1" y="258"/>
                    <a:pt x="10" y="295"/>
                    <a:pt x="37" y="332"/>
                  </a:cubicBezTo>
                  <a:cubicBezTo>
                    <a:pt x="28" y="295"/>
                    <a:pt x="28" y="258"/>
                    <a:pt x="28" y="221"/>
                  </a:cubicBezTo>
                  <a:cubicBezTo>
                    <a:pt x="37" y="184"/>
                    <a:pt x="47" y="138"/>
                    <a:pt x="74" y="111"/>
                  </a:cubicBezTo>
                  <a:cubicBezTo>
                    <a:pt x="93" y="74"/>
                    <a:pt x="139" y="28"/>
                    <a:pt x="185" y="28"/>
                  </a:cubicBezTo>
                  <a:cubicBezTo>
                    <a:pt x="222" y="37"/>
                    <a:pt x="212" y="102"/>
                    <a:pt x="194" y="138"/>
                  </a:cubicBezTo>
                  <a:cubicBezTo>
                    <a:pt x="175" y="175"/>
                    <a:pt x="148" y="212"/>
                    <a:pt x="120" y="240"/>
                  </a:cubicBezTo>
                  <a:cubicBezTo>
                    <a:pt x="83" y="295"/>
                    <a:pt x="47" y="323"/>
                    <a:pt x="47" y="332"/>
                  </a:cubicBezTo>
                  <a:cubicBezTo>
                    <a:pt x="47" y="332"/>
                    <a:pt x="93" y="313"/>
                    <a:pt x="139" y="258"/>
                  </a:cubicBezTo>
                  <a:cubicBezTo>
                    <a:pt x="166" y="221"/>
                    <a:pt x="194" y="184"/>
                    <a:pt x="212" y="148"/>
                  </a:cubicBezTo>
                  <a:cubicBezTo>
                    <a:pt x="231" y="129"/>
                    <a:pt x="240" y="102"/>
                    <a:pt x="240" y="74"/>
                  </a:cubicBezTo>
                  <a:cubicBezTo>
                    <a:pt x="249" y="37"/>
                    <a:pt x="222" y="0"/>
                    <a:pt x="1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32;p45">
              <a:extLst>
                <a:ext uri="{FF2B5EF4-FFF2-40B4-BE49-F238E27FC236}">
                  <a16:creationId xmlns:a16="http://schemas.microsoft.com/office/drawing/2014/main" id="{C3D77657-F928-CF47-B65B-5D2AAFD27661}"/>
                </a:ext>
              </a:extLst>
            </p:cNvPr>
            <p:cNvSpPr/>
            <p:nvPr/>
          </p:nvSpPr>
          <p:spPr>
            <a:xfrm>
              <a:off x="1728825" y="4761250"/>
              <a:ext cx="22575" cy="19975"/>
            </a:xfrm>
            <a:custGeom>
              <a:avLst/>
              <a:gdLst/>
              <a:ahLst/>
              <a:cxnLst/>
              <a:rect l="l" t="t" r="r" b="b"/>
              <a:pathLst>
                <a:path w="903" h="799" extrusionOk="0">
                  <a:moveTo>
                    <a:pt x="779" y="0"/>
                  </a:moveTo>
                  <a:cubicBezTo>
                    <a:pt x="755" y="0"/>
                    <a:pt x="732" y="3"/>
                    <a:pt x="709" y="7"/>
                  </a:cubicBezTo>
                  <a:cubicBezTo>
                    <a:pt x="543" y="26"/>
                    <a:pt x="396" y="90"/>
                    <a:pt x="267" y="200"/>
                  </a:cubicBezTo>
                  <a:cubicBezTo>
                    <a:pt x="148" y="302"/>
                    <a:pt x="65" y="449"/>
                    <a:pt x="19" y="606"/>
                  </a:cubicBezTo>
                  <a:cubicBezTo>
                    <a:pt x="10" y="652"/>
                    <a:pt x="0" y="698"/>
                    <a:pt x="0" y="744"/>
                  </a:cubicBezTo>
                  <a:cubicBezTo>
                    <a:pt x="0" y="762"/>
                    <a:pt x="0" y="780"/>
                    <a:pt x="0" y="799"/>
                  </a:cubicBezTo>
                  <a:cubicBezTo>
                    <a:pt x="10" y="799"/>
                    <a:pt x="10" y="725"/>
                    <a:pt x="37" y="606"/>
                  </a:cubicBezTo>
                  <a:cubicBezTo>
                    <a:pt x="83" y="458"/>
                    <a:pt x="175" y="329"/>
                    <a:pt x="286" y="219"/>
                  </a:cubicBezTo>
                  <a:cubicBezTo>
                    <a:pt x="405" y="118"/>
                    <a:pt x="553" y="53"/>
                    <a:pt x="709" y="26"/>
                  </a:cubicBezTo>
                  <a:cubicBezTo>
                    <a:pt x="829" y="7"/>
                    <a:pt x="903" y="7"/>
                    <a:pt x="903" y="7"/>
                  </a:cubicBezTo>
                  <a:cubicBezTo>
                    <a:pt x="890" y="7"/>
                    <a:pt x="878" y="3"/>
                    <a:pt x="868" y="3"/>
                  </a:cubicBezTo>
                  <a:cubicBezTo>
                    <a:pt x="864" y="3"/>
                    <a:pt x="860" y="4"/>
                    <a:pt x="856" y="7"/>
                  </a:cubicBezTo>
                  <a:cubicBezTo>
                    <a:pt x="829" y="3"/>
                    <a:pt x="804" y="0"/>
                    <a:pt x="77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33;p45">
              <a:extLst>
                <a:ext uri="{FF2B5EF4-FFF2-40B4-BE49-F238E27FC236}">
                  <a16:creationId xmlns:a16="http://schemas.microsoft.com/office/drawing/2014/main" id="{50540CC5-1814-DB4A-8E52-713DAC6B46A2}"/>
                </a:ext>
              </a:extLst>
            </p:cNvPr>
            <p:cNvSpPr/>
            <p:nvPr/>
          </p:nvSpPr>
          <p:spPr>
            <a:xfrm>
              <a:off x="1700750" y="4775625"/>
              <a:ext cx="19350" cy="1775"/>
            </a:xfrm>
            <a:custGeom>
              <a:avLst/>
              <a:gdLst/>
              <a:ahLst/>
              <a:cxnLst/>
              <a:rect l="l" t="t" r="r" b="b"/>
              <a:pathLst>
                <a:path w="774" h="71" extrusionOk="0">
                  <a:moveTo>
                    <a:pt x="757" y="0"/>
                  </a:moveTo>
                  <a:cubicBezTo>
                    <a:pt x="708" y="0"/>
                    <a:pt x="560" y="15"/>
                    <a:pt x="387" y="31"/>
                  </a:cubicBezTo>
                  <a:cubicBezTo>
                    <a:pt x="175" y="49"/>
                    <a:pt x="0" y="49"/>
                    <a:pt x="0" y="58"/>
                  </a:cubicBezTo>
                  <a:cubicBezTo>
                    <a:pt x="77" y="66"/>
                    <a:pt x="155" y="71"/>
                    <a:pt x="232" y="71"/>
                  </a:cubicBezTo>
                  <a:cubicBezTo>
                    <a:pt x="413" y="71"/>
                    <a:pt x="593" y="48"/>
                    <a:pt x="773" y="3"/>
                  </a:cubicBezTo>
                  <a:cubicBezTo>
                    <a:pt x="773" y="1"/>
                    <a:pt x="768" y="0"/>
                    <a:pt x="7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34;p45">
              <a:extLst>
                <a:ext uri="{FF2B5EF4-FFF2-40B4-BE49-F238E27FC236}">
                  <a16:creationId xmlns:a16="http://schemas.microsoft.com/office/drawing/2014/main" id="{49DDA879-92DD-9640-9963-932A3E14A1CC}"/>
                </a:ext>
              </a:extLst>
            </p:cNvPr>
            <p:cNvSpPr/>
            <p:nvPr/>
          </p:nvSpPr>
          <p:spPr>
            <a:xfrm>
              <a:off x="1731125" y="4774950"/>
              <a:ext cx="2100" cy="3750"/>
            </a:xfrm>
            <a:custGeom>
              <a:avLst/>
              <a:gdLst/>
              <a:ahLst/>
              <a:cxnLst/>
              <a:rect l="l" t="t" r="r" b="b"/>
              <a:pathLst>
                <a:path w="84" h="150" extrusionOk="0">
                  <a:moveTo>
                    <a:pt x="78" y="1"/>
                  </a:moveTo>
                  <a:cubicBezTo>
                    <a:pt x="65" y="1"/>
                    <a:pt x="35" y="27"/>
                    <a:pt x="19" y="67"/>
                  </a:cubicBezTo>
                  <a:cubicBezTo>
                    <a:pt x="0" y="113"/>
                    <a:pt x="10" y="150"/>
                    <a:pt x="19" y="150"/>
                  </a:cubicBezTo>
                  <a:cubicBezTo>
                    <a:pt x="28" y="150"/>
                    <a:pt x="37" y="113"/>
                    <a:pt x="56" y="76"/>
                  </a:cubicBezTo>
                  <a:cubicBezTo>
                    <a:pt x="65" y="39"/>
                    <a:pt x="83" y="2"/>
                    <a:pt x="83" y="2"/>
                  </a:cubicBezTo>
                  <a:cubicBezTo>
                    <a:pt x="82" y="1"/>
                    <a:pt x="80" y="1"/>
                    <a:pt x="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35;p45">
              <a:extLst>
                <a:ext uri="{FF2B5EF4-FFF2-40B4-BE49-F238E27FC236}">
                  <a16:creationId xmlns:a16="http://schemas.microsoft.com/office/drawing/2014/main" id="{6C4DC944-3A49-4544-B82E-B390B43F6368}"/>
                </a:ext>
              </a:extLst>
            </p:cNvPr>
            <p:cNvSpPr/>
            <p:nvPr/>
          </p:nvSpPr>
          <p:spPr>
            <a:xfrm>
              <a:off x="1735025" y="4768725"/>
              <a:ext cx="2800" cy="2650"/>
            </a:xfrm>
            <a:custGeom>
              <a:avLst/>
              <a:gdLst/>
              <a:ahLst/>
              <a:cxnLst/>
              <a:rect l="l" t="t" r="r" b="b"/>
              <a:pathLst>
                <a:path w="112" h="106" extrusionOk="0">
                  <a:moveTo>
                    <a:pt x="100" y="0"/>
                  </a:moveTo>
                  <a:cubicBezTo>
                    <a:pt x="92" y="0"/>
                    <a:pt x="70" y="17"/>
                    <a:pt x="47" y="40"/>
                  </a:cubicBezTo>
                  <a:cubicBezTo>
                    <a:pt x="19" y="67"/>
                    <a:pt x="1" y="95"/>
                    <a:pt x="10" y="104"/>
                  </a:cubicBezTo>
                  <a:cubicBezTo>
                    <a:pt x="11" y="105"/>
                    <a:pt x="13" y="106"/>
                    <a:pt x="15" y="106"/>
                  </a:cubicBezTo>
                  <a:cubicBezTo>
                    <a:pt x="27" y="106"/>
                    <a:pt x="51" y="82"/>
                    <a:pt x="75" y="58"/>
                  </a:cubicBezTo>
                  <a:cubicBezTo>
                    <a:pt x="93" y="30"/>
                    <a:pt x="111" y="3"/>
                    <a:pt x="102" y="3"/>
                  </a:cubicBezTo>
                  <a:cubicBezTo>
                    <a:pt x="102" y="1"/>
                    <a:pt x="101" y="0"/>
                    <a:pt x="10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036;p45">
              <a:extLst>
                <a:ext uri="{FF2B5EF4-FFF2-40B4-BE49-F238E27FC236}">
                  <a16:creationId xmlns:a16="http://schemas.microsoft.com/office/drawing/2014/main" id="{0B808CCA-0F31-8C43-A987-5CAFEEA6DAE7}"/>
                </a:ext>
              </a:extLst>
            </p:cNvPr>
            <p:cNvSpPr/>
            <p:nvPr/>
          </p:nvSpPr>
          <p:spPr>
            <a:xfrm>
              <a:off x="1740800" y="4765300"/>
              <a:ext cx="3825" cy="1700"/>
            </a:xfrm>
            <a:custGeom>
              <a:avLst/>
              <a:gdLst/>
              <a:ahLst/>
              <a:cxnLst/>
              <a:rect l="l" t="t" r="r" b="b"/>
              <a:pathLst>
                <a:path w="153" h="68" extrusionOk="0">
                  <a:moveTo>
                    <a:pt x="119" y="0"/>
                  </a:moveTo>
                  <a:cubicBezTo>
                    <a:pt x="103" y="0"/>
                    <a:pt x="84" y="3"/>
                    <a:pt x="64" y="11"/>
                  </a:cubicBezTo>
                  <a:cubicBezTo>
                    <a:pt x="18" y="29"/>
                    <a:pt x="0" y="66"/>
                    <a:pt x="0" y="66"/>
                  </a:cubicBezTo>
                  <a:cubicBezTo>
                    <a:pt x="1" y="67"/>
                    <a:pt x="3" y="68"/>
                    <a:pt x="5" y="68"/>
                  </a:cubicBezTo>
                  <a:cubicBezTo>
                    <a:pt x="17" y="68"/>
                    <a:pt x="42" y="46"/>
                    <a:pt x="74" y="38"/>
                  </a:cubicBezTo>
                  <a:cubicBezTo>
                    <a:pt x="110" y="20"/>
                    <a:pt x="147" y="20"/>
                    <a:pt x="147" y="11"/>
                  </a:cubicBezTo>
                  <a:cubicBezTo>
                    <a:pt x="153" y="6"/>
                    <a:pt x="140" y="0"/>
                    <a:pt x="1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037;p45">
              <a:extLst>
                <a:ext uri="{FF2B5EF4-FFF2-40B4-BE49-F238E27FC236}">
                  <a16:creationId xmlns:a16="http://schemas.microsoft.com/office/drawing/2014/main" id="{BD86D7F2-1695-D24B-8EDF-2D956ADACD7D}"/>
                </a:ext>
              </a:extLst>
            </p:cNvPr>
            <p:cNvSpPr/>
            <p:nvPr/>
          </p:nvSpPr>
          <p:spPr>
            <a:xfrm>
              <a:off x="1747475" y="4763775"/>
              <a:ext cx="2075" cy="1150"/>
            </a:xfrm>
            <a:custGeom>
              <a:avLst/>
              <a:gdLst/>
              <a:ahLst/>
              <a:cxnLst/>
              <a:rect l="l" t="t" r="r" b="b"/>
              <a:pathLst>
                <a:path w="83" h="46" extrusionOk="0">
                  <a:moveTo>
                    <a:pt x="63" y="0"/>
                  </a:moveTo>
                  <a:cubicBezTo>
                    <a:pt x="55" y="0"/>
                    <a:pt x="46" y="3"/>
                    <a:pt x="37" y="7"/>
                  </a:cubicBezTo>
                  <a:cubicBezTo>
                    <a:pt x="9" y="17"/>
                    <a:pt x="0" y="26"/>
                    <a:pt x="0" y="35"/>
                  </a:cubicBezTo>
                  <a:cubicBezTo>
                    <a:pt x="4" y="43"/>
                    <a:pt x="9" y="46"/>
                    <a:pt x="16" y="46"/>
                  </a:cubicBezTo>
                  <a:cubicBezTo>
                    <a:pt x="25" y="46"/>
                    <a:pt x="35" y="40"/>
                    <a:pt x="46" y="35"/>
                  </a:cubicBezTo>
                  <a:cubicBezTo>
                    <a:pt x="74" y="26"/>
                    <a:pt x="83" y="17"/>
                    <a:pt x="83" y="7"/>
                  </a:cubicBezTo>
                  <a:cubicBezTo>
                    <a:pt x="78" y="3"/>
                    <a:pt x="71" y="0"/>
                    <a:pt x="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038;p45">
              <a:extLst>
                <a:ext uri="{FF2B5EF4-FFF2-40B4-BE49-F238E27FC236}">
                  <a16:creationId xmlns:a16="http://schemas.microsoft.com/office/drawing/2014/main" id="{E3BAF5B9-8BDB-E842-8DB0-F67C692CF9FA}"/>
                </a:ext>
              </a:extLst>
            </p:cNvPr>
            <p:cNvSpPr/>
            <p:nvPr/>
          </p:nvSpPr>
          <p:spPr>
            <a:xfrm>
              <a:off x="1684625" y="4752450"/>
              <a:ext cx="67225" cy="6450"/>
            </a:xfrm>
            <a:custGeom>
              <a:avLst/>
              <a:gdLst/>
              <a:ahLst/>
              <a:cxnLst/>
              <a:rect l="l" t="t" r="r" b="b"/>
              <a:pathLst>
                <a:path w="2689" h="258" extrusionOk="0">
                  <a:moveTo>
                    <a:pt x="2689" y="0"/>
                  </a:moveTo>
                  <a:lnTo>
                    <a:pt x="1" y="147"/>
                  </a:lnTo>
                  <a:lnTo>
                    <a:pt x="1" y="258"/>
                  </a:lnTo>
                  <a:lnTo>
                    <a:pt x="2689" y="212"/>
                  </a:lnTo>
                  <a:lnTo>
                    <a:pt x="26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039;p45">
              <a:extLst>
                <a:ext uri="{FF2B5EF4-FFF2-40B4-BE49-F238E27FC236}">
                  <a16:creationId xmlns:a16="http://schemas.microsoft.com/office/drawing/2014/main" id="{B1E75979-D515-564F-B617-F5A18AA6EB69}"/>
                </a:ext>
              </a:extLst>
            </p:cNvPr>
            <p:cNvSpPr/>
            <p:nvPr/>
          </p:nvSpPr>
          <p:spPr>
            <a:xfrm>
              <a:off x="1638375" y="4307100"/>
              <a:ext cx="335825" cy="450425"/>
            </a:xfrm>
            <a:custGeom>
              <a:avLst/>
              <a:gdLst/>
              <a:ahLst/>
              <a:cxnLst/>
              <a:rect l="l" t="t" r="r" b="b"/>
              <a:pathLst>
                <a:path w="13433" h="18017" extrusionOk="0">
                  <a:moveTo>
                    <a:pt x="10468" y="0"/>
                  </a:moveTo>
                  <a:cubicBezTo>
                    <a:pt x="10422" y="111"/>
                    <a:pt x="4051" y="148"/>
                    <a:pt x="1565" y="1215"/>
                  </a:cubicBezTo>
                  <a:cubicBezTo>
                    <a:pt x="599" y="1630"/>
                    <a:pt x="0" y="2606"/>
                    <a:pt x="65" y="3655"/>
                  </a:cubicBezTo>
                  <a:lnTo>
                    <a:pt x="1363" y="18017"/>
                  </a:lnTo>
                  <a:lnTo>
                    <a:pt x="4659" y="17740"/>
                  </a:lnTo>
                  <a:lnTo>
                    <a:pt x="4005" y="5036"/>
                  </a:lnTo>
                  <a:cubicBezTo>
                    <a:pt x="4005" y="4520"/>
                    <a:pt x="4355" y="4069"/>
                    <a:pt x="4852" y="3931"/>
                  </a:cubicBezTo>
                  <a:cubicBezTo>
                    <a:pt x="7071" y="3314"/>
                    <a:pt x="13432" y="3167"/>
                    <a:pt x="13432" y="3167"/>
                  </a:cubicBezTo>
                  <a:lnTo>
                    <a:pt x="1046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040;p45">
              <a:extLst>
                <a:ext uri="{FF2B5EF4-FFF2-40B4-BE49-F238E27FC236}">
                  <a16:creationId xmlns:a16="http://schemas.microsoft.com/office/drawing/2014/main" id="{768FF5E3-24A0-CD42-966C-CB7D652D3233}"/>
                </a:ext>
              </a:extLst>
            </p:cNvPr>
            <p:cNvSpPr/>
            <p:nvPr/>
          </p:nvSpPr>
          <p:spPr>
            <a:xfrm>
              <a:off x="1528125" y="4266125"/>
              <a:ext cx="481500" cy="488875"/>
            </a:xfrm>
            <a:custGeom>
              <a:avLst/>
              <a:gdLst/>
              <a:ahLst/>
              <a:cxnLst/>
              <a:rect l="l" t="t" r="r" b="b"/>
              <a:pathLst>
                <a:path w="19260" h="19555" extrusionOk="0">
                  <a:moveTo>
                    <a:pt x="13138" y="1"/>
                  </a:moveTo>
                  <a:cubicBezTo>
                    <a:pt x="13138" y="1"/>
                    <a:pt x="12769" y="774"/>
                    <a:pt x="12677" y="903"/>
                  </a:cubicBezTo>
                  <a:cubicBezTo>
                    <a:pt x="12613" y="1004"/>
                    <a:pt x="7798" y="1879"/>
                    <a:pt x="5138" y="2357"/>
                  </a:cubicBezTo>
                  <a:cubicBezTo>
                    <a:pt x="4097" y="2532"/>
                    <a:pt x="3287" y="3342"/>
                    <a:pt x="3103" y="4383"/>
                  </a:cubicBezTo>
                  <a:lnTo>
                    <a:pt x="1" y="18919"/>
                  </a:lnTo>
                  <a:lnTo>
                    <a:pt x="3508" y="19554"/>
                  </a:lnTo>
                  <a:lnTo>
                    <a:pt x="6629" y="6629"/>
                  </a:lnTo>
                  <a:cubicBezTo>
                    <a:pt x="6749" y="6123"/>
                    <a:pt x="7191" y="5764"/>
                    <a:pt x="7715" y="5745"/>
                  </a:cubicBezTo>
                  <a:cubicBezTo>
                    <a:pt x="10008" y="5653"/>
                    <a:pt x="16148" y="5386"/>
                    <a:pt x="17538" y="4944"/>
                  </a:cubicBezTo>
                  <a:cubicBezTo>
                    <a:pt x="19260" y="4401"/>
                    <a:pt x="18634" y="1722"/>
                    <a:pt x="18634" y="1722"/>
                  </a:cubicBezTo>
                  <a:lnTo>
                    <a:pt x="1313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041;p45">
              <a:extLst>
                <a:ext uri="{FF2B5EF4-FFF2-40B4-BE49-F238E27FC236}">
                  <a16:creationId xmlns:a16="http://schemas.microsoft.com/office/drawing/2014/main" id="{6145848E-FC01-824B-82CD-2A05C8E7DF66}"/>
                </a:ext>
              </a:extLst>
            </p:cNvPr>
            <p:cNvSpPr/>
            <p:nvPr/>
          </p:nvSpPr>
          <p:spPr>
            <a:xfrm>
              <a:off x="1656775" y="4401225"/>
              <a:ext cx="203725" cy="185525"/>
            </a:xfrm>
            <a:custGeom>
              <a:avLst/>
              <a:gdLst/>
              <a:ahLst/>
              <a:cxnLst/>
              <a:rect l="l" t="t" r="r" b="b"/>
              <a:pathLst>
                <a:path w="8149" h="7421" extrusionOk="0">
                  <a:moveTo>
                    <a:pt x="8001" y="1"/>
                  </a:moveTo>
                  <a:lnTo>
                    <a:pt x="7614" y="19"/>
                  </a:lnTo>
                  <a:lnTo>
                    <a:pt x="6187" y="120"/>
                  </a:lnTo>
                  <a:lnTo>
                    <a:pt x="4061" y="268"/>
                  </a:lnTo>
                  <a:lnTo>
                    <a:pt x="2809" y="360"/>
                  </a:lnTo>
                  <a:cubicBezTo>
                    <a:pt x="2588" y="369"/>
                    <a:pt x="2358" y="406"/>
                    <a:pt x="2146" y="470"/>
                  </a:cubicBezTo>
                  <a:cubicBezTo>
                    <a:pt x="2035" y="507"/>
                    <a:pt x="1934" y="562"/>
                    <a:pt x="1842" y="636"/>
                  </a:cubicBezTo>
                  <a:cubicBezTo>
                    <a:pt x="1750" y="719"/>
                    <a:pt x="1676" y="811"/>
                    <a:pt x="1621" y="921"/>
                  </a:cubicBezTo>
                  <a:cubicBezTo>
                    <a:pt x="1520" y="1124"/>
                    <a:pt x="1446" y="1345"/>
                    <a:pt x="1409" y="1575"/>
                  </a:cubicBezTo>
                  <a:cubicBezTo>
                    <a:pt x="1354" y="1796"/>
                    <a:pt x="1299" y="2007"/>
                    <a:pt x="1244" y="2219"/>
                  </a:cubicBezTo>
                  <a:cubicBezTo>
                    <a:pt x="1142" y="2643"/>
                    <a:pt x="1041" y="3048"/>
                    <a:pt x="949" y="3444"/>
                  </a:cubicBezTo>
                  <a:cubicBezTo>
                    <a:pt x="756" y="4217"/>
                    <a:pt x="590" y="4926"/>
                    <a:pt x="443" y="5515"/>
                  </a:cubicBezTo>
                  <a:cubicBezTo>
                    <a:pt x="305" y="6104"/>
                    <a:pt x="194" y="6574"/>
                    <a:pt x="111" y="6905"/>
                  </a:cubicBezTo>
                  <a:cubicBezTo>
                    <a:pt x="74" y="7071"/>
                    <a:pt x="47" y="7200"/>
                    <a:pt x="28" y="7292"/>
                  </a:cubicBezTo>
                  <a:cubicBezTo>
                    <a:pt x="19" y="7329"/>
                    <a:pt x="10" y="7356"/>
                    <a:pt x="10" y="7384"/>
                  </a:cubicBezTo>
                  <a:cubicBezTo>
                    <a:pt x="1" y="7402"/>
                    <a:pt x="1" y="7411"/>
                    <a:pt x="10" y="7421"/>
                  </a:cubicBezTo>
                  <a:cubicBezTo>
                    <a:pt x="10" y="7411"/>
                    <a:pt x="19" y="7402"/>
                    <a:pt x="19" y="7393"/>
                  </a:cubicBezTo>
                  <a:cubicBezTo>
                    <a:pt x="28" y="7365"/>
                    <a:pt x="38" y="7329"/>
                    <a:pt x="47" y="7292"/>
                  </a:cubicBezTo>
                  <a:lnTo>
                    <a:pt x="148" y="6914"/>
                  </a:lnTo>
                  <a:cubicBezTo>
                    <a:pt x="231" y="6583"/>
                    <a:pt x="351" y="6113"/>
                    <a:pt x="498" y="5524"/>
                  </a:cubicBezTo>
                  <a:cubicBezTo>
                    <a:pt x="645" y="4935"/>
                    <a:pt x="820" y="4235"/>
                    <a:pt x="1013" y="3462"/>
                  </a:cubicBezTo>
                  <a:cubicBezTo>
                    <a:pt x="1115" y="3075"/>
                    <a:pt x="1216" y="2661"/>
                    <a:pt x="1317" y="2238"/>
                  </a:cubicBezTo>
                  <a:cubicBezTo>
                    <a:pt x="1372" y="2026"/>
                    <a:pt x="1419" y="1814"/>
                    <a:pt x="1474" y="1593"/>
                  </a:cubicBezTo>
                  <a:cubicBezTo>
                    <a:pt x="1520" y="1372"/>
                    <a:pt x="1593" y="1161"/>
                    <a:pt x="1686" y="958"/>
                  </a:cubicBezTo>
                  <a:cubicBezTo>
                    <a:pt x="1787" y="755"/>
                    <a:pt x="1962" y="608"/>
                    <a:pt x="2173" y="544"/>
                  </a:cubicBezTo>
                  <a:cubicBezTo>
                    <a:pt x="2385" y="479"/>
                    <a:pt x="2597" y="442"/>
                    <a:pt x="2818" y="433"/>
                  </a:cubicBezTo>
                  <a:lnTo>
                    <a:pt x="4070" y="341"/>
                  </a:lnTo>
                  <a:lnTo>
                    <a:pt x="6197" y="166"/>
                  </a:lnTo>
                  <a:lnTo>
                    <a:pt x="7623" y="56"/>
                  </a:lnTo>
                  <a:lnTo>
                    <a:pt x="8010" y="19"/>
                  </a:lnTo>
                  <a:lnTo>
                    <a:pt x="8111" y="10"/>
                  </a:lnTo>
                  <a:lnTo>
                    <a:pt x="8148" y="10"/>
                  </a:lnTo>
                  <a:cubicBezTo>
                    <a:pt x="8130" y="1"/>
                    <a:pt x="8121" y="1"/>
                    <a:pt x="810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42;p45">
              <a:extLst>
                <a:ext uri="{FF2B5EF4-FFF2-40B4-BE49-F238E27FC236}">
                  <a16:creationId xmlns:a16="http://schemas.microsoft.com/office/drawing/2014/main" id="{07A23BCF-9D15-0943-AB5E-8264EEC62D77}"/>
                </a:ext>
              </a:extLst>
            </p:cNvPr>
            <p:cNvSpPr/>
            <p:nvPr/>
          </p:nvSpPr>
          <p:spPr>
            <a:xfrm>
              <a:off x="1735275" y="4026525"/>
              <a:ext cx="253175" cy="186475"/>
            </a:xfrm>
            <a:custGeom>
              <a:avLst/>
              <a:gdLst/>
              <a:ahLst/>
              <a:cxnLst/>
              <a:rect l="l" t="t" r="r" b="b"/>
              <a:pathLst>
                <a:path w="10127" h="7459" extrusionOk="0">
                  <a:moveTo>
                    <a:pt x="8230" y="1"/>
                  </a:moveTo>
                  <a:lnTo>
                    <a:pt x="4787" y="4834"/>
                  </a:lnTo>
                  <a:lnTo>
                    <a:pt x="1068" y="3462"/>
                  </a:lnTo>
                  <a:lnTo>
                    <a:pt x="0" y="5184"/>
                  </a:lnTo>
                  <a:lnTo>
                    <a:pt x="4530" y="7311"/>
                  </a:lnTo>
                  <a:cubicBezTo>
                    <a:pt x="4746" y="7411"/>
                    <a:pt x="4976" y="7459"/>
                    <a:pt x="5203" y="7459"/>
                  </a:cubicBezTo>
                  <a:cubicBezTo>
                    <a:pt x="5727" y="7459"/>
                    <a:pt x="6237" y="7202"/>
                    <a:pt x="6546" y="6740"/>
                  </a:cubicBezTo>
                  <a:lnTo>
                    <a:pt x="10127" y="1382"/>
                  </a:lnTo>
                  <a:lnTo>
                    <a:pt x="823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43;p45">
              <a:extLst>
                <a:ext uri="{FF2B5EF4-FFF2-40B4-BE49-F238E27FC236}">
                  <a16:creationId xmlns:a16="http://schemas.microsoft.com/office/drawing/2014/main" id="{66D0AE3E-626C-6E4B-84A8-67A24434392C}"/>
                </a:ext>
              </a:extLst>
            </p:cNvPr>
            <p:cNvSpPr/>
            <p:nvPr/>
          </p:nvSpPr>
          <p:spPr>
            <a:xfrm>
              <a:off x="1846650" y="4004675"/>
              <a:ext cx="219600" cy="304525"/>
            </a:xfrm>
            <a:custGeom>
              <a:avLst/>
              <a:gdLst/>
              <a:ahLst/>
              <a:cxnLst/>
              <a:rect l="l" t="t" r="r" b="b"/>
              <a:pathLst>
                <a:path w="8784" h="12181" extrusionOk="0">
                  <a:moveTo>
                    <a:pt x="6390" y="0"/>
                  </a:moveTo>
                  <a:lnTo>
                    <a:pt x="3785" y="875"/>
                  </a:lnTo>
                  <a:lnTo>
                    <a:pt x="2772" y="2965"/>
                  </a:lnTo>
                  <a:lnTo>
                    <a:pt x="1" y="10459"/>
                  </a:lnTo>
                  <a:lnTo>
                    <a:pt x="5902" y="12180"/>
                  </a:lnTo>
                  <a:cubicBezTo>
                    <a:pt x="5902" y="12180"/>
                    <a:pt x="8213" y="4907"/>
                    <a:pt x="8461" y="3701"/>
                  </a:cubicBezTo>
                  <a:cubicBezTo>
                    <a:pt x="8784" y="2136"/>
                    <a:pt x="7752" y="525"/>
                    <a:pt x="639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44;p45">
              <a:extLst>
                <a:ext uri="{FF2B5EF4-FFF2-40B4-BE49-F238E27FC236}">
                  <a16:creationId xmlns:a16="http://schemas.microsoft.com/office/drawing/2014/main" id="{283AF777-0028-9B40-8BA5-F2AF884493E6}"/>
                </a:ext>
              </a:extLst>
            </p:cNvPr>
            <p:cNvSpPr/>
            <p:nvPr/>
          </p:nvSpPr>
          <p:spPr>
            <a:xfrm>
              <a:off x="1873825" y="4004675"/>
              <a:ext cx="132575" cy="184375"/>
            </a:xfrm>
            <a:custGeom>
              <a:avLst/>
              <a:gdLst/>
              <a:ahLst/>
              <a:cxnLst/>
              <a:rect l="l" t="t" r="r" b="b"/>
              <a:pathLst>
                <a:path w="5303" h="7375" extrusionOk="0">
                  <a:moveTo>
                    <a:pt x="5303" y="0"/>
                  </a:moveTo>
                  <a:cubicBezTo>
                    <a:pt x="5275" y="0"/>
                    <a:pt x="5257" y="0"/>
                    <a:pt x="5238" y="10"/>
                  </a:cubicBezTo>
                  <a:lnTo>
                    <a:pt x="5100" y="56"/>
                  </a:lnTo>
                  <a:lnTo>
                    <a:pt x="4557" y="231"/>
                  </a:lnTo>
                  <a:lnTo>
                    <a:pt x="2670" y="847"/>
                  </a:lnTo>
                  <a:lnTo>
                    <a:pt x="2661" y="847"/>
                  </a:lnTo>
                  <a:lnTo>
                    <a:pt x="2661" y="857"/>
                  </a:lnTo>
                  <a:cubicBezTo>
                    <a:pt x="2385" y="1437"/>
                    <a:pt x="2081" y="2099"/>
                    <a:pt x="1786" y="2817"/>
                  </a:cubicBezTo>
                  <a:cubicBezTo>
                    <a:pt x="1261" y="4060"/>
                    <a:pt x="829" y="5211"/>
                    <a:pt x="507" y="6040"/>
                  </a:cubicBezTo>
                  <a:cubicBezTo>
                    <a:pt x="350" y="6435"/>
                    <a:pt x="221" y="6776"/>
                    <a:pt x="129" y="7015"/>
                  </a:cubicBezTo>
                  <a:cubicBezTo>
                    <a:pt x="83" y="7126"/>
                    <a:pt x="55" y="7218"/>
                    <a:pt x="28" y="7282"/>
                  </a:cubicBezTo>
                  <a:cubicBezTo>
                    <a:pt x="19" y="7310"/>
                    <a:pt x="0" y="7347"/>
                    <a:pt x="0" y="7375"/>
                  </a:cubicBezTo>
                  <a:cubicBezTo>
                    <a:pt x="9" y="7347"/>
                    <a:pt x="28" y="7319"/>
                    <a:pt x="37" y="7292"/>
                  </a:cubicBezTo>
                  <a:lnTo>
                    <a:pt x="157" y="7025"/>
                  </a:lnTo>
                  <a:cubicBezTo>
                    <a:pt x="258" y="6795"/>
                    <a:pt x="387" y="6463"/>
                    <a:pt x="553" y="6058"/>
                  </a:cubicBezTo>
                  <a:cubicBezTo>
                    <a:pt x="893" y="5239"/>
                    <a:pt x="1326" y="4088"/>
                    <a:pt x="1851" y="2845"/>
                  </a:cubicBezTo>
                  <a:cubicBezTo>
                    <a:pt x="2142" y="2144"/>
                    <a:pt x="2443" y="1478"/>
                    <a:pt x="2708" y="902"/>
                  </a:cubicBezTo>
                  <a:lnTo>
                    <a:pt x="2708" y="902"/>
                  </a:lnTo>
                  <a:lnTo>
                    <a:pt x="4585" y="258"/>
                  </a:lnTo>
                  <a:lnTo>
                    <a:pt x="5110" y="74"/>
                  </a:lnTo>
                  <a:lnTo>
                    <a:pt x="5257" y="19"/>
                  </a:lnTo>
                  <a:cubicBezTo>
                    <a:pt x="5266" y="10"/>
                    <a:pt x="5285" y="10"/>
                    <a:pt x="5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45;p45">
              <a:extLst>
                <a:ext uri="{FF2B5EF4-FFF2-40B4-BE49-F238E27FC236}">
                  <a16:creationId xmlns:a16="http://schemas.microsoft.com/office/drawing/2014/main" id="{3A064BB3-6951-E349-BF54-7E72A69D555E}"/>
                </a:ext>
              </a:extLst>
            </p:cNvPr>
            <p:cNvSpPr/>
            <p:nvPr/>
          </p:nvSpPr>
          <p:spPr>
            <a:xfrm>
              <a:off x="1911550" y="4110325"/>
              <a:ext cx="108450" cy="174850"/>
            </a:xfrm>
            <a:custGeom>
              <a:avLst/>
              <a:gdLst/>
              <a:ahLst/>
              <a:cxnLst/>
              <a:rect l="l" t="t" r="r" b="b"/>
              <a:pathLst>
                <a:path w="4338" h="6994" extrusionOk="0">
                  <a:moveTo>
                    <a:pt x="4337" y="0"/>
                  </a:moveTo>
                  <a:lnTo>
                    <a:pt x="4337" y="0"/>
                  </a:lnTo>
                  <a:cubicBezTo>
                    <a:pt x="3683" y="1694"/>
                    <a:pt x="3159" y="3425"/>
                    <a:pt x="2505" y="5119"/>
                  </a:cubicBezTo>
                  <a:cubicBezTo>
                    <a:pt x="2385" y="5478"/>
                    <a:pt x="2192" y="5800"/>
                    <a:pt x="1934" y="6076"/>
                  </a:cubicBezTo>
                  <a:cubicBezTo>
                    <a:pt x="1658" y="6358"/>
                    <a:pt x="1277" y="6468"/>
                    <a:pt x="877" y="6468"/>
                  </a:cubicBezTo>
                  <a:cubicBezTo>
                    <a:pt x="584" y="6468"/>
                    <a:pt x="281" y="6409"/>
                    <a:pt x="1" y="6315"/>
                  </a:cubicBezTo>
                  <a:lnTo>
                    <a:pt x="1" y="6315"/>
                  </a:lnTo>
                  <a:cubicBezTo>
                    <a:pt x="47" y="6334"/>
                    <a:pt x="673" y="6794"/>
                    <a:pt x="1097" y="6914"/>
                  </a:cubicBezTo>
                  <a:cubicBezTo>
                    <a:pt x="1275" y="6963"/>
                    <a:pt x="1472" y="6994"/>
                    <a:pt x="1667" y="6994"/>
                  </a:cubicBezTo>
                  <a:cubicBezTo>
                    <a:pt x="1944" y="6994"/>
                    <a:pt x="2219" y="6932"/>
                    <a:pt x="2441" y="6776"/>
                  </a:cubicBezTo>
                  <a:cubicBezTo>
                    <a:pt x="2965" y="6389"/>
                    <a:pt x="3177" y="5717"/>
                    <a:pt x="3352" y="5091"/>
                  </a:cubicBezTo>
                  <a:cubicBezTo>
                    <a:pt x="3822" y="3425"/>
                    <a:pt x="4300" y="1731"/>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46;p45">
              <a:extLst>
                <a:ext uri="{FF2B5EF4-FFF2-40B4-BE49-F238E27FC236}">
                  <a16:creationId xmlns:a16="http://schemas.microsoft.com/office/drawing/2014/main" id="{03182049-6465-0F4B-9E82-62825600F44B}"/>
                </a:ext>
              </a:extLst>
            </p:cNvPr>
            <p:cNvSpPr/>
            <p:nvPr/>
          </p:nvSpPr>
          <p:spPr>
            <a:xfrm>
              <a:off x="1746775" y="4026525"/>
              <a:ext cx="194500" cy="122250"/>
            </a:xfrm>
            <a:custGeom>
              <a:avLst/>
              <a:gdLst/>
              <a:ahLst/>
              <a:cxnLst/>
              <a:rect l="l" t="t" r="r" b="b"/>
              <a:pathLst>
                <a:path w="7780" h="4890" extrusionOk="0">
                  <a:moveTo>
                    <a:pt x="7780" y="1"/>
                  </a:moveTo>
                  <a:lnTo>
                    <a:pt x="7780" y="1"/>
                  </a:lnTo>
                  <a:cubicBezTo>
                    <a:pt x="7752" y="29"/>
                    <a:pt x="7724" y="56"/>
                    <a:pt x="7697" y="84"/>
                  </a:cubicBezTo>
                  <a:cubicBezTo>
                    <a:pt x="7651" y="148"/>
                    <a:pt x="7586" y="231"/>
                    <a:pt x="7503" y="342"/>
                  </a:cubicBezTo>
                  <a:cubicBezTo>
                    <a:pt x="7328" y="572"/>
                    <a:pt x="7089" y="903"/>
                    <a:pt x="6795" y="1308"/>
                  </a:cubicBezTo>
                  <a:cubicBezTo>
                    <a:pt x="6215" y="2137"/>
                    <a:pt x="5432" y="3297"/>
                    <a:pt x="4530" y="4540"/>
                  </a:cubicBezTo>
                  <a:cubicBezTo>
                    <a:pt x="4462" y="4634"/>
                    <a:pt x="4401" y="4719"/>
                    <a:pt x="4334" y="4805"/>
                  </a:cubicBezTo>
                  <a:lnTo>
                    <a:pt x="4334" y="4805"/>
                  </a:lnTo>
                  <a:lnTo>
                    <a:pt x="590" y="3453"/>
                  </a:lnTo>
                  <a:lnTo>
                    <a:pt x="571" y="3453"/>
                  </a:lnTo>
                  <a:lnTo>
                    <a:pt x="562" y="3462"/>
                  </a:lnTo>
                  <a:lnTo>
                    <a:pt x="138" y="4263"/>
                  </a:lnTo>
                  <a:cubicBezTo>
                    <a:pt x="92" y="4346"/>
                    <a:pt x="56" y="4420"/>
                    <a:pt x="28" y="4475"/>
                  </a:cubicBezTo>
                  <a:cubicBezTo>
                    <a:pt x="19" y="4494"/>
                    <a:pt x="10" y="4521"/>
                    <a:pt x="0" y="4549"/>
                  </a:cubicBezTo>
                  <a:cubicBezTo>
                    <a:pt x="19" y="4521"/>
                    <a:pt x="28" y="4503"/>
                    <a:pt x="46" y="4475"/>
                  </a:cubicBezTo>
                  <a:lnTo>
                    <a:pt x="157" y="4273"/>
                  </a:lnTo>
                  <a:cubicBezTo>
                    <a:pt x="257" y="4082"/>
                    <a:pt x="410" y="3830"/>
                    <a:pt x="590" y="3506"/>
                  </a:cubicBezTo>
                  <a:lnTo>
                    <a:pt x="590" y="3506"/>
                  </a:lnTo>
                  <a:lnTo>
                    <a:pt x="4346" y="4880"/>
                  </a:lnTo>
                  <a:lnTo>
                    <a:pt x="4364" y="4889"/>
                  </a:lnTo>
                  <a:lnTo>
                    <a:pt x="4383" y="4871"/>
                  </a:lnTo>
                  <a:lnTo>
                    <a:pt x="4594" y="4586"/>
                  </a:lnTo>
                  <a:cubicBezTo>
                    <a:pt x="5496" y="3334"/>
                    <a:pt x="6270" y="2174"/>
                    <a:pt x="6850" y="1345"/>
                  </a:cubicBezTo>
                  <a:lnTo>
                    <a:pt x="7531" y="360"/>
                  </a:lnTo>
                  <a:lnTo>
                    <a:pt x="7715" y="93"/>
                  </a:lnTo>
                  <a:cubicBezTo>
                    <a:pt x="7743" y="65"/>
                    <a:pt x="7761" y="29"/>
                    <a:pt x="77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47;p45">
              <a:extLst>
                <a:ext uri="{FF2B5EF4-FFF2-40B4-BE49-F238E27FC236}">
                  <a16:creationId xmlns:a16="http://schemas.microsoft.com/office/drawing/2014/main" id="{E7A60B76-25AD-4D47-90BA-69274F4090B3}"/>
                </a:ext>
              </a:extLst>
            </p:cNvPr>
            <p:cNvSpPr/>
            <p:nvPr/>
          </p:nvSpPr>
          <p:spPr>
            <a:xfrm>
              <a:off x="2005000" y="3918975"/>
              <a:ext cx="14075" cy="18825"/>
            </a:xfrm>
            <a:custGeom>
              <a:avLst/>
              <a:gdLst/>
              <a:ahLst/>
              <a:cxnLst/>
              <a:rect l="l" t="t" r="r" b="b"/>
              <a:pathLst>
                <a:path w="563" h="753" extrusionOk="0">
                  <a:moveTo>
                    <a:pt x="282" y="0"/>
                  </a:moveTo>
                  <a:cubicBezTo>
                    <a:pt x="229" y="0"/>
                    <a:pt x="177" y="9"/>
                    <a:pt x="130" y="22"/>
                  </a:cubicBezTo>
                  <a:lnTo>
                    <a:pt x="139" y="22"/>
                  </a:lnTo>
                  <a:cubicBezTo>
                    <a:pt x="56" y="41"/>
                    <a:pt x="1" y="114"/>
                    <a:pt x="10" y="197"/>
                  </a:cubicBezTo>
                  <a:cubicBezTo>
                    <a:pt x="19" y="271"/>
                    <a:pt x="74" y="335"/>
                    <a:pt x="157" y="344"/>
                  </a:cubicBezTo>
                  <a:cubicBezTo>
                    <a:pt x="185" y="344"/>
                    <a:pt x="212" y="354"/>
                    <a:pt x="240" y="354"/>
                  </a:cubicBezTo>
                  <a:cubicBezTo>
                    <a:pt x="295" y="381"/>
                    <a:pt x="304" y="464"/>
                    <a:pt x="314" y="519"/>
                  </a:cubicBezTo>
                  <a:cubicBezTo>
                    <a:pt x="304" y="584"/>
                    <a:pt x="323" y="639"/>
                    <a:pt x="351" y="694"/>
                  </a:cubicBezTo>
                  <a:cubicBezTo>
                    <a:pt x="376" y="732"/>
                    <a:pt x="415" y="753"/>
                    <a:pt x="454" y="753"/>
                  </a:cubicBezTo>
                  <a:cubicBezTo>
                    <a:pt x="472" y="753"/>
                    <a:pt x="490" y="749"/>
                    <a:pt x="507" y="740"/>
                  </a:cubicBezTo>
                  <a:cubicBezTo>
                    <a:pt x="544" y="703"/>
                    <a:pt x="562" y="648"/>
                    <a:pt x="562" y="602"/>
                  </a:cubicBezTo>
                  <a:cubicBezTo>
                    <a:pt x="562" y="519"/>
                    <a:pt x="562" y="436"/>
                    <a:pt x="562" y="354"/>
                  </a:cubicBezTo>
                  <a:cubicBezTo>
                    <a:pt x="562" y="280"/>
                    <a:pt x="553" y="206"/>
                    <a:pt x="544" y="123"/>
                  </a:cubicBezTo>
                  <a:cubicBezTo>
                    <a:pt x="525" y="31"/>
                    <a:pt x="433" y="4"/>
                    <a:pt x="341" y="4"/>
                  </a:cubicBezTo>
                  <a:cubicBezTo>
                    <a:pt x="322" y="1"/>
                    <a:pt x="302" y="0"/>
                    <a:pt x="28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48;p45">
              <a:extLst>
                <a:ext uri="{FF2B5EF4-FFF2-40B4-BE49-F238E27FC236}">
                  <a16:creationId xmlns:a16="http://schemas.microsoft.com/office/drawing/2014/main" id="{AF5DA5A8-FF06-6345-8FE5-13A98146E291}"/>
                </a:ext>
              </a:extLst>
            </p:cNvPr>
            <p:cNvSpPr/>
            <p:nvPr/>
          </p:nvSpPr>
          <p:spPr>
            <a:xfrm>
              <a:off x="1932275" y="3937000"/>
              <a:ext cx="84250" cy="110175"/>
            </a:xfrm>
            <a:custGeom>
              <a:avLst/>
              <a:gdLst/>
              <a:ahLst/>
              <a:cxnLst/>
              <a:rect l="l" t="t" r="r" b="b"/>
              <a:pathLst>
                <a:path w="3370" h="4407" extrusionOk="0">
                  <a:moveTo>
                    <a:pt x="3361" y="1"/>
                  </a:moveTo>
                  <a:cubicBezTo>
                    <a:pt x="3361" y="28"/>
                    <a:pt x="3352" y="56"/>
                    <a:pt x="3352" y="84"/>
                  </a:cubicBezTo>
                  <a:cubicBezTo>
                    <a:pt x="3352" y="148"/>
                    <a:pt x="3342" y="231"/>
                    <a:pt x="3342" y="341"/>
                  </a:cubicBezTo>
                  <a:cubicBezTo>
                    <a:pt x="3333" y="553"/>
                    <a:pt x="3315" y="866"/>
                    <a:pt x="3278" y="1262"/>
                  </a:cubicBezTo>
                  <a:cubicBezTo>
                    <a:pt x="3269" y="1455"/>
                    <a:pt x="3250" y="1667"/>
                    <a:pt x="3223" y="1897"/>
                  </a:cubicBezTo>
                  <a:cubicBezTo>
                    <a:pt x="3213" y="2008"/>
                    <a:pt x="3195" y="2137"/>
                    <a:pt x="3186" y="2247"/>
                  </a:cubicBezTo>
                  <a:cubicBezTo>
                    <a:pt x="3177" y="2312"/>
                    <a:pt x="3167" y="2367"/>
                    <a:pt x="3149" y="2431"/>
                  </a:cubicBezTo>
                  <a:cubicBezTo>
                    <a:pt x="3131" y="2486"/>
                    <a:pt x="3112" y="2542"/>
                    <a:pt x="3075" y="2597"/>
                  </a:cubicBezTo>
                  <a:cubicBezTo>
                    <a:pt x="2937" y="2827"/>
                    <a:pt x="2762" y="3030"/>
                    <a:pt x="2541" y="3186"/>
                  </a:cubicBezTo>
                  <a:cubicBezTo>
                    <a:pt x="2330" y="3361"/>
                    <a:pt x="2090" y="3536"/>
                    <a:pt x="1851" y="3711"/>
                  </a:cubicBezTo>
                  <a:cubicBezTo>
                    <a:pt x="1621" y="3886"/>
                    <a:pt x="1372" y="4033"/>
                    <a:pt x="1114" y="4162"/>
                  </a:cubicBezTo>
                  <a:cubicBezTo>
                    <a:pt x="995" y="4226"/>
                    <a:pt x="866" y="4272"/>
                    <a:pt x="737" y="4309"/>
                  </a:cubicBezTo>
                  <a:cubicBezTo>
                    <a:pt x="673" y="4328"/>
                    <a:pt x="608" y="4337"/>
                    <a:pt x="545" y="4337"/>
                  </a:cubicBezTo>
                  <a:cubicBezTo>
                    <a:pt x="482" y="4337"/>
                    <a:pt x="419" y="4328"/>
                    <a:pt x="360" y="4309"/>
                  </a:cubicBezTo>
                  <a:cubicBezTo>
                    <a:pt x="249" y="4272"/>
                    <a:pt x="157" y="4180"/>
                    <a:pt x="120" y="4070"/>
                  </a:cubicBezTo>
                  <a:cubicBezTo>
                    <a:pt x="83" y="3959"/>
                    <a:pt x="65" y="3840"/>
                    <a:pt x="74" y="3729"/>
                  </a:cubicBezTo>
                  <a:cubicBezTo>
                    <a:pt x="74" y="3499"/>
                    <a:pt x="83" y="3278"/>
                    <a:pt x="83" y="3085"/>
                  </a:cubicBezTo>
                  <a:lnTo>
                    <a:pt x="83" y="2155"/>
                  </a:lnTo>
                  <a:lnTo>
                    <a:pt x="83" y="1906"/>
                  </a:lnTo>
                  <a:cubicBezTo>
                    <a:pt x="83" y="1879"/>
                    <a:pt x="83" y="1851"/>
                    <a:pt x="83" y="1814"/>
                  </a:cubicBezTo>
                  <a:cubicBezTo>
                    <a:pt x="74" y="1851"/>
                    <a:pt x="65" y="1879"/>
                    <a:pt x="65" y="1916"/>
                  </a:cubicBezTo>
                  <a:cubicBezTo>
                    <a:pt x="65" y="1971"/>
                    <a:pt x="56" y="2054"/>
                    <a:pt x="56" y="2164"/>
                  </a:cubicBezTo>
                  <a:cubicBezTo>
                    <a:pt x="47" y="2385"/>
                    <a:pt x="37" y="2707"/>
                    <a:pt x="28" y="3094"/>
                  </a:cubicBezTo>
                  <a:cubicBezTo>
                    <a:pt x="28" y="3287"/>
                    <a:pt x="19" y="3508"/>
                    <a:pt x="10" y="3738"/>
                  </a:cubicBezTo>
                  <a:cubicBezTo>
                    <a:pt x="1" y="3858"/>
                    <a:pt x="19" y="3987"/>
                    <a:pt x="56" y="4098"/>
                  </a:cubicBezTo>
                  <a:cubicBezTo>
                    <a:pt x="102" y="4226"/>
                    <a:pt x="203" y="4328"/>
                    <a:pt x="332" y="4374"/>
                  </a:cubicBezTo>
                  <a:cubicBezTo>
                    <a:pt x="401" y="4397"/>
                    <a:pt x="470" y="4407"/>
                    <a:pt x="539" y="4407"/>
                  </a:cubicBezTo>
                  <a:cubicBezTo>
                    <a:pt x="745" y="4407"/>
                    <a:pt x="949" y="4318"/>
                    <a:pt x="1142" y="4236"/>
                  </a:cubicBezTo>
                  <a:cubicBezTo>
                    <a:pt x="1400" y="4107"/>
                    <a:pt x="1648" y="3950"/>
                    <a:pt x="1888" y="3775"/>
                  </a:cubicBezTo>
                  <a:cubicBezTo>
                    <a:pt x="2127" y="3591"/>
                    <a:pt x="2357" y="3416"/>
                    <a:pt x="2587" y="3241"/>
                  </a:cubicBezTo>
                  <a:cubicBezTo>
                    <a:pt x="2808" y="3085"/>
                    <a:pt x="2993" y="2873"/>
                    <a:pt x="3131" y="2634"/>
                  </a:cubicBezTo>
                  <a:cubicBezTo>
                    <a:pt x="3167" y="2579"/>
                    <a:pt x="3186" y="2514"/>
                    <a:pt x="3204" y="2450"/>
                  </a:cubicBezTo>
                  <a:cubicBezTo>
                    <a:pt x="3223" y="2385"/>
                    <a:pt x="3232" y="2321"/>
                    <a:pt x="3241" y="2266"/>
                  </a:cubicBezTo>
                  <a:cubicBezTo>
                    <a:pt x="3260" y="2137"/>
                    <a:pt x="3269" y="2026"/>
                    <a:pt x="3278" y="1906"/>
                  </a:cubicBezTo>
                  <a:cubicBezTo>
                    <a:pt x="3306" y="1676"/>
                    <a:pt x="3315" y="1465"/>
                    <a:pt x="3333" y="1271"/>
                  </a:cubicBezTo>
                  <a:cubicBezTo>
                    <a:pt x="3352" y="875"/>
                    <a:pt x="3370" y="562"/>
                    <a:pt x="3370" y="341"/>
                  </a:cubicBezTo>
                  <a:lnTo>
                    <a:pt x="3370" y="84"/>
                  </a:lnTo>
                  <a:cubicBezTo>
                    <a:pt x="3370" y="56"/>
                    <a:pt x="3370" y="28"/>
                    <a:pt x="33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049;p45">
              <a:extLst>
                <a:ext uri="{FF2B5EF4-FFF2-40B4-BE49-F238E27FC236}">
                  <a16:creationId xmlns:a16="http://schemas.microsoft.com/office/drawing/2014/main" id="{EB47843A-368B-2E4D-B10C-60F25836A7AB}"/>
                </a:ext>
              </a:extLst>
            </p:cNvPr>
            <p:cNvSpPr/>
            <p:nvPr/>
          </p:nvSpPr>
          <p:spPr>
            <a:xfrm>
              <a:off x="1741700" y="4047025"/>
              <a:ext cx="201425" cy="222300"/>
            </a:xfrm>
            <a:custGeom>
              <a:avLst/>
              <a:gdLst/>
              <a:ahLst/>
              <a:cxnLst/>
              <a:rect l="l" t="t" r="r" b="b"/>
              <a:pathLst>
                <a:path w="8057" h="8892" extrusionOk="0">
                  <a:moveTo>
                    <a:pt x="8056" y="0"/>
                  </a:moveTo>
                  <a:lnTo>
                    <a:pt x="8049" y="30"/>
                  </a:lnTo>
                  <a:lnTo>
                    <a:pt x="8049" y="30"/>
                  </a:lnTo>
                  <a:lnTo>
                    <a:pt x="8056" y="10"/>
                  </a:lnTo>
                  <a:cubicBezTo>
                    <a:pt x="8056" y="6"/>
                    <a:pt x="8056" y="3"/>
                    <a:pt x="8056" y="0"/>
                  </a:cubicBezTo>
                  <a:close/>
                  <a:moveTo>
                    <a:pt x="8049" y="30"/>
                  </a:moveTo>
                  <a:lnTo>
                    <a:pt x="8019" y="120"/>
                  </a:lnTo>
                  <a:lnTo>
                    <a:pt x="7891" y="534"/>
                  </a:lnTo>
                  <a:cubicBezTo>
                    <a:pt x="7780" y="893"/>
                    <a:pt x="7624" y="1427"/>
                    <a:pt x="7375" y="2053"/>
                  </a:cubicBezTo>
                  <a:cubicBezTo>
                    <a:pt x="7099" y="2799"/>
                    <a:pt x="6721" y="3499"/>
                    <a:pt x="6261" y="4152"/>
                  </a:cubicBezTo>
                  <a:cubicBezTo>
                    <a:pt x="5976" y="4530"/>
                    <a:pt x="5718" y="4916"/>
                    <a:pt x="5479" y="5331"/>
                  </a:cubicBezTo>
                  <a:cubicBezTo>
                    <a:pt x="5248" y="5763"/>
                    <a:pt x="5064" y="6233"/>
                    <a:pt x="4825" y="6693"/>
                  </a:cubicBezTo>
                  <a:cubicBezTo>
                    <a:pt x="4383" y="7568"/>
                    <a:pt x="3665" y="8258"/>
                    <a:pt x="2772" y="8654"/>
                  </a:cubicBezTo>
                  <a:cubicBezTo>
                    <a:pt x="2569" y="8737"/>
                    <a:pt x="2358" y="8801"/>
                    <a:pt x="2146" y="8820"/>
                  </a:cubicBezTo>
                  <a:cubicBezTo>
                    <a:pt x="2083" y="8828"/>
                    <a:pt x="2020" y="8832"/>
                    <a:pt x="1958" y="8832"/>
                  </a:cubicBezTo>
                  <a:cubicBezTo>
                    <a:pt x="1819" y="8832"/>
                    <a:pt x="1681" y="8812"/>
                    <a:pt x="1547" y="8774"/>
                  </a:cubicBezTo>
                  <a:cubicBezTo>
                    <a:pt x="1188" y="8682"/>
                    <a:pt x="866" y="8479"/>
                    <a:pt x="627" y="8203"/>
                  </a:cubicBezTo>
                  <a:cubicBezTo>
                    <a:pt x="516" y="8083"/>
                    <a:pt x="424" y="7945"/>
                    <a:pt x="360" y="7807"/>
                  </a:cubicBezTo>
                  <a:cubicBezTo>
                    <a:pt x="305" y="7678"/>
                    <a:pt x="259" y="7540"/>
                    <a:pt x="231" y="7393"/>
                  </a:cubicBezTo>
                  <a:cubicBezTo>
                    <a:pt x="176" y="7135"/>
                    <a:pt x="130" y="6905"/>
                    <a:pt x="102" y="6721"/>
                  </a:cubicBezTo>
                  <a:cubicBezTo>
                    <a:pt x="74" y="6537"/>
                    <a:pt x="47" y="6389"/>
                    <a:pt x="28" y="6288"/>
                  </a:cubicBezTo>
                  <a:lnTo>
                    <a:pt x="19" y="6168"/>
                  </a:lnTo>
                  <a:cubicBezTo>
                    <a:pt x="10" y="6159"/>
                    <a:pt x="10" y="6150"/>
                    <a:pt x="10" y="6132"/>
                  </a:cubicBezTo>
                  <a:cubicBezTo>
                    <a:pt x="1" y="6150"/>
                    <a:pt x="1" y="6159"/>
                    <a:pt x="10" y="6168"/>
                  </a:cubicBezTo>
                  <a:cubicBezTo>
                    <a:pt x="10" y="6205"/>
                    <a:pt x="19" y="6242"/>
                    <a:pt x="19" y="6288"/>
                  </a:cubicBezTo>
                  <a:cubicBezTo>
                    <a:pt x="28" y="6389"/>
                    <a:pt x="47" y="6537"/>
                    <a:pt x="74" y="6721"/>
                  </a:cubicBezTo>
                  <a:cubicBezTo>
                    <a:pt x="102" y="6905"/>
                    <a:pt x="130" y="7135"/>
                    <a:pt x="185" y="7402"/>
                  </a:cubicBezTo>
                  <a:cubicBezTo>
                    <a:pt x="213" y="7549"/>
                    <a:pt x="259" y="7687"/>
                    <a:pt x="314" y="7826"/>
                  </a:cubicBezTo>
                  <a:cubicBezTo>
                    <a:pt x="388" y="7973"/>
                    <a:pt x="470" y="8111"/>
                    <a:pt x="581" y="8231"/>
                  </a:cubicBezTo>
                  <a:cubicBezTo>
                    <a:pt x="829" y="8516"/>
                    <a:pt x="1152" y="8728"/>
                    <a:pt x="1520" y="8829"/>
                  </a:cubicBezTo>
                  <a:cubicBezTo>
                    <a:pt x="1672" y="8870"/>
                    <a:pt x="1829" y="8891"/>
                    <a:pt x="1987" y="8891"/>
                  </a:cubicBezTo>
                  <a:cubicBezTo>
                    <a:pt x="2040" y="8891"/>
                    <a:pt x="2093" y="8889"/>
                    <a:pt x="2146" y="8884"/>
                  </a:cubicBezTo>
                  <a:cubicBezTo>
                    <a:pt x="2367" y="8857"/>
                    <a:pt x="2579" y="8801"/>
                    <a:pt x="2781" y="8709"/>
                  </a:cubicBezTo>
                  <a:cubicBezTo>
                    <a:pt x="3693" y="8313"/>
                    <a:pt x="4429" y="7605"/>
                    <a:pt x="4880" y="6721"/>
                  </a:cubicBezTo>
                  <a:cubicBezTo>
                    <a:pt x="5119" y="6260"/>
                    <a:pt x="5304" y="5782"/>
                    <a:pt x="5534" y="5358"/>
                  </a:cubicBezTo>
                  <a:cubicBezTo>
                    <a:pt x="5764" y="4953"/>
                    <a:pt x="6022" y="4557"/>
                    <a:pt x="6307" y="4180"/>
                  </a:cubicBezTo>
                  <a:cubicBezTo>
                    <a:pt x="6767" y="3535"/>
                    <a:pt x="7136" y="2817"/>
                    <a:pt x="7412" y="2072"/>
                  </a:cubicBezTo>
                  <a:cubicBezTo>
                    <a:pt x="7651" y="1436"/>
                    <a:pt x="7808" y="903"/>
                    <a:pt x="7909" y="543"/>
                  </a:cubicBezTo>
                  <a:cubicBezTo>
                    <a:pt x="7955" y="359"/>
                    <a:pt x="7992" y="221"/>
                    <a:pt x="8029" y="120"/>
                  </a:cubicBezTo>
                  <a:lnTo>
                    <a:pt x="8049" y="3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050;p45">
              <a:extLst>
                <a:ext uri="{FF2B5EF4-FFF2-40B4-BE49-F238E27FC236}">
                  <a16:creationId xmlns:a16="http://schemas.microsoft.com/office/drawing/2014/main" id="{E4963827-DE13-3F4C-83E2-0A6BF316604E}"/>
                </a:ext>
              </a:extLst>
            </p:cNvPr>
            <p:cNvSpPr/>
            <p:nvPr/>
          </p:nvSpPr>
          <p:spPr>
            <a:xfrm>
              <a:off x="1772775" y="4039025"/>
              <a:ext cx="261475" cy="231575"/>
            </a:xfrm>
            <a:custGeom>
              <a:avLst/>
              <a:gdLst/>
              <a:ahLst/>
              <a:cxnLst/>
              <a:rect l="l" t="t" r="r" b="b"/>
              <a:pathLst>
                <a:path w="10459" h="9263" extrusionOk="0">
                  <a:moveTo>
                    <a:pt x="8603" y="0"/>
                  </a:moveTo>
                  <a:cubicBezTo>
                    <a:pt x="7883" y="0"/>
                    <a:pt x="7208" y="463"/>
                    <a:pt x="6988" y="1195"/>
                  </a:cubicBezTo>
                  <a:cubicBezTo>
                    <a:pt x="6500" y="2751"/>
                    <a:pt x="5883" y="5301"/>
                    <a:pt x="5543" y="6415"/>
                  </a:cubicBezTo>
                  <a:lnTo>
                    <a:pt x="5543" y="6479"/>
                  </a:lnTo>
                  <a:lnTo>
                    <a:pt x="986" y="5043"/>
                  </a:lnTo>
                  <a:lnTo>
                    <a:pt x="1" y="7280"/>
                  </a:lnTo>
                  <a:lnTo>
                    <a:pt x="5469" y="9121"/>
                  </a:lnTo>
                  <a:cubicBezTo>
                    <a:pt x="5732" y="9216"/>
                    <a:pt x="6003" y="9262"/>
                    <a:pt x="6266" y="9262"/>
                  </a:cubicBezTo>
                  <a:cubicBezTo>
                    <a:pt x="7007" y="9262"/>
                    <a:pt x="7693" y="8893"/>
                    <a:pt x="8019" y="8173"/>
                  </a:cubicBezTo>
                  <a:cubicBezTo>
                    <a:pt x="8038" y="8127"/>
                    <a:pt x="8056" y="8090"/>
                    <a:pt x="8065" y="8044"/>
                  </a:cubicBezTo>
                  <a:lnTo>
                    <a:pt x="10118" y="2309"/>
                  </a:lnTo>
                  <a:cubicBezTo>
                    <a:pt x="10459" y="1425"/>
                    <a:pt x="10127" y="486"/>
                    <a:pt x="9244" y="127"/>
                  </a:cubicBezTo>
                  <a:cubicBezTo>
                    <a:pt x="9033" y="41"/>
                    <a:pt x="8816" y="0"/>
                    <a:pt x="86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051;p45">
              <a:extLst>
                <a:ext uri="{FF2B5EF4-FFF2-40B4-BE49-F238E27FC236}">
                  <a16:creationId xmlns:a16="http://schemas.microsoft.com/office/drawing/2014/main" id="{3A224F13-544A-A141-84DE-8F61B1856E55}"/>
                </a:ext>
              </a:extLst>
            </p:cNvPr>
            <p:cNvSpPr/>
            <p:nvPr/>
          </p:nvSpPr>
          <p:spPr>
            <a:xfrm>
              <a:off x="1772775" y="4045200"/>
              <a:ext cx="255275" cy="227650"/>
            </a:xfrm>
            <a:custGeom>
              <a:avLst/>
              <a:gdLst/>
              <a:ahLst/>
              <a:cxnLst/>
              <a:rect l="l" t="t" r="r" b="b"/>
              <a:pathLst>
                <a:path w="10211" h="9106" extrusionOk="0">
                  <a:moveTo>
                    <a:pt x="8540" y="58"/>
                  </a:moveTo>
                  <a:cubicBezTo>
                    <a:pt x="8648" y="58"/>
                    <a:pt x="8757" y="69"/>
                    <a:pt x="8866" y="92"/>
                  </a:cubicBezTo>
                  <a:cubicBezTo>
                    <a:pt x="9612" y="239"/>
                    <a:pt x="10146" y="902"/>
                    <a:pt x="10137" y="1666"/>
                  </a:cubicBezTo>
                  <a:cubicBezTo>
                    <a:pt x="10118" y="1942"/>
                    <a:pt x="10054" y="2209"/>
                    <a:pt x="9943" y="2458"/>
                  </a:cubicBezTo>
                  <a:lnTo>
                    <a:pt x="9391" y="3977"/>
                  </a:lnTo>
                  <a:cubicBezTo>
                    <a:pt x="9032" y="4980"/>
                    <a:pt x="8673" y="5928"/>
                    <a:pt x="8341" y="6849"/>
                  </a:cubicBezTo>
                  <a:cubicBezTo>
                    <a:pt x="8259" y="7079"/>
                    <a:pt x="8176" y="7309"/>
                    <a:pt x="8093" y="7530"/>
                  </a:cubicBezTo>
                  <a:cubicBezTo>
                    <a:pt x="8019" y="7751"/>
                    <a:pt x="7936" y="7972"/>
                    <a:pt x="7835" y="8175"/>
                  </a:cubicBezTo>
                  <a:cubicBezTo>
                    <a:pt x="7623" y="8571"/>
                    <a:pt x="7264" y="8865"/>
                    <a:pt x="6832" y="8985"/>
                  </a:cubicBezTo>
                  <a:cubicBezTo>
                    <a:pt x="6680" y="9026"/>
                    <a:pt x="6523" y="9047"/>
                    <a:pt x="6368" y="9047"/>
                  </a:cubicBezTo>
                  <a:cubicBezTo>
                    <a:pt x="6317" y="9047"/>
                    <a:pt x="6265" y="9045"/>
                    <a:pt x="6215" y="9040"/>
                  </a:cubicBezTo>
                  <a:cubicBezTo>
                    <a:pt x="6012" y="9012"/>
                    <a:pt x="5810" y="8957"/>
                    <a:pt x="5626" y="8884"/>
                  </a:cubicBezTo>
                  <a:lnTo>
                    <a:pt x="4530" y="8525"/>
                  </a:lnTo>
                  <a:lnTo>
                    <a:pt x="1225" y="7420"/>
                  </a:lnTo>
                  <a:lnTo>
                    <a:pt x="314" y="7125"/>
                  </a:lnTo>
                  <a:lnTo>
                    <a:pt x="84" y="7042"/>
                  </a:lnTo>
                  <a:lnTo>
                    <a:pt x="4" y="7025"/>
                  </a:lnTo>
                  <a:lnTo>
                    <a:pt x="4" y="7025"/>
                  </a:lnTo>
                  <a:lnTo>
                    <a:pt x="19" y="6978"/>
                  </a:lnTo>
                  <a:lnTo>
                    <a:pt x="65" y="6867"/>
                  </a:lnTo>
                  <a:cubicBezTo>
                    <a:pt x="111" y="6766"/>
                    <a:pt x="176" y="6619"/>
                    <a:pt x="268" y="6426"/>
                  </a:cubicBezTo>
                  <a:cubicBezTo>
                    <a:pt x="432" y="6052"/>
                    <a:pt x="676" y="5499"/>
                    <a:pt x="993" y="4801"/>
                  </a:cubicBezTo>
                  <a:lnTo>
                    <a:pt x="993" y="4801"/>
                  </a:lnTo>
                  <a:lnTo>
                    <a:pt x="5543" y="6241"/>
                  </a:lnTo>
                  <a:lnTo>
                    <a:pt x="5570" y="6251"/>
                  </a:lnTo>
                  <a:lnTo>
                    <a:pt x="5570" y="6223"/>
                  </a:lnTo>
                  <a:cubicBezTo>
                    <a:pt x="5929" y="4980"/>
                    <a:pt x="6325" y="3608"/>
                    <a:pt x="6740" y="2145"/>
                  </a:cubicBezTo>
                  <a:cubicBezTo>
                    <a:pt x="6795" y="1961"/>
                    <a:pt x="6850" y="1776"/>
                    <a:pt x="6905" y="1592"/>
                  </a:cubicBezTo>
                  <a:cubicBezTo>
                    <a:pt x="6961" y="1408"/>
                    <a:pt x="7007" y="1215"/>
                    <a:pt x="7071" y="1040"/>
                  </a:cubicBezTo>
                  <a:cubicBezTo>
                    <a:pt x="7323" y="435"/>
                    <a:pt x="7909" y="58"/>
                    <a:pt x="8540" y="58"/>
                  </a:cubicBezTo>
                  <a:close/>
                  <a:moveTo>
                    <a:pt x="8533" y="0"/>
                  </a:moveTo>
                  <a:cubicBezTo>
                    <a:pt x="7879" y="0"/>
                    <a:pt x="7265" y="394"/>
                    <a:pt x="7007" y="1022"/>
                  </a:cubicBezTo>
                  <a:cubicBezTo>
                    <a:pt x="6933" y="1215"/>
                    <a:pt x="6896" y="1399"/>
                    <a:pt x="6841" y="1583"/>
                  </a:cubicBezTo>
                  <a:cubicBezTo>
                    <a:pt x="6786" y="1767"/>
                    <a:pt x="6730" y="1951"/>
                    <a:pt x="6675" y="2135"/>
                  </a:cubicBezTo>
                  <a:lnTo>
                    <a:pt x="5523" y="6186"/>
                  </a:lnTo>
                  <a:lnTo>
                    <a:pt x="5523" y="6186"/>
                  </a:lnTo>
                  <a:lnTo>
                    <a:pt x="986" y="4768"/>
                  </a:lnTo>
                  <a:lnTo>
                    <a:pt x="977" y="4768"/>
                  </a:lnTo>
                  <a:lnTo>
                    <a:pt x="967" y="4787"/>
                  </a:lnTo>
                  <a:lnTo>
                    <a:pt x="240" y="6453"/>
                  </a:lnTo>
                  <a:cubicBezTo>
                    <a:pt x="166" y="6637"/>
                    <a:pt x="102" y="6785"/>
                    <a:pt x="56" y="6886"/>
                  </a:cubicBezTo>
                  <a:lnTo>
                    <a:pt x="10" y="6996"/>
                  </a:lnTo>
                  <a:cubicBezTo>
                    <a:pt x="4" y="7009"/>
                    <a:pt x="2" y="7017"/>
                    <a:pt x="1" y="7024"/>
                  </a:cubicBezTo>
                  <a:lnTo>
                    <a:pt x="1" y="7024"/>
                  </a:lnTo>
                  <a:lnTo>
                    <a:pt x="1" y="7024"/>
                  </a:lnTo>
                  <a:lnTo>
                    <a:pt x="1" y="7024"/>
                  </a:lnTo>
                  <a:lnTo>
                    <a:pt x="1" y="7024"/>
                  </a:lnTo>
                  <a:lnTo>
                    <a:pt x="1" y="7024"/>
                  </a:lnTo>
                  <a:cubicBezTo>
                    <a:pt x="1" y="7027"/>
                    <a:pt x="1" y="7030"/>
                    <a:pt x="1" y="7033"/>
                  </a:cubicBezTo>
                  <a:lnTo>
                    <a:pt x="3" y="7025"/>
                  </a:lnTo>
                  <a:lnTo>
                    <a:pt x="3" y="7025"/>
                  </a:lnTo>
                  <a:lnTo>
                    <a:pt x="74" y="7052"/>
                  </a:lnTo>
                  <a:lnTo>
                    <a:pt x="304" y="7125"/>
                  </a:lnTo>
                  <a:lnTo>
                    <a:pt x="1197" y="7438"/>
                  </a:lnTo>
                  <a:lnTo>
                    <a:pt x="4502" y="8561"/>
                  </a:lnTo>
                  <a:lnTo>
                    <a:pt x="5607" y="8939"/>
                  </a:lnTo>
                  <a:cubicBezTo>
                    <a:pt x="5801" y="9012"/>
                    <a:pt x="6003" y="9068"/>
                    <a:pt x="6206" y="9095"/>
                  </a:cubicBezTo>
                  <a:cubicBezTo>
                    <a:pt x="6267" y="9102"/>
                    <a:pt x="6328" y="9105"/>
                    <a:pt x="6388" y="9105"/>
                  </a:cubicBezTo>
                  <a:cubicBezTo>
                    <a:pt x="7011" y="9105"/>
                    <a:pt x="7588" y="8765"/>
                    <a:pt x="7890" y="8212"/>
                  </a:cubicBezTo>
                  <a:cubicBezTo>
                    <a:pt x="7992" y="8000"/>
                    <a:pt x="8074" y="7779"/>
                    <a:pt x="8148" y="7558"/>
                  </a:cubicBezTo>
                  <a:lnTo>
                    <a:pt x="8397" y="6877"/>
                  </a:lnTo>
                  <a:lnTo>
                    <a:pt x="9446" y="4004"/>
                  </a:lnTo>
                  <a:lnTo>
                    <a:pt x="10008" y="2485"/>
                  </a:lnTo>
                  <a:cubicBezTo>
                    <a:pt x="10118" y="2237"/>
                    <a:pt x="10192" y="1961"/>
                    <a:pt x="10201" y="1684"/>
                  </a:cubicBezTo>
                  <a:cubicBezTo>
                    <a:pt x="10210" y="883"/>
                    <a:pt x="9658" y="193"/>
                    <a:pt x="8875" y="37"/>
                  </a:cubicBezTo>
                  <a:cubicBezTo>
                    <a:pt x="8761" y="12"/>
                    <a:pt x="8647" y="0"/>
                    <a:pt x="8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052;p45">
              <a:extLst>
                <a:ext uri="{FF2B5EF4-FFF2-40B4-BE49-F238E27FC236}">
                  <a16:creationId xmlns:a16="http://schemas.microsoft.com/office/drawing/2014/main" id="{0DE426DA-B532-834E-BAD8-4EE810A92E04}"/>
                </a:ext>
              </a:extLst>
            </p:cNvPr>
            <p:cNvSpPr/>
            <p:nvPr/>
          </p:nvSpPr>
          <p:spPr>
            <a:xfrm>
              <a:off x="1674500" y="4074825"/>
              <a:ext cx="85425" cy="69800"/>
            </a:xfrm>
            <a:custGeom>
              <a:avLst/>
              <a:gdLst/>
              <a:ahLst/>
              <a:cxnLst/>
              <a:rect l="l" t="t" r="r" b="b"/>
              <a:pathLst>
                <a:path w="3417" h="2792" extrusionOk="0">
                  <a:moveTo>
                    <a:pt x="1975" y="1"/>
                  </a:moveTo>
                  <a:cubicBezTo>
                    <a:pt x="1973" y="1"/>
                    <a:pt x="1972" y="1"/>
                    <a:pt x="1971" y="2"/>
                  </a:cubicBezTo>
                  <a:cubicBezTo>
                    <a:pt x="1925" y="48"/>
                    <a:pt x="1667" y="278"/>
                    <a:pt x="1869" y="499"/>
                  </a:cubicBezTo>
                  <a:lnTo>
                    <a:pt x="2035" y="637"/>
                  </a:lnTo>
                  <a:lnTo>
                    <a:pt x="1317" y="435"/>
                  </a:lnTo>
                  <a:cubicBezTo>
                    <a:pt x="1317" y="435"/>
                    <a:pt x="314" y="711"/>
                    <a:pt x="277" y="840"/>
                  </a:cubicBezTo>
                  <a:cubicBezTo>
                    <a:pt x="244" y="956"/>
                    <a:pt x="300" y="1065"/>
                    <a:pt x="379" y="1065"/>
                  </a:cubicBezTo>
                  <a:cubicBezTo>
                    <a:pt x="388" y="1065"/>
                    <a:pt x="397" y="1064"/>
                    <a:pt x="406" y="1061"/>
                  </a:cubicBezTo>
                  <a:cubicBezTo>
                    <a:pt x="410" y="1059"/>
                    <a:pt x="413" y="1058"/>
                    <a:pt x="414" y="1058"/>
                  </a:cubicBezTo>
                  <a:cubicBezTo>
                    <a:pt x="449" y="1058"/>
                    <a:pt x="74" y="1383"/>
                    <a:pt x="74" y="1383"/>
                  </a:cubicBezTo>
                  <a:cubicBezTo>
                    <a:pt x="74" y="1383"/>
                    <a:pt x="1" y="1577"/>
                    <a:pt x="111" y="1586"/>
                  </a:cubicBezTo>
                  <a:cubicBezTo>
                    <a:pt x="231" y="1567"/>
                    <a:pt x="350" y="1530"/>
                    <a:pt x="461" y="1466"/>
                  </a:cubicBezTo>
                  <a:lnTo>
                    <a:pt x="461" y="1466"/>
                  </a:lnTo>
                  <a:cubicBezTo>
                    <a:pt x="461" y="1466"/>
                    <a:pt x="222" y="1650"/>
                    <a:pt x="249" y="1715"/>
                  </a:cubicBezTo>
                  <a:cubicBezTo>
                    <a:pt x="272" y="1767"/>
                    <a:pt x="422" y="1837"/>
                    <a:pt x="502" y="1837"/>
                  </a:cubicBezTo>
                  <a:cubicBezTo>
                    <a:pt x="520" y="1837"/>
                    <a:pt x="535" y="1834"/>
                    <a:pt x="544" y="1825"/>
                  </a:cubicBezTo>
                  <a:cubicBezTo>
                    <a:pt x="590" y="1788"/>
                    <a:pt x="654" y="1696"/>
                    <a:pt x="654" y="1696"/>
                  </a:cubicBezTo>
                  <a:lnTo>
                    <a:pt x="792" y="1751"/>
                  </a:lnTo>
                  <a:lnTo>
                    <a:pt x="719" y="1936"/>
                  </a:lnTo>
                  <a:lnTo>
                    <a:pt x="2772" y="2792"/>
                  </a:lnTo>
                  <a:lnTo>
                    <a:pt x="3416" y="1659"/>
                  </a:lnTo>
                  <a:cubicBezTo>
                    <a:pt x="3416" y="1659"/>
                    <a:pt x="3158" y="1024"/>
                    <a:pt x="3103" y="978"/>
                  </a:cubicBezTo>
                  <a:cubicBezTo>
                    <a:pt x="3049" y="933"/>
                    <a:pt x="2055" y="1"/>
                    <a:pt x="197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053;p45">
              <a:extLst>
                <a:ext uri="{FF2B5EF4-FFF2-40B4-BE49-F238E27FC236}">
                  <a16:creationId xmlns:a16="http://schemas.microsoft.com/office/drawing/2014/main" id="{4510C66B-182C-2A47-AF34-377B2980A386}"/>
                </a:ext>
              </a:extLst>
            </p:cNvPr>
            <p:cNvSpPr/>
            <p:nvPr/>
          </p:nvSpPr>
          <p:spPr>
            <a:xfrm>
              <a:off x="1647575" y="4087075"/>
              <a:ext cx="146625" cy="121075"/>
            </a:xfrm>
            <a:custGeom>
              <a:avLst/>
              <a:gdLst/>
              <a:ahLst/>
              <a:cxnLst/>
              <a:rect l="l" t="t" r="r" b="b"/>
              <a:pathLst>
                <a:path w="5865" h="4843" extrusionOk="0">
                  <a:moveTo>
                    <a:pt x="1096" y="0"/>
                  </a:moveTo>
                  <a:lnTo>
                    <a:pt x="1" y="1464"/>
                  </a:lnTo>
                  <a:lnTo>
                    <a:pt x="3121" y="3692"/>
                  </a:lnTo>
                  <a:lnTo>
                    <a:pt x="5239" y="4843"/>
                  </a:lnTo>
                  <a:lnTo>
                    <a:pt x="5865" y="3397"/>
                  </a:lnTo>
                  <a:lnTo>
                    <a:pt x="109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054;p45">
              <a:extLst>
                <a:ext uri="{FF2B5EF4-FFF2-40B4-BE49-F238E27FC236}">
                  <a16:creationId xmlns:a16="http://schemas.microsoft.com/office/drawing/2014/main" id="{CFCA443C-CE1C-684E-8767-5EFDB32E18F9}"/>
                </a:ext>
              </a:extLst>
            </p:cNvPr>
            <p:cNvSpPr/>
            <p:nvPr/>
          </p:nvSpPr>
          <p:spPr>
            <a:xfrm>
              <a:off x="1648500" y="4088675"/>
              <a:ext cx="23950" cy="26500"/>
            </a:xfrm>
            <a:custGeom>
              <a:avLst/>
              <a:gdLst/>
              <a:ahLst/>
              <a:cxnLst/>
              <a:rect l="l" t="t" r="r" b="b"/>
              <a:pathLst>
                <a:path w="958" h="1060" extrusionOk="0">
                  <a:moveTo>
                    <a:pt x="608" y="1"/>
                  </a:moveTo>
                  <a:lnTo>
                    <a:pt x="0" y="884"/>
                  </a:lnTo>
                  <a:lnTo>
                    <a:pt x="212" y="1059"/>
                  </a:lnTo>
                  <a:lnTo>
                    <a:pt x="958" y="295"/>
                  </a:lnTo>
                  <a:lnTo>
                    <a:pt x="60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055;p45">
              <a:extLst>
                <a:ext uri="{FF2B5EF4-FFF2-40B4-BE49-F238E27FC236}">
                  <a16:creationId xmlns:a16="http://schemas.microsoft.com/office/drawing/2014/main" id="{50DE56A8-CD0A-804B-8E02-3F509A113788}"/>
                </a:ext>
              </a:extLst>
            </p:cNvPr>
            <p:cNvSpPr/>
            <p:nvPr/>
          </p:nvSpPr>
          <p:spPr>
            <a:xfrm>
              <a:off x="1531800" y="3998700"/>
              <a:ext cx="131900" cy="103350"/>
            </a:xfrm>
            <a:custGeom>
              <a:avLst/>
              <a:gdLst/>
              <a:ahLst/>
              <a:cxnLst/>
              <a:rect l="l" t="t" r="r" b="b"/>
              <a:pathLst>
                <a:path w="5276" h="4134" extrusionOk="0">
                  <a:moveTo>
                    <a:pt x="1" y="0"/>
                  </a:moveTo>
                  <a:lnTo>
                    <a:pt x="1" y="0"/>
                  </a:lnTo>
                  <a:cubicBezTo>
                    <a:pt x="19" y="18"/>
                    <a:pt x="28" y="28"/>
                    <a:pt x="47" y="46"/>
                  </a:cubicBezTo>
                  <a:lnTo>
                    <a:pt x="194" y="175"/>
                  </a:lnTo>
                  <a:cubicBezTo>
                    <a:pt x="323" y="285"/>
                    <a:pt x="507" y="451"/>
                    <a:pt x="737" y="644"/>
                  </a:cubicBezTo>
                  <a:cubicBezTo>
                    <a:pt x="1207" y="1031"/>
                    <a:pt x="1851" y="1565"/>
                    <a:pt x="2579" y="2145"/>
                  </a:cubicBezTo>
                  <a:cubicBezTo>
                    <a:pt x="3306" y="2716"/>
                    <a:pt x="3978" y="3213"/>
                    <a:pt x="4475" y="3572"/>
                  </a:cubicBezTo>
                  <a:cubicBezTo>
                    <a:pt x="4714" y="3747"/>
                    <a:pt x="4917" y="3885"/>
                    <a:pt x="5055" y="3986"/>
                  </a:cubicBezTo>
                  <a:lnTo>
                    <a:pt x="5221" y="4097"/>
                  </a:lnTo>
                  <a:cubicBezTo>
                    <a:pt x="5239" y="4115"/>
                    <a:pt x="5258" y="4124"/>
                    <a:pt x="5276" y="4134"/>
                  </a:cubicBezTo>
                  <a:cubicBezTo>
                    <a:pt x="5267" y="4115"/>
                    <a:pt x="5248" y="4097"/>
                    <a:pt x="5230" y="4088"/>
                  </a:cubicBezTo>
                  <a:lnTo>
                    <a:pt x="5073" y="3977"/>
                  </a:lnTo>
                  <a:lnTo>
                    <a:pt x="4493" y="3544"/>
                  </a:lnTo>
                  <a:cubicBezTo>
                    <a:pt x="4015" y="3176"/>
                    <a:pt x="3343" y="2670"/>
                    <a:pt x="2615" y="2099"/>
                  </a:cubicBezTo>
                  <a:cubicBezTo>
                    <a:pt x="1888" y="1528"/>
                    <a:pt x="1244" y="994"/>
                    <a:pt x="774" y="617"/>
                  </a:cubicBezTo>
                  <a:lnTo>
                    <a:pt x="213" y="157"/>
                  </a:lnTo>
                  <a:lnTo>
                    <a:pt x="65" y="37"/>
                  </a:lnTo>
                  <a:cubicBezTo>
                    <a:pt x="28" y="9"/>
                    <a:pt x="1" y="0"/>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056;p45">
              <a:extLst>
                <a:ext uri="{FF2B5EF4-FFF2-40B4-BE49-F238E27FC236}">
                  <a16:creationId xmlns:a16="http://schemas.microsoft.com/office/drawing/2014/main" id="{093A5D95-4162-9B4B-9B7E-4B1E7FCA3474}"/>
                </a:ext>
              </a:extLst>
            </p:cNvPr>
            <p:cNvSpPr/>
            <p:nvPr/>
          </p:nvSpPr>
          <p:spPr>
            <a:xfrm>
              <a:off x="1707650" y="4113150"/>
              <a:ext cx="29400" cy="26175"/>
            </a:xfrm>
            <a:custGeom>
              <a:avLst/>
              <a:gdLst/>
              <a:ahLst/>
              <a:cxnLst/>
              <a:rect l="l" t="t" r="r" b="b"/>
              <a:pathLst>
                <a:path w="1176" h="1047" extrusionOk="0">
                  <a:moveTo>
                    <a:pt x="273" y="0"/>
                  </a:moveTo>
                  <a:cubicBezTo>
                    <a:pt x="185" y="0"/>
                    <a:pt x="93" y="17"/>
                    <a:pt x="0" y="53"/>
                  </a:cubicBezTo>
                  <a:lnTo>
                    <a:pt x="949" y="1047"/>
                  </a:lnTo>
                  <a:cubicBezTo>
                    <a:pt x="1176" y="530"/>
                    <a:pt x="777" y="0"/>
                    <a:pt x="2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057;p45">
              <a:extLst>
                <a:ext uri="{FF2B5EF4-FFF2-40B4-BE49-F238E27FC236}">
                  <a16:creationId xmlns:a16="http://schemas.microsoft.com/office/drawing/2014/main" id="{F92698F8-5261-404B-A4E7-FBFDAA1E33B5}"/>
                </a:ext>
              </a:extLst>
            </p:cNvPr>
            <p:cNvSpPr/>
            <p:nvPr/>
          </p:nvSpPr>
          <p:spPr>
            <a:xfrm>
              <a:off x="1722825" y="4100925"/>
              <a:ext cx="14300" cy="17250"/>
            </a:xfrm>
            <a:custGeom>
              <a:avLst/>
              <a:gdLst/>
              <a:ahLst/>
              <a:cxnLst/>
              <a:rect l="l" t="t" r="r" b="b"/>
              <a:pathLst>
                <a:path w="572" h="690" extrusionOk="0">
                  <a:moveTo>
                    <a:pt x="358" y="0"/>
                  </a:moveTo>
                  <a:cubicBezTo>
                    <a:pt x="291" y="0"/>
                    <a:pt x="226" y="37"/>
                    <a:pt x="194" y="100"/>
                  </a:cubicBezTo>
                  <a:cubicBezTo>
                    <a:pt x="148" y="173"/>
                    <a:pt x="167" y="275"/>
                    <a:pt x="250" y="321"/>
                  </a:cubicBezTo>
                  <a:cubicBezTo>
                    <a:pt x="176" y="413"/>
                    <a:pt x="75" y="560"/>
                    <a:pt x="1" y="652"/>
                  </a:cubicBezTo>
                  <a:lnTo>
                    <a:pt x="111" y="689"/>
                  </a:lnTo>
                  <a:lnTo>
                    <a:pt x="342" y="367"/>
                  </a:lnTo>
                  <a:cubicBezTo>
                    <a:pt x="365" y="381"/>
                    <a:pt x="392" y="388"/>
                    <a:pt x="420" y="388"/>
                  </a:cubicBezTo>
                  <a:cubicBezTo>
                    <a:pt x="447" y="388"/>
                    <a:pt x="475" y="381"/>
                    <a:pt x="498" y="367"/>
                  </a:cubicBezTo>
                  <a:cubicBezTo>
                    <a:pt x="544" y="339"/>
                    <a:pt x="563" y="284"/>
                    <a:pt x="563" y="229"/>
                  </a:cubicBezTo>
                  <a:cubicBezTo>
                    <a:pt x="572" y="146"/>
                    <a:pt x="526" y="63"/>
                    <a:pt x="452" y="26"/>
                  </a:cubicBezTo>
                  <a:cubicBezTo>
                    <a:pt x="423" y="8"/>
                    <a:pt x="390" y="0"/>
                    <a:pt x="35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058;p45">
              <a:extLst>
                <a:ext uri="{FF2B5EF4-FFF2-40B4-BE49-F238E27FC236}">
                  <a16:creationId xmlns:a16="http://schemas.microsoft.com/office/drawing/2014/main" id="{3006DD57-50FF-C748-BA2B-FDEF8BD4031E}"/>
                </a:ext>
              </a:extLst>
            </p:cNvPr>
            <p:cNvSpPr/>
            <p:nvPr/>
          </p:nvSpPr>
          <p:spPr>
            <a:xfrm>
              <a:off x="1696825" y="4094850"/>
              <a:ext cx="4850" cy="12275"/>
            </a:xfrm>
            <a:custGeom>
              <a:avLst/>
              <a:gdLst/>
              <a:ahLst/>
              <a:cxnLst/>
              <a:rect l="l" t="t" r="r" b="b"/>
              <a:pathLst>
                <a:path w="194" h="491" extrusionOk="0">
                  <a:moveTo>
                    <a:pt x="158" y="1"/>
                  </a:moveTo>
                  <a:cubicBezTo>
                    <a:pt x="133" y="1"/>
                    <a:pt x="110" y="33"/>
                    <a:pt x="102" y="57"/>
                  </a:cubicBezTo>
                  <a:cubicBezTo>
                    <a:pt x="56" y="159"/>
                    <a:pt x="19" y="269"/>
                    <a:pt x="1" y="389"/>
                  </a:cubicBezTo>
                  <a:lnTo>
                    <a:pt x="65" y="490"/>
                  </a:lnTo>
                  <a:lnTo>
                    <a:pt x="185" y="85"/>
                  </a:lnTo>
                  <a:cubicBezTo>
                    <a:pt x="194" y="57"/>
                    <a:pt x="194" y="11"/>
                    <a:pt x="166" y="2"/>
                  </a:cubicBezTo>
                  <a:cubicBezTo>
                    <a:pt x="163" y="1"/>
                    <a:pt x="160" y="1"/>
                    <a:pt x="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059;p45">
              <a:extLst>
                <a:ext uri="{FF2B5EF4-FFF2-40B4-BE49-F238E27FC236}">
                  <a16:creationId xmlns:a16="http://schemas.microsoft.com/office/drawing/2014/main" id="{2A666F79-BB7E-7144-8F4A-1EB0731DF5F4}"/>
                </a:ext>
              </a:extLst>
            </p:cNvPr>
            <p:cNvSpPr/>
            <p:nvPr/>
          </p:nvSpPr>
          <p:spPr>
            <a:xfrm>
              <a:off x="1686250" y="4088175"/>
              <a:ext cx="4850" cy="12275"/>
            </a:xfrm>
            <a:custGeom>
              <a:avLst/>
              <a:gdLst/>
              <a:ahLst/>
              <a:cxnLst/>
              <a:rect l="l" t="t" r="r" b="b"/>
              <a:pathLst>
                <a:path w="194" h="491" extrusionOk="0">
                  <a:moveTo>
                    <a:pt x="157" y="1"/>
                  </a:moveTo>
                  <a:cubicBezTo>
                    <a:pt x="133" y="1"/>
                    <a:pt x="110" y="33"/>
                    <a:pt x="101" y="57"/>
                  </a:cubicBezTo>
                  <a:cubicBezTo>
                    <a:pt x="55" y="168"/>
                    <a:pt x="19" y="278"/>
                    <a:pt x="0" y="389"/>
                  </a:cubicBezTo>
                  <a:lnTo>
                    <a:pt x="65" y="490"/>
                  </a:lnTo>
                  <a:cubicBezTo>
                    <a:pt x="101" y="352"/>
                    <a:pt x="147" y="223"/>
                    <a:pt x="184" y="85"/>
                  </a:cubicBezTo>
                  <a:cubicBezTo>
                    <a:pt x="193" y="57"/>
                    <a:pt x="193" y="21"/>
                    <a:pt x="166" y="2"/>
                  </a:cubicBezTo>
                  <a:cubicBezTo>
                    <a:pt x="163" y="1"/>
                    <a:pt x="160" y="1"/>
                    <a:pt x="1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060;p45">
              <a:extLst>
                <a:ext uri="{FF2B5EF4-FFF2-40B4-BE49-F238E27FC236}">
                  <a16:creationId xmlns:a16="http://schemas.microsoft.com/office/drawing/2014/main" id="{C5DC20B3-20DA-1540-9F04-6E1A6B6314EC}"/>
                </a:ext>
              </a:extLst>
            </p:cNvPr>
            <p:cNvSpPr/>
            <p:nvPr/>
          </p:nvSpPr>
          <p:spPr>
            <a:xfrm>
              <a:off x="1662075" y="4105475"/>
              <a:ext cx="88625" cy="63575"/>
            </a:xfrm>
            <a:custGeom>
              <a:avLst/>
              <a:gdLst/>
              <a:ahLst/>
              <a:cxnLst/>
              <a:rect l="l" t="t" r="r" b="b"/>
              <a:pathLst>
                <a:path w="3545" h="2543" extrusionOk="0">
                  <a:moveTo>
                    <a:pt x="11" y="0"/>
                  </a:moveTo>
                  <a:cubicBezTo>
                    <a:pt x="10" y="0"/>
                    <a:pt x="10" y="0"/>
                    <a:pt x="10" y="1"/>
                  </a:cubicBezTo>
                  <a:cubicBezTo>
                    <a:pt x="1" y="10"/>
                    <a:pt x="774" y="599"/>
                    <a:pt x="1759" y="1299"/>
                  </a:cubicBezTo>
                  <a:cubicBezTo>
                    <a:pt x="2719" y="1996"/>
                    <a:pt x="3501" y="2542"/>
                    <a:pt x="3535" y="2542"/>
                  </a:cubicBezTo>
                  <a:cubicBezTo>
                    <a:pt x="3535" y="2542"/>
                    <a:pt x="3536" y="2542"/>
                    <a:pt x="3536" y="2542"/>
                  </a:cubicBezTo>
                  <a:cubicBezTo>
                    <a:pt x="3545" y="2532"/>
                    <a:pt x="2772" y="1952"/>
                    <a:pt x="1796" y="1244"/>
                  </a:cubicBezTo>
                  <a:cubicBezTo>
                    <a:pt x="835" y="555"/>
                    <a:pt x="45" y="0"/>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061;p45">
              <a:extLst>
                <a:ext uri="{FF2B5EF4-FFF2-40B4-BE49-F238E27FC236}">
                  <a16:creationId xmlns:a16="http://schemas.microsoft.com/office/drawing/2014/main" id="{486244D8-694E-4F49-ADDC-F82A9C8DC11D}"/>
                </a:ext>
              </a:extLst>
            </p:cNvPr>
            <p:cNvSpPr/>
            <p:nvPr/>
          </p:nvSpPr>
          <p:spPr>
            <a:xfrm>
              <a:off x="1653800" y="4088675"/>
              <a:ext cx="20500" cy="26950"/>
            </a:xfrm>
            <a:custGeom>
              <a:avLst/>
              <a:gdLst/>
              <a:ahLst/>
              <a:cxnLst/>
              <a:rect l="l" t="t" r="r" b="b"/>
              <a:pathLst>
                <a:path w="820" h="1078" extrusionOk="0">
                  <a:moveTo>
                    <a:pt x="819" y="1"/>
                  </a:moveTo>
                  <a:cubicBezTo>
                    <a:pt x="663" y="157"/>
                    <a:pt x="516" y="332"/>
                    <a:pt x="396" y="516"/>
                  </a:cubicBezTo>
                  <a:cubicBezTo>
                    <a:pt x="166" y="820"/>
                    <a:pt x="0" y="1069"/>
                    <a:pt x="19" y="1078"/>
                  </a:cubicBezTo>
                  <a:cubicBezTo>
                    <a:pt x="175" y="921"/>
                    <a:pt x="322" y="746"/>
                    <a:pt x="451" y="562"/>
                  </a:cubicBezTo>
                  <a:cubicBezTo>
                    <a:pt x="589" y="387"/>
                    <a:pt x="718" y="203"/>
                    <a:pt x="8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062;p45">
              <a:extLst>
                <a:ext uri="{FF2B5EF4-FFF2-40B4-BE49-F238E27FC236}">
                  <a16:creationId xmlns:a16="http://schemas.microsoft.com/office/drawing/2014/main" id="{C5593F35-AE46-D44F-BBAF-9B6C4F1DF10E}"/>
                </a:ext>
              </a:extLst>
            </p:cNvPr>
            <p:cNvSpPr/>
            <p:nvPr/>
          </p:nvSpPr>
          <p:spPr>
            <a:xfrm>
              <a:off x="1710650" y="4113075"/>
              <a:ext cx="22800" cy="17300"/>
            </a:xfrm>
            <a:custGeom>
              <a:avLst/>
              <a:gdLst/>
              <a:ahLst/>
              <a:cxnLst/>
              <a:rect l="l" t="t" r="r" b="b"/>
              <a:pathLst>
                <a:path w="912" h="692" extrusionOk="0">
                  <a:moveTo>
                    <a:pt x="12" y="0"/>
                  </a:moveTo>
                  <a:cubicBezTo>
                    <a:pt x="11" y="0"/>
                    <a:pt x="10" y="0"/>
                    <a:pt x="9" y="0"/>
                  </a:cubicBezTo>
                  <a:cubicBezTo>
                    <a:pt x="0" y="10"/>
                    <a:pt x="203" y="166"/>
                    <a:pt x="451" y="360"/>
                  </a:cubicBezTo>
                  <a:cubicBezTo>
                    <a:pt x="693" y="538"/>
                    <a:pt x="882" y="691"/>
                    <a:pt x="909" y="691"/>
                  </a:cubicBezTo>
                  <a:cubicBezTo>
                    <a:pt x="910" y="691"/>
                    <a:pt x="911" y="691"/>
                    <a:pt x="911" y="691"/>
                  </a:cubicBezTo>
                  <a:cubicBezTo>
                    <a:pt x="792" y="534"/>
                    <a:pt x="654" y="406"/>
                    <a:pt x="497" y="304"/>
                  </a:cubicBezTo>
                  <a:cubicBezTo>
                    <a:pt x="248" y="126"/>
                    <a:pt x="42" y="0"/>
                    <a:pt x="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063;p45">
              <a:extLst>
                <a:ext uri="{FF2B5EF4-FFF2-40B4-BE49-F238E27FC236}">
                  <a16:creationId xmlns:a16="http://schemas.microsoft.com/office/drawing/2014/main" id="{DC51B9DB-8AF8-C14C-84E0-00B4F44681FC}"/>
                </a:ext>
              </a:extLst>
            </p:cNvPr>
            <p:cNvSpPr/>
            <p:nvPr/>
          </p:nvSpPr>
          <p:spPr>
            <a:xfrm>
              <a:off x="1711700" y="4139300"/>
              <a:ext cx="82500" cy="72300"/>
            </a:xfrm>
            <a:custGeom>
              <a:avLst/>
              <a:gdLst/>
              <a:ahLst/>
              <a:cxnLst/>
              <a:rect l="l" t="t" r="r" b="b"/>
              <a:pathLst>
                <a:path w="3300" h="2892" extrusionOk="0">
                  <a:moveTo>
                    <a:pt x="1569" y="1"/>
                  </a:moveTo>
                  <a:lnTo>
                    <a:pt x="1569" y="1"/>
                  </a:lnTo>
                  <a:cubicBezTo>
                    <a:pt x="1449" y="323"/>
                    <a:pt x="2039" y="627"/>
                    <a:pt x="2039" y="627"/>
                  </a:cubicBezTo>
                  <a:lnTo>
                    <a:pt x="2306" y="1161"/>
                  </a:lnTo>
                  <a:cubicBezTo>
                    <a:pt x="2306" y="1161"/>
                    <a:pt x="1596" y="1124"/>
                    <a:pt x="966" y="1124"/>
                  </a:cubicBezTo>
                  <a:cubicBezTo>
                    <a:pt x="457" y="1124"/>
                    <a:pt x="1" y="1148"/>
                    <a:pt x="13" y="1235"/>
                  </a:cubicBezTo>
                  <a:cubicBezTo>
                    <a:pt x="50" y="1419"/>
                    <a:pt x="437" y="1999"/>
                    <a:pt x="1054" y="2376"/>
                  </a:cubicBezTo>
                  <a:cubicBezTo>
                    <a:pt x="1357" y="2551"/>
                    <a:pt x="2600" y="2892"/>
                    <a:pt x="2600" y="2892"/>
                  </a:cubicBezTo>
                  <a:lnTo>
                    <a:pt x="3300" y="1308"/>
                  </a:lnTo>
                  <a:lnTo>
                    <a:pt x="2287" y="305"/>
                  </a:lnTo>
                  <a:lnTo>
                    <a:pt x="1569"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064;p45">
              <a:extLst>
                <a:ext uri="{FF2B5EF4-FFF2-40B4-BE49-F238E27FC236}">
                  <a16:creationId xmlns:a16="http://schemas.microsoft.com/office/drawing/2014/main" id="{8AB7553A-D0C3-2049-9BA9-D6E15B51A5DC}"/>
                </a:ext>
              </a:extLst>
            </p:cNvPr>
            <p:cNvSpPr/>
            <p:nvPr/>
          </p:nvSpPr>
          <p:spPr>
            <a:xfrm>
              <a:off x="1921225" y="4199250"/>
              <a:ext cx="80575" cy="57925"/>
            </a:xfrm>
            <a:custGeom>
              <a:avLst/>
              <a:gdLst/>
              <a:ahLst/>
              <a:cxnLst/>
              <a:rect l="l" t="t" r="r" b="b"/>
              <a:pathLst>
                <a:path w="3223" h="2317" extrusionOk="0">
                  <a:moveTo>
                    <a:pt x="1315" y="0"/>
                  </a:moveTo>
                  <a:cubicBezTo>
                    <a:pt x="1306" y="0"/>
                    <a:pt x="1300" y="2"/>
                    <a:pt x="1299" y="6"/>
                  </a:cubicBezTo>
                  <a:cubicBezTo>
                    <a:pt x="1271" y="70"/>
                    <a:pt x="1115" y="365"/>
                    <a:pt x="1382" y="503"/>
                  </a:cubicBezTo>
                  <a:lnTo>
                    <a:pt x="1584" y="577"/>
                  </a:lnTo>
                  <a:lnTo>
                    <a:pt x="838" y="632"/>
                  </a:lnTo>
                  <a:cubicBezTo>
                    <a:pt x="838" y="632"/>
                    <a:pt x="1" y="1249"/>
                    <a:pt x="10" y="1387"/>
                  </a:cubicBezTo>
                  <a:cubicBezTo>
                    <a:pt x="24" y="1488"/>
                    <a:pt x="90" y="1561"/>
                    <a:pt x="153" y="1561"/>
                  </a:cubicBezTo>
                  <a:cubicBezTo>
                    <a:pt x="170" y="1561"/>
                    <a:pt x="187" y="1555"/>
                    <a:pt x="203" y="1543"/>
                  </a:cubicBezTo>
                  <a:cubicBezTo>
                    <a:pt x="208" y="1539"/>
                    <a:pt x="211" y="1537"/>
                    <a:pt x="213" y="1537"/>
                  </a:cubicBezTo>
                  <a:cubicBezTo>
                    <a:pt x="245" y="1537"/>
                    <a:pt x="10" y="1967"/>
                    <a:pt x="10" y="1967"/>
                  </a:cubicBezTo>
                  <a:cubicBezTo>
                    <a:pt x="10" y="1967"/>
                    <a:pt x="10" y="2137"/>
                    <a:pt x="102" y="2137"/>
                  </a:cubicBezTo>
                  <a:cubicBezTo>
                    <a:pt x="110" y="2137"/>
                    <a:pt x="120" y="2135"/>
                    <a:pt x="130" y="2132"/>
                  </a:cubicBezTo>
                  <a:cubicBezTo>
                    <a:pt x="231" y="2077"/>
                    <a:pt x="332" y="2004"/>
                    <a:pt x="406" y="1902"/>
                  </a:cubicBezTo>
                  <a:lnTo>
                    <a:pt x="406" y="1902"/>
                  </a:lnTo>
                  <a:cubicBezTo>
                    <a:pt x="406" y="1902"/>
                    <a:pt x="249" y="2160"/>
                    <a:pt x="295" y="2206"/>
                  </a:cubicBezTo>
                  <a:cubicBezTo>
                    <a:pt x="324" y="2235"/>
                    <a:pt x="402" y="2251"/>
                    <a:pt x="473" y="2251"/>
                  </a:cubicBezTo>
                  <a:cubicBezTo>
                    <a:pt x="539" y="2251"/>
                    <a:pt x="599" y="2237"/>
                    <a:pt x="608" y="2206"/>
                  </a:cubicBezTo>
                  <a:cubicBezTo>
                    <a:pt x="636" y="2151"/>
                    <a:pt x="673" y="2040"/>
                    <a:pt x="673" y="2040"/>
                  </a:cubicBezTo>
                  <a:lnTo>
                    <a:pt x="820" y="2050"/>
                  </a:lnTo>
                  <a:lnTo>
                    <a:pt x="820" y="2252"/>
                  </a:lnTo>
                  <a:lnTo>
                    <a:pt x="3039" y="2317"/>
                  </a:lnTo>
                  <a:lnTo>
                    <a:pt x="3223" y="1009"/>
                  </a:lnTo>
                  <a:cubicBezTo>
                    <a:pt x="3223" y="963"/>
                    <a:pt x="2781" y="540"/>
                    <a:pt x="2707" y="512"/>
                  </a:cubicBezTo>
                  <a:cubicBezTo>
                    <a:pt x="2638" y="486"/>
                    <a:pt x="1469" y="0"/>
                    <a:pt x="131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065;p45">
              <a:extLst>
                <a:ext uri="{FF2B5EF4-FFF2-40B4-BE49-F238E27FC236}">
                  <a16:creationId xmlns:a16="http://schemas.microsoft.com/office/drawing/2014/main" id="{20F8A339-BA81-2A4D-805B-6012B14038C2}"/>
                </a:ext>
              </a:extLst>
            </p:cNvPr>
            <p:cNvSpPr/>
            <p:nvPr/>
          </p:nvSpPr>
          <p:spPr>
            <a:xfrm>
              <a:off x="1997175" y="4070875"/>
              <a:ext cx="302000" cy="204025"/>
            </a:xfrm>
            <a:custGeom>
              <a:avLst/>
              <a:gdLst/>
              <a:ahLst/>
              <a:cxnLst/>
              <a:rect l="l" t="t" r="r" b="b"/>
              <a:pathLst>
                <a:path w="12080" h="8161" extrusionOk="0">
                  <a:moveTo>
                    <a:pt x="10269" y="0"/>
                  </a:moveTo>
                  <a:cubicBezTo>
                    <a:pt x="9736" y="0"/>
                    <a:pt x="9212" y="262"/>
                    <a:pt x="8903" y="749"/>
                  </a:cubicBezTo>
                  <a:cubicBezTo>
                    <a:pt x="8093" y="2029"/>
                    <a:pt x="6961" y="3834"/>
                    <a:pt x="6399" y="4754"/>
                  </a:cubicBezTo>
                  <a:cubicBezTo>
                    <a:pt x="6132" y="5205"/>
                    <a:pt x="5653" y="5491"/>
                    <a:pt x="5129" y="5500"/>
                  </a:cubicBezTo>
                  <a:lnTo>
                    <a:pt x="65" y="5905"/>
                  </a:lnTo>
                  <a:lnTo>
                    <a:pt x="1" y="7507"/>
                  </a:lnTo>
                  <a:lnTo>
                    <a:pt x="7550" y="8160"/>
                  </a:lnTo>
                  <a:lnTo>
                    <a:pt x="11564" y="2545"/>
                  </a:lnTo>
                  <a:cubicBezTo>
                    <a:pt x="12079" y="1827"/>
                    <a:pt x="11923" y="823"/>
                    <a:pt x="11205" y="298"/>
                  </a:cubicBezTo>
                  <a:cubicBezTo>
                    <a:pt x="10919" y="97"/>
                    <a:pt x="10592" y="0"/>
                    <a:pt x="102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066;p45">
              <a:extLst>
                <a:ext uri="{FF2B5EF4-FFF2-40B4-BE49-F238E27FC236}">
                  <a16:creationId xmlns:a16="http://schemas.microsoft.com/office/drawing/2014/main" id="{C11B1D0C-E10B-8142-A911-DDD6A64EFBE8}"/>
                </a:ext>
              </a:extLst>
            </p:cNvPr>
            <p:cNvSpPr/>
            <p:nvPr/>
          </p:nvSpPr>
          <p:spPr>
            <a:xfrm>
              <a:off x="1997175" y="4070875"/>
              <a:ext cx="302000" cy="204025"/>
            </a:xfrm>
            <a:custGeom>
              <a:avLst/>
              <a:gdLst/>
              <a:ahLst/>
              <a:cxnLst/>
              <a:rect l="l" t="t" r="r" b="b"/>
              <a:pathLst>
                <a:path w="12080" h="8161" extrusionOk="0">
                  <a:moveTo>
                    <a:pt x="10269" y="0"/>
                  </a:moveTo>
                  <a:cubicBezTo>
                    <a:pt x="9736" y="0"/>
                    <a:pt x="9212" y="262"/>
                    <a:pt x="8903" y="749"/>
                  </a:cubicBezTo>
                  <a:cubicBezTo>
                    <a:pt x="8093" y="2029"/>
                    <a:pt x="6961" y="3834"/>
                    <a:pt x="6399" y="4754"/>
                  </a:cubicBezTo>
                  <a:cubicBezTo>
                    <a:pt x="6132" y="5205"/>
                    <a:pt x="5653" y="5491"/>
                    <a:pt x="5129" y="5500"/>
                  </a:cubicBezTo>
                  <a:lnTo>
                    <a:pt x="65" y="5905"/>
                  </a:lnTo>
                  <a:lnTo>
                    <a:pt x="1" y="7507"/>
                  </a:lnTo>
                  <a:lnTo>
                    <a:pt x="7550" y="8160"/>
                  </a:lnTo>
                  <a:lnTo>
                    <a:pt x="11564" y="2545"/>
                  </a:lnTo>
                  <a:cubicBezTo>
                    <a:pt x="12079" y="1827"/>
                    <a:pt x="11923" y="823"/>
                    <a:pt x="11205" y="298"/>
                  </a:cubicBezTo>
                  <a:cubicBezTo>
                    <a:pt x="10919" y="97"/>
                    <a:pt x="10592" y="0"/>
                    <a:pt x="10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067;p45">
              <a:extLst>
                <a:ext uri="{FF2B5EF4-FFF2-40B4-BE49-F238E27FC236}">
                  <a16:creationId xmlns:a16="http://schemas.microsoft.com/office/drawing/2014/main" id="{78FD8EF3-A36B-D24C-99F7-B56EE49599FB}"/>
                </a:ext>
              </a:extLst>
            </p:cNvPr>
            <p:cNvSpPr/>
            <p:nvPr/>
          </p:nvSpPr>
          <p:spPr>
            <a:xfrm>
              <a:off x="1996725" y="4057600"/>
              <a:ext cx="307975" cy="215325"/>
            </a:xfrm>
            <a:custGeom>
              <a:avLst/>
              <a:gdLst/>
              <a:ahLst/>
              <a:cxnLst/>
              <a:rect l="l" t="t" r="r" b="b"/>
              <a:pathLst>
                <a:path w="12319" h="8613" extrusionOk="0">
                  <a:moveTo>
                    <a:pt x="78" y="6453"/>
                  </a:moveTo>
                  <a:cubicBezTo>
                    <a:pt x="75" y="6454"/>
                    <a:pt x="74" y="6454"/>
                    <a:pt x="74" y="6454"/>
                  </a:cubicBezTo>
                  <a:lnTo>
                    <a:pt x="78" y="6454"/>
                  </a:lnTo>
                  <a:cubicBezTo>
                    <a:pt x="78" y="6454"/>
                    <a:pt x="78" y="6453"/>
                    <a:pt x="78" y="6453"/>
                  </a:cubicBezTo>
                  <a:close/>
                  <a:moveTo>
                    <a:pt x="78" y="6454"/>
                  </a:moveTo>
                  <a:cubicBezTo>
                    <a:pt x="73" y="6476"/>
                    <a:pt x="65" y="6517"/>
                    <a:pt x="65" y="6565"/>
                  </a:cubicBezTo>
                  <a:cubicBezTo>
                    <a:pt x="65" y="6633"/>
                    <a:pt x="57" y="6724"/>
                    <a:pt x="56" y="6839"/>
                  </a:cubicBezTo>
                  <a:lnTo>
                    <a:pt x="56" y="6839"/>
                  </a:lnTo>
                  <a:cubicBezTo>
                    <a:pt x="65" y="6711"/>
                    <a:pt x="65" y="6610"/>
                    <a:pt x="74" y="6537"/>
                  </a:cubicBezTo>
                  <a:cubicBezTo>
                    <a:pt x="79" y="6499"/>
                    <a:pt x="82" y="6471"/>
                    <a:pt x="82" y="6454"/>
                  </a:cubicBezTo>
                  <a:close/>
                  <a:moveTo>
                    <a:pt x="10440" y="1"/>
                  </a:moveTo>
                  <a:cubicBezTo>
                    <a:pt x="10164" y="1"/>
                    <a:pt x="9888" y="84"/>
                    <a:pt x="9658" y="231"/>
                  </a:cubicBezTo>
                  <a:cubicBezTo>
                    <a:pt x="9427" y="387"/>
                    <a:pt x="9234" y="572"/>
                    <a:pt x="9078" y="802"/>
                  </a:cubicBezTo>
                  <a:cubicBezTo>
                    <a:pt x="8930" y="1013"/>
                    <a:pt x="8792" y="1234"/>
                    <a:pt x="8672" y="1474"/>
                  </a:cubicBezTo>
                  <a:cubicBezTo>
                    <a:pt x="8544" y="1695"/>
                    <a:pt x="8415" y="1916"/>
                    <a:pt x="8295" y="2137"/>
                  </a:cubicBezTo>
                  <a:cubicBezTo>
                    <a:pt x="7789" y="3011"/>
                    <a:pt x="7292" y="3821"/>
                    <a:pt x="6804" y="4576"/>
                  </a:cubicBezTo>
                  <a:lnTo>
                    <a:pt x="6445" y="5129"/>
                  </a:lnTo>
                  <a:cubicBezTo>
                    <a:pt x="6325" y="5304"/>
                    <a:pt x="6205" y="5469"/>
                    <a:pt x="6067" y="5635"/>
                  </a:cubicBezTo>
                  <a:cubicBezTo>
                    <a:pt x="5929" y="5782"/>
                    <a:pt x="5754" y="5874"/>
                    <a:pt x="5552" y="5911"/>
                  </a:cubicBezTo>
                  <a:cubicBezTo>
                    <a:pt x="5367" y="5948"/>
                    <a:pt x="5174" y="5976"/>
                    <a:pt x="4981" y="5994"/>
                  </a:cubicBezTo>
                  <a:lnTo>
                    <a:pt x="1381" y="6325"/>
                  </a:lnTo>
                  <a:lnTo>
                    <a:pt x="405" y="6417"/>
                  </a:lnTo>
                  <a:lnTo>
                    <a:pt x="157" y="6445"/>
                  </a:lnTo>
                  <a:cubicBezTo>
                    <a:pt x="119" y="6445"/>
                    <a:pt x="95" y="6449"/>
                    <a:pt x="83" y="6452"/>
                  </a:cubicBezTo>
                  <a:lnTo>
                    <a:pt x="83" y="6452"/>
                  </a:lnTo>
                  <a:cubicBezTo>
                    <a:pt x="83" y="6441"/>
                    <a:pt x="83" y="6436"/>
                    <a:pt x="83" y="6436"/>
                  </a:cubicBezTo>
                  <a:lnTo>
                    <a:pt x="83" y="6436"/>
                  </a:lnTo>
                  <a:cubicBezTo>
                    <a:pt x="83" y="6436"/>
                    <a:pt x="81" y="6442"/>
                    <a:pt x="78" y="6453"/>
                  </a:cubicBezTo>
                  <a:lnTo>
                    <a:pt x="78" y="6453"/>
                  </a:lnTo>
                  <a:cubicBezTo>
                    <a:pt x="80" y="6453"/>
                    <a:pt x="81" y="6452"/>
                    <a:pt x="83" y="6452"/>
                  </a:cubicBezTo>
                  <a:lnTo>
                    <a:pt x="83" y="6452"/>
                  </a:lnTo>
                  <a:cubicBezTo>
                    <a:pt x="83" y="6453"/>
                    <a:pt x="83" y="6454"/>
                    <a:pt x="82" y="6454"/>
                  </a:cubicBezTo>
                  <a:lnTo>
                    <a:pt x="157" y="6454"/>
                  </a:lnTo>
                  <a:lnTo>
                    <a:pt x="415" y="6436"/>
                  </a:lnTo>
                  <a:lnTo>
                    <a:pt x="1400" y="6353"/>
                  </a:lnTo>
                  <a:lnTo>
                    <a:pt x="4981" y="6049"/>
                  </a:lnTo>
                  <a:cubicBezTo>
                    <a:pt x="5183" y="6031"/>
                    <a:pt x="5377" y="6012"/>
                    <a:pt x="5570" y="5966"/>
                  </a:cubicBezTo>
                  <a:cubicBezTo>
                    <a:pt x="5773" y="5930"/>
                    <a:pt x="5966" y="5828"/>
                    <a:pt x="6113" y="5681"/>
                  </a:cubicBezTo>
                  <a:cubicBezTo>
                    <a:pt x="6251" y="5515"/>
                    <a:pt x="6371" y="5340"/>
                    <a:pt x="6491" y="5165"/>
                  </a:cubicBezTo>
                  <a:lnTo>
                    <a:pt x="6850" y="4613"/>
                  </a:lnTo>
                  <a:cubicBezTo>
                    <a:pt x="7347" y="3858"/>
                    <a:pt x="7844" y="3048"/>
                    <a:pt x="8350" y="2173"/>
                  </a:cubicBezTo>
                  <a:lnTo>
                    <a:pt x="8728" y="1511"/>
                  </a:lnTo>
                  <a:cubicBezTo>
                    <a:pt x="8847" y="1280"/>
                    <a:pt x="8985" y="1060"/>
                    <a:pt x="9133" y="848"/>
                  </a:cubicBezTo>
                  <a:cubicBezTo>
                    <a:pt x="9280" y="627"/>
                    <a:pt x="9464" y="443"/>
                    <a:pt x="9685" y="295"/>
                  </a:cubicBezTo>
                  <a:cubicBezTo>
                    <a:pt x="9915" y="157"/>
                    <a:pt x="10173" y="84"/>
                    <a:pt x="10440" y="74"/>
                  </a:cubicBezTo>
                  <a:cubicBezTo>
                    <a:pt x="10992" y="74"/>
                    <a:pt x="11526" y="323"/>
                    <a:pt x="11876" y="756"/>
                  </a:cubicBezTo>
                  <a:cubicBezTo>
                    <a:pt x="12042" y="977"/>
                    <a:pt x="12134" y="1244"/>
                    <a:pt x="12162" y="1529"/>
                  </a:cubicBezTo>
                  <a:cubicBezTo>
                    <a:pt x="12189" y="1805"/>
                    <a:pt x="12208" y="2109"/>
                    <a:pt x="12079" y="2367"/>
                  </a:cubicBezTo>
                  <a:cubicBezTo>
                    <a:pt x="12070" y="2385"/>
                    <a:pt x="12060" y="2413"/>
                    <a:pt x="12060" y="2431"/>
                  </a:cubicBezTo>
                  <a:lnTo>
                    <a:pt x="12060" y="2413"/>
                  </a:lnTo>
                  <a:lnTo>
                    <a:pt x="9298" y="6390"/>
                  </a:lnTo>
                  <a:lnTo>
                    <a:pt x="8654" y="7320"/>
                  </a:lnTo>
                  <a:cubicBezTo>
                    <a:pt x="8544" y="7476"/>
                    <a:pt x="8442" y="7623"/>
                    <a:pt x="8341" y="7771"/>
                  </a:cubicBezTo>
                  <a:cubicBezTo>
                    <a:pt x="8231" y="7909"/>
                    <a:pt x="8102" y="8038"/>
                    <a:pt x="7964" y="8148"/>
                  </a:cubicBezTo>
                  <a:cubicBezTo>
                    <a:pt x="7687" y="8360"/>
                    <a:pt x="7365" y="8498"/>
                    <a:pt x="7025" y="8544"/>
                  </a:cubicBezTo>
                  <a:cubicBezTo>
                    <a:pt x="6920" y="8562"/>
                    <a:pt x="6811" y="8568"/>
                    <a:pt x="6703" y="8568"/>
                  </a:cubicBezTo>
                  <a:cubicBezTo>
                    <a:pt x="6641" y="8568"/>
                    <a:pt x="6579" y="8566"/>
                    <a:pt x="6518" y="8562"/>
                  </a:cubicBezTo>
                  <a:lnTo>
                    <a:pt x="6021" y="8516"/>
                  </a:lnTo>
                  <a:lnTo>
                    <a:pt x="19" y="8048"/>
                  </a:lnTo>
                  <a:lnTo>
                    <a:pt x="19" y="8048"/>
                  </a:lnTo>
                  <a:cubicBezTo>
                    <a:pt x="37" y="7537"/>
                    <a:pt x="46" y="7134"/>
                    <a:pt x="56" y="6869"/>
                  </a:cubicBezTo>
                  <a:cubicBezTo>
                    <a:pt x="56" y="6858"/>
                    <a:pt x="56" y="6848"/>
                    <a:pt x="56" y="6839"/>
                  </a:cubicBezTo>
                  <a:lnTo>
                    <a:pt x="56" y="6839"/>
                  </a:lnTo>
                  <a:cubicBezTo>
                    <a:pt x="56" y="6839"/>
                    <a:pt x="56" y="6840"/>
                    <a:pt x="56" y="6841"/>
                  </a:cubicBezTo>
                  <a:cubicBezTo>
                    <a:pt x="46" y="7117"/>
                    <a:pt x="28" y="7522"/>
                    <a:pt x="0" y="8038"/>
                  </a:cubicBezTo>
                  <a:lnTo>
                    <a:pt x="0" y="8056"/>
                  </a:lnTo>
                  <a:lnTo>
                    <a:pt x="19" y="8056"/>
                  </a:lnTo>
                  <a:lnTo>
                    <a:pt x="6040" y="8562"/>
                  </a:lnTo>
                  <a:lnTo>
                    <a:pt x="6537" y="8599"/>
                  </a:lnTo>
                  <a:cubicBezTo>
                    <a:pt x="6611" y="8608"/>
                    <a:pt x="6687" y="8612"/>
                    <a:pt x="6764" y="8612"/>
                  </a:cubicBezTo>
                  <a:cubicBezTo>
                    <a:pt x="6858" y="8612"/>
                    <a:pt x="6952" y="8605"/>
                    <a:pt x="7043" y="8590"/>
                  </a:cubicBezTo>
                  <a:cubicBezTo>
                    <a:pt x="7402" y="8544"/>
                    <a:pt x="7733" y="8397"/>
                    <a:pt x="8019" y="8185"/>
                  </a:cubicBezTo>
                  <a:cubicBezTo>
                    <a:pt x="8166" y="8065"/>
                    <a:pt x="8295" y="7936"/>
                    <a:pt x="8405" y="7789"/>
                  </a:cubicBezTo>
                  <a:cubicBezTo>
                    <a:pt x="8525" y="7642"/>
                    <a:pt x="8617" y="7495"/>
                    <a:pt x="8728" y="7338"/>
                  </a:cubicBezTo>
                  <a:lnTo>
                    <a:pt x="9372" y="6408"/>
                  </a:lnTo>
                  <a:cubicBezTo>
                    <a:pt x="10247" y="5156"/>
                    <a:pt x="11177" y="3821"/>
                    <a:pt x="12134" y="2440"/>
                  </a:cubicBezTo>
                  <a:cubicBezTo>
                    <a:pt x="12134" y="2422"/>
                    <a:pt x="12143" y="2404"/>
                    <a:pt x="12152" y="2376"/>
                  </a:cubicBezTo>
                  <a:cubicBezTo>
                    <a:pt x="12318" y="2072"/>
                    <a:pt x="12263" y="1805"/>
                    <a:pt x="12235" y="1511"/>
                  </a:cubicBezTo>
                  <a:cubicBezTo>
                    <a:pt x="12208" y="1216"/>
                    <a:pt x="12106" y="940"/>
                    <a:pt x="11931" y="700"/>
                  </a:cubicBezTo>
                  <a:cubicBezTo>
                    <a:pt x="11757" y="480"/>
                    <a:pt x="11526" y="295"/>
                    <a:pt x="11259" y="176"/>
                  </a:cubicBezTo>
                  <a:cubicBezTo>
                    <a:pt x="11002" y="56"/>
                    <a:pt x="10725" y="1"/>
                    <a:pt x="104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068;p45">
              <a:extLst>
                <a:ext uri="{FF2B5EF4-FFF2-40B4-BE49-F238E27FC236}">
                  <a16:creationId xmlns:a16="http://schemas.microsoft.com/office/drawing/2014/main" id="{33661C60-7D83-1543-97E9-FB52D4229408}"/>
                </a:ext>
              </a:extLst>
            </p:cNvPr>
            <p:cNvSpPr/>
            <p:nvPr/>
          </p:nvSpPr>
          <p:spPr>
            <a:xfrm>
              <a:off x="2216525" y="4082700"/>
              <a:ext cx="153525" cy="309575"/>
            </a:xfrm>
            <a:custGeom>
              <a:avLst/>
              <a:gdLst/>
              <a:ahLst/>
              <a:cxnLst/>
              <a:rect l="l" t="t" r="r" b="b"/>
              <a:pathLst>
                <a:path w="6141" h="12383" extrusionOk="0">
                  <a:moveTo>
                    <a:pt x="0" y="0"/>
                  </a:moveTo>
                  <a:lnTo>
                    <a:pt x="0" y="12383"/>
                  </a:lnTo>
                  <a:lnTo>
                    <a:pt x="6141" y="12383"/>
                  </a:lnTo>
                  <a:lnTo>
                    <a:pt x="614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069;p45">
              <a:extLst>
                <a:ext uri="{FF2B5EF4-FFF2-40B4-BE49-F238E27FC236}">
                  <a16:creationId xmlns:a16="http://schemas.microsoft.com/office/drawing/2014/main" id="{6DAC08B2-2027-864C-80AC-3E6E6AEAAE7F}"/>
                </a:ext>
              </a:extLst>
            </p:cNvPr>
            <p:cNvSpPr/>
            <p:nvPr/>
          </p:nvSpPr>
          <p:spPr>
            <a:xfrm>
              <a:off x="2338950" y="4082475"/>
              <a:ext cx="47900" cy="309100"/>
            </a:xfrm>
            <a:custGeom>
              <a:avLst/>
              <a:gdLst/>
              <a:ahLst/>
              <a:cxnLst/>
              <a:rect l="l" t="t" r="r" b="b"/>
              <a:pathLst>
                <a:path w="1916" h="12364" extrusionOk="0">
                  <a:moveTo>
                    <a:pt x="958" y="0"/>
                  </a:moveTo>
                  <a:cubicBezTo>
                    <a:pt x="434" y="0"/>
                    <a:pt x="1" y="433"/>
                    <a:pt x="1" y="967"/>
                  </a:cubicBezTo>
                  <a:lnTo>
                    <a:pt x="1" y="11406"/>
                  </a:lnTo>
                  <a:cubicBezTo>
                    <a:pt x="1" y="11931"/>
                    <a:pt x="424" y="12364"/>
                    <a:pt x="958" y="12364"/>
                  </a:cubicBezTo>
                  <a:cubicBezTo>
                    <a:pt x="1492" y="12364"/>
                    <a:pt x="1916" y="11940"/>
                    <a:pt x="1916" y="11406"/>
                  </a:cubicBezTo>
                  <a:lnTo>
                    <a:pt x="1916" y="967"/>
                  </a:lnTo>
                  <a:cubicBezTo>
                    <a:pt x="1916" y="433"/>
                    <a:pt x="1492" y="0"/>
                    <a:pt x="9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070;p45">
              <a:extLst>
                <a:ext uri="{FF2B5EF4-FFF2-40B4-BE49-F238E27FC236}">
                  <a16:creationId xmlns:a16="http://schemas.microsoft.com/office/drawing/2014/main" id="{76D31388-5FEC-F94F-8102-323C0B01E093}"/>
                </a:ext>
              </a:extLst>
            </p:cNvPr>
            <p:cNvSpPr/>
            <p:nvPr/>
          </p:nvSpPr>
          <p:spPr>
            <a:xfrm>
              <a:off x="2355300" y="4426550"/>
              <a:ext cx="36400" cy="358125"/>
            </a:xfrm>
            <a:custGeom>
              <a:avLst/>
              <a:gdLst/>
              <a:ahLst/>
              <a:cxnLst/>
              <a:rect l="l" t="t" r="r" b="b"/>
              <a:pathLst>
                <a:path w="1456" h="14325" extrusionOk="0">
                  <a:moveTo>
                    <a:pt x="0" y="0"/>
                  </a:moveTo>
                  <a:lnTo>
                    <a:pt x="636" y="14288"/>
                  </a:lnTo>
                  <a:lnTo>
                    <a:pt x="1455" y="14325"/>
                  </a:lnTo>
                  <a:lnTo>
                    <a:pt x="875" y="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071;p45">
              <a:extLst>
                <a:ext uri="{FF2B5EF4-FFF2-40B4-BE49-F238E27FC236}">
                  <a16:creationId xmlns:a16="http://schemas.microsoft.com/office/drawing/2014/main" id="{AAD951FD-0A8D-E948-924E-FA7615669B0E}"/>
                </a:ext>
              </a:extLst>
            </p:cNvPr>
            <p:cNvSpPr/>
            <p:nvPr/>
          </p:nvSpPr>
          <p:spPr>
            <a:xfrm>
              <a:off x="2139175" y="4426550"/>
              <a:ext cx="36400" cy="358125"/>
            </a:xfrm>
            <a:custGeom>
              <a:avLst/>
              <a:gdLst/>
              <a:ahLst/>
              <a:cxnLst/>
              <a:rect l="l" t="t" r="r" b="b"/>
              <a:pathLst>
                <a:path w="1456" h="14325" extrusionOk="0">
                  <a:moveTo>
                    <a:pt x="1" y="0"/>
                  </a:moveTo>
                  <a:lnTo>
                    <a:pt x="636" y="14288"/>
                  </a:lnTo>
                  <a:lnTo>
                    <a:pt x="1455" y="14325"/>
                  </a:lnTo>
                  <a:lnTo>
                    <a:pt x="866" y="9"/>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072;p45">
              <a:extLst>
                <a:ext uri="{FF2B5EF4-FFF2-40B4-BE49-F238E27FC236}">
                  <a16:creationId xmlns:a16="http://schemas.microsoft.com/office/drawing/2014/main" id="{5F2F2337-91AC-2C4C-832D-1F2D78706934}"/>
                </a:ext>
              </a:extLst>
            </p:cNvPr>
            <p:cNvSpPr/>
            <p:nvPr/>
          </p:nvSpPr>
          <p:spPr>
            <a:xfrm>
              <a:off x="2045050" y="4392250"/>
              <a:ext cx="354000" cy="38450"/>
            </a:xfrm>
            <a:custGeom>
              <a:avLst/>
              <a:gdLst/>
              <a:ahLst/>
              <a:cxnLst/>
              <a:rect l="l" t="t" r="r" b="b"/>
              <a:pathLst>
                <a:path w="14160" h="1538" extrusionOk="0">
                  <a:moveTo>
                    <a:pt x="1538" y="1"/>
                  </a:moveTo>
                  <a:cubicBezTo>
                    <a:pt x="691" y="1"/>
                    <a:pt x="1" y="691"/>
                    <a:pt x="1" y="1538"/>
                  </a:cubicBezTo>
                  <a:lnTo>
                    <a:pt x="14160" y="1538"/>
                  </a:lnTo>
                  <a:cubicBezTo>
                    <a:pt x="14160" y="691"/>
                    <a:pt x="13469" y="1"/>
                    <a:pt x="1262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073;p45">
              <a:extLst>
                <a:ext uri="{FF2B5EF4-FFF2-40B4-BE49-F238E27FC236}">
                  <a16:creationId xmlns:a16="http://schemas.microsoft.com/office/drawing/2014/main" id="{E2B56CBF-052F-174F-842D-183B23D42677}"/>
                </a:ext>
              </a:extLst>
            </p:cNvPr>
            <p:cNvSpPr/>
            <p:nvPr/>
          </p:nvSpPr>
          <p:spPr>
            <a:xfrm>
              <a:off x="2303750" y="4426550"/>
              <a:ext cx="36625" cy="358125"/>
            </a:xfrm>
            <a:custGeom>
              <a:avLst/>
              <a:gdLst/>
              <a:ahLst/>
              <a:cxnLst/>
              <a:rect l="l" t="t" r="r" b="b"/>
              <a:pathLst>
                <a:path w="1465" h="14325" extrusionOk="0">
                  <a:moveTo>
                    <a:pt x="0" y="0"/>
                  </a:moveTo>
                  <a:lnTo>
                    <a:pt x="645" y="14288"/>
                  </a:lnTo>
                  <a:lnTo>
                    <a:pt x="1464" y="14325"/>
                  </a:lnTo>
                  <a:lnTo>
                    <a:pt x="875" y="9"/>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074;p45">
              <a:extLst>
                <a:ext uri="{FF2B5EF4-FFF2-40B4-BE49-F238E27FC236}">
                  <a16:creationId xmlns:a16="http://schemas.microsoft.com/office/drawing/2014/main" id="{EF1BAD26-38AD-D743-868F-E65CA0BC0E22}"/>
                </a:ext>
              </a:extLst>
            </p:cNvPr>
            <p:cNvSpPr/>
            <p:nvPr/>
          </p:nvSpPr>
          <p:spPr>
            <a:xfrm>
              <a:off x="2073350" y="4567175"/>
              <a:ext cx="309600" cy="8075"/>
            </a:xfrm>
            <a:custGeom>
              <a:avLst/>
              <a:gdLst/>
              <a:ahLst/>
              <a:cxnLst/>
              <a:rect l="l" t="t" r="r" b="b"/>
              <a:pathLst>
                <a:path w="12384" h="323" extrusionOk="0">
                  <a:moveTo>
                    <a:pt x="1" y="0"/>
                  </a:moveTo>
                  <a:lnTo>
                    <a:pt x="1" y="322"/>
                  </a:lnTo>
                  <a:lnTo>
                    <a:pt x="12383" y="322"/>
                  </a:lnTo>
                  <a:lnTo>
                    <a:pt x="1238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075;p45">
              <a:extLst>
                <a:ext uri="{FF2B5EF4-FFF2-40B4-BE49-F238E27FC236}">
                  <a16:creationId xmlns:a16="http://schemas.microsoft.com/office/drawing/2014/main" id="{3A837575-5605-FC49-ACD0-66804250E7E5}"/>
                </a:ext>
              </a:extLst>
            </p:cNvPr>
            <p:cNvSpPr/>
            <p:nvPr/>
          </p:nvSpPr>
          <p:spPr>
            <a:xfrm>
              <a:off x="2038150" y="4411575"/>
              <a:ext cx="58250" cy="372200"/>
            </a:xfrm>
            <a:custGeom>
              <a:avLst/>
              <a:gdLst/>
              <a:ahLst/>
              <a:cxnLst/>
              <a:rect l="l" t="t" r="r" b="b"/>
              <a:pathLst>
                <a:path w="2330" h="14888" extrusionOk="0">
                  <a:moveTo>
                    <a:pt x="1252" y="1"/>
                  </a:moveTo>
                  <a:lnTo>
                    <a:pt x="0" y="14887"/>
                  </a:lnTo>
                  <a:lnTo>
                    <a:pt x="912" y="14887"/>
                  </a:lnTo>
                  <a:lnTo>
                    <a:pt x="233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076;p45">
              <a:extLst>
                <a:ext uri="{FF2B5EF4-FFF2-40B4-BE49-F238E27FC236}">
                  <a16:creationId xmlns:a16="http://schemas.microsoft.com/office/drawing/2014/main" id="{7AB534AE-1EC9-824A-8848-60D15EE5A05A}"/>
                </a:ext>
              </a:extLst>
            </p:cNvPr>
            <p:cNvSpPr/>
            <p:nvPr/>
          </p:nvSpPr>
          <p:spPr>
            <a:xfrm>
              <a:off x="2332975" y="4095125"/>
              <a:ext cx="17525" cy="298075"/>
            </a:xfrm>
            <a:custGeom>
              <a:avLst/>
              <a:gdLst/>
              <a:ahLst/>
              <a:cxnLst/>
              <a:rect l="l" t="t" r="r" b="b"/>
              <a:pathLst>
                <a:path w="701" h="11923" extrusionOk="0">
                  <a:moveTo>
                    <a:pt x="700" y="0"/>
                  </a:moveTo>
                  <a:lnTo>
                    <a:pt x="700" y="0"/>
                  </a:lnTo>
                  <a:cubicBezTo>
                    <a:pt x="691" y="10"/>
                    <a:pt x="691" y="19"/>
                    <a:pt x="691" y="28"/>
                  </a:cubicBezTo>
                  <a:cubicBezTo>
                    <a:pt x="691" y="56"/>
                    <a:pt x="691" y="83"/>
                    <a:pt x="682" y="120"/>
                  </a:cubicBezTo>
                  <a:cubicBezTo>
                    <a:pt x="673" y="203"/>
                    <a:pt x="663" y="323"/>
                    <a:pt x="654" y="461"/>
                  </a:cubicBezTo>
                  <a:cubicBezTo>
                    <a:pt x="636" y="774"/>
                    <a:pt x="599" y="1206"/>
                    <a:pt x="562" y="1750"/>
                  </a:cubicBezTo>
                  <a:lnTo>
                    <a:pt x="286" y="5984"/>
                  </a:lnTo>
                  <a:cubicBezTo>
                    <a:pt x="185" y="7641"/>
                    <a:pt x="83" y="9142"/>
                    <a:pt x="28" y="10228"/>
                  </a:cubicBezTo>
                  <a:cubicBezTo>
                    <a:pt x="0" y="10661"/>
                    <a:pt x="56" y="11094"/>
                    <a:pt x="194" y="11508"/>
                  </a:cubicBezTo>
                  <a:cubicBezTo>
                    <a:pt x="231" y="11619"/>
                    <a:pt x="286" y="11720"/>
                    <a:pt x="350" y="11821"/>
                  </a:cubicBezTo>
                  <a:lnTo>
                    <a:pt x="396" y="11895"/>
                  </a:lnTo>
                  <a:cubicBezTo>
                    <a:pt x="406" y="11904"/>
                    <a:pt x="415" y="11913"/>
                    <a:pt x="424" y="11922"/>
                  </a:cubicBezTo>
                  <a:cubicBezTo>
                    <a:pt x="332" y="11793"/>
                    <a:pt x="267" y="11646"/>
                    <a:pt x="212" y="11508"/>
                  </a:cubicBezTo>
                  <a:cubicBezTo>
                    <a:pt x="83" y="11094"/>
                    <a:pt x="37" y="10661"/>
                    <a:pt x="74" y="10238"/>
                  </a:cubicBezTo>
                  <a:cubicBezTo>
                    <a:pt x="148" y="9151"/>
                    <a:pt x="240" y="7651"/>
                    <a:pt x="350" y="5994"/>
                  </a:cubicBezTo>
                  <a:cubicBezTo>
                    <a:pt x="452" y="4346"/>
                    <a:pt x="544" y="2845"/>
                    <a:pt x="608" y="1759"/>
                  </a:cubicBezTo>
                  <a:cubicBezTo>
                    <a:pt x="636" y="1216"/>
                    <a:pt x="663" y="783"/>
                    <a:pt x="682" y="470"/>
                  </a:cubicBezTo>
                  <a:cubicBezTo>
                    <a:pt x="682" y="323"/>
                    <a:pt x="691" y="203"/>
                    <a:pt x="691" y="120"/>
                  </a:cubicBezTo>
                  <a:lnTo>
                    <a:pt x="691" y="37"/>
                  </a:lnTo>
                  <a:cubicBezTo>
                    <a:pt x="700" y="19"/>
                    <a:pt x="700" y="10"/>
                    <a:pt x="70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077;p45">
              <a:extLst>
                <a:ext uri="{FF2B5EF4-FFF2-40B4-BE49-F238E27FC236}">
                  <a16:creationId xmlns:a16="http://schemas.microsoft.com/office/drawing/2014/main" id="{292FBE18-B38E-7348-BDCF-6838C0C73665}"/>
                </a:ext>
              </a:extLst>
            </p:cNvPr>
            <p:cNvSpPr/>
            <p:nvPr/>
          </p:nvSpPr>
          <p:spPr>
            <a:xfrm>
              <a:off x="2256100" y="4391225"/>
              <a:ext cx="132825" cy="13500"/>
            </a:xfrm>
            <a:custGeom>
              <a:avLst/>
              <a:gdLst/>
              <a:ahLst/>
              <a:cxnLst/>
              <a:rect l="l" t="t" r="r" b="b"/>
              <a:pathLst>
                <a:path w="5313" h="540" extrusionOk="0">
                  <a:moveTo>
                    <a:pt x="1346" y="1"/>
                  </a:moveTo>
                  <a:cubicBezTo>
                    <a:pt x="1144" y="1"/>
                    <a:pt x="958" y="2"/>
                    <a:pt x="792" y="5"/>
                  </a:cubicBezTo>
                  <a:lnTo>
                    <a:pt x="212" y="5"/>
                  </a:lnTo>
                  <a:cubicBezTo>
                    <a:pt x="139" y="5"/>
                    <a:pt x="74" y="14"/>
                    <a:pt x="1" y="14"/>
                  </a:cubicBezTo>
                  <a:cubicBezTo>
                    <a:pt x="74" y="32"/>
                    <a:pt x="148" y="32"/>
                    <a:pt x="212" y="32"/>
                  </a:cubicBezTo>
                  <a:lnTo>
                    <a:pt x="802" y="51"/>
                  </a:lnTo>
                  <a:cubicBezTo>
                    <a:pt x="1289" y="60"/>
                    <a:pt x="1971" y="69"/>
                    <a:pt x="2726" y="78"/>
                  </a:cubicBezTo>
                  <a:lnTo>
                    <a:pt x="3784" y="78"/>
                  </a:lnTo>
                  <a:cubicBezTo>
                    <a:pt x="3820" y="77"/>
                    <a:pt x="3856" y="77"/>
                    <a:pt x="3891" y="77"/>
                  </a:cubicBezTo>
                  <a:cubicBezTo>
                    <a:pt x="4141" y="77"/>
                    <a:pt x="4390" y="105"/>
                    <a:pt x="4631" y="161"/>
                  </a:cubicBezTo>
                  <a:cubicBezTo>
                    <a:pt x="4815" y="207"/>
                    <a:pt x="4990" y="290"/>
                    <a:pt x="5147" y="401"/>
                  </a:cubicBezTo>
                  <a:cubicBezTo>
                    <a:pt x="5259" y="478"/>
                    <a:pt x="5298" y="540"/>
                    <a:pt x="5310" y="540"/>
                  </a:cubicBezTo>
                  <a:cubicBezTo>
                    <a:pt x="5311" y="540"/>
                    <a:pt x="5312" y="539"/>
                    <a:pt x="5313" y="539"/>
                  </a:cubicBezTo>
                  <a:cubicBezTo>
                    <a:pt x="5313" y="539"/>
                    <a:pt x="5303" y="520"/>
                    <a:pt x="5276" y="493"/>
                  </a:cubicBezTo>
                  <a:cubicBezTo>
                    <a:pt x="5239" y="456"/>
                    <a:pt x="5202" y="419"/>
                    <a:pt x="5165" y="382"/>
                  </a:cubicBezTo>
                  <a:cubicBezTo>
                    <a:pt x="5009" y="253"/>
                    <a:pt x="4834" y="161"/>
                    <a:pt x="4641" y="106"/>
                  </a:cubicBezTo>
                  <a:cubicBezTo>
                    <a:pt x="4393" y="48"/>
                    <a:pt x="4130" y="12"/>
                    <a:pt x="3865" y="12"/>
                  </a:cubicBezTo>
                  <a:cubicBezTo>
                    <a:pt x="3835" y="12"/>
                    <a:pt x="3805" y="13"/>
                    <a:pt x="3775" y="14"/>
                  </a:cubicBezTo>
                  <a:cubicBezTo>
                    <a:pt x="3453" y="5"/>
                    <a:pt x="3094" y="5"/>
                    <a:pt x="2716" y="5"/>
                  </a:cubicBezTo>
                  <a:cubicBezTo>
                    <a:pt x="2219" y="5"/>
                    <a:pt x="1751" y="1"/>
                    <a:pt x="13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078;p45">
              <a:extLst>
                <a:ext uri="{FF2B5EF4-FFF2-40B4-BE49-F238E27FC236}">
                  <a16:creationId xmlns:a16="http://schemas.microsoft.com/office/drawing/2014/main" id="{471E5CC7-4B43-8D4E-BC7E-24CF8F3CC749}"/>
                </a:ext>
              </a:extLst>
            </p:cNvPr>
            <p:cNvSpPr/>
            <p:nvPr/>
          </p:nvSpPr>
          <p:spPr>
            <a:xfrm>
              <a:off x="1785200" y="4731500"/>
              <a:ext cx="128450" cy="52275"/>
            </a:xfrm>
            <a:custGeom>
              <a:avLst/>
              <a:gdLst/>
              <a:ahLst/>
              <a:cxnLst/>
              <a:rect l="l" t="t" r="r" b="b"/>
              <a:pathLst>
                <a:path w="5138" h="2091" extrusionOk="0">
                  <a:moveTo>
                    <a:pt x="2523" y="0"/>
                  </a:moveTo>
                  <a:lnTo>
                    <a:pt x="2321" y="958"/>
                  </a:lnTo>
                  <a:cubicBezTo>
                    <a:pt x="2321" y="958"/>
                    <a:pt x="1" y="1022"/>
                    <a:pt x="507" y="1280"/>
                  </a:cubicBezTo>
                  <a:cubicBezTo>
                    <a:pt x="958" y="1519"/>
                    <a:pt x="3932" y="1970"/>
                    <a:pt x="4668" y="2072"/>
                  </a:cubicBezTo>
                  <a:lnTo>
                    <a:pt x="4825" y="2090"/>
                  </a:lnTo>
                  <a:lnTo>
                    <a:pt x="5138" y="599"/>
                  </a:lnTo>
                  <a:lnTo>
                    <a:pt x="25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079;p45">
              <a:extLst>
                <a:ext uri="{FF2B5EF4-FFF2-40B4-BE49-F238E27FC236}">
                  <a16:creationId xmlns:a16="http://schemas.microsoft.com/office/drawing/2014/main" id="{6DD5FACC-5FE2-4A4E-A570-F7F44D1CAB36}"/>
                </a:ext>
              </a:extLst>
            </p:cNvPr>
            <p:cNvSpPr/>
            <p:nvPr/>
          </p:nvSpPr>
          <p:spPr>
            <a:xfrm>
              <a:off x="1882325" y="4763650"/>
              <a:ext cx="27425" cy="19200"/>
            </a:xfrm>
            <a:custGeom>
              <a:avLst/>
              <a:gdLst/>
              <a:ahLst/>
              <a:cxnLst/>
              <a:rect l="l" t="t" r="r" b="b"/>
              <a:pathLst>
                <a:path w="1097" h="768" extrusionOk="0">
                  <a:moveTo>
                    <a:pt x="806" y="0"/>
                  </a:moveTo>
                  <a:cubicBezTo>
                    <a:pt x="673" y="0"/>
                    <a:pt x="541" y="36"/>
                    <a:pt x="424" y="104"/>
                  </a:cubicBezTo>
                  <a:cubicBezTo>
                    <a:pt x="222" y="215"/>
                    <a:pt x="74" y="390"/>
                    <a:pt x="1" y="602"/>
                  </a:cubicBezTo>
                  <a:lnTo>
                    <a:pt x="949" y="767"/>
                  </a:lnTo>
                  <a:lnTo>
                    <a:pt x="1096" y="58"/>
                  </a:lnTo>
                  <a:cubicBezTo>
                    <a:pt x="1003" y="19"/>
                    <a:pt x="904" y="0"/>
                    <a:pt x="8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080;p45">
              <a:extLst>
                <a:ext uri="{FF2B5EF4-FFF2-40B4-BE49-F238E27FC236}">
                  <a16:creationId xmlns:a16="http://schemas.microsoft.com/office/drawing/2014/main" id="{BA82C2CA-6D49-7046-9B1A-AB4C866E1B54}"/>
                </a:ext>
              </a:extLst>
            </p:cNvPr>
            <p:cNvSpPr/>
            <p:nvPr/>
          </p:nvSpPr>
          <p:spPr>
            <a:xfrm>
              <a:off x="1794175" y="4757050"/>
              <a:ext cx="111900" cy="26725"/>
            </a:xfrm>
            <a:custGeom>
              <a:avLst/>
              <a:gdLst/>
              <a:ahLst/>
              <a:cxnLst/>
              <a:rect l="l" t="t" r="r" b="b"/>
              <a:pathLst>
                <a:path w="4476" h="1069" extrusionOk="0">
                  <a:moveTo>
                    <a:pt x="820" y="0"/>
                  </a:moveTo>
                  <a:cubicBezTo>
                    <a:pt x="820" y="0"/>
                    <a:pt x="1" y="74"/>
                    <a:pt x="75" y="221"/>
                  </a:cubicBezTo>
                  <a:cubicBezTo>
                    <a:pt x="148" y="359"/>
                    <a:pt x="3131" y="930"/>
                    <a:pt x="4475" y="1068"/>
                  </a:cubicBezTo>
                  <a:lnTo>
                    <a:pt x="4475" y="1013"/>
                  </a:lnTo>
                  <a:lnTo>
                    <a:pt x="986" y="378"/>
                  </a:lnTo>
                  <a:cubicBezTo>
                    <a:pt x="986" y="378"/>
                    <a:pt x="967" y="37"/>
                    <a:pt x="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081;p45">
              <a:extLst>
                <a:ext uri="{FF2B5EF4-FFF2-40B4-BE49-F238E27FC236}">
                  <a16:creationId xmlns:a16="http://schemas.microsoft.com/office/drawing/2014/main" id="{014D7EE4-F54B-A144-A11E-C9EE1D39C298}"/>
                </a:ext>
              </a:extLst>
            </p:cNvPr>
            <p:cNvSpPr/>
            <p:nvPr/>
          </p:nvSpPr>
          <p:spPr>
            <a:xfrm>
              <a:off x="1800400" y="4762575"/>
              <a:ext cx="105675" cy="20050"/>
            </a:xfrm>
            <a:custGeom>
              <a:avLst/>
              <a:gdLst/>
              <a:ahLst/>
              <a:cxnLst/>
              <a:rect l="l" t="t" r="r" b="b"/>
              <a:pathLst>
                <a:path w="4227" h="802" extrusionOk="0">
                  <a:moveTo>
                    <a:pt x="0" y="0"/>
                  </a:moveTo>
                  <a:lnTo>
                    <a:pt x="470" y="120"/>
                  </a:lnTo>
                  <a:cubicBezTo>
                    <a:pt x="875" y="212"/>
                    <a:pt x="1427" y="322"/>
                    <a:pt x="2035" y="442"/>
                  </a:cubicBezTo>
                  <a:cubicBezTo>
                    <a:pt x="2652" y="562"/>
                    <a:pt x="3204" y="654"/>
                    <a:pt x="3609" y="718"/>
                  </a:cubicBezTo>
                  <a:lnTo>
                    <a:pt x="4088" y="783"/>
                  </a:lnTo>
                  <a:lnTo>
                    <a:pt x="4226" y="801"/>
                  </a:lnTo>
                  <a:lnTo>
                    <a:pt x="4088" y="773"/>
                  </a:lnTo>
                  <a:lnTo>
                    <a:pt x="3618" y="691"/>
                  </a:lnTo>
                  <a:cubicBezTo>
                    <a:pt x="3213" y="626"/>
                    <a:pt x="2652" y="525"/>
                    <a:pt x="2044" y="414"/>
                  </a:cubicBezTo>
                  <a:cubicBezTo>
                    <a:pt x="1427" y="295"/>
                    <a:pt x="875" y="184"/>
                    <a:pt x="479" y="101"/>
                  </a:cubicBez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082;p45">
              <a:extLst>
                <a:ext uri="{FF2B5EF4-FFF2-40B4-BE49-F238E27FC236}">
                  <a16:creationId xmlns:a16="http://schemas.microsoft.com/office/drawing/2014/main" id="{5923493B-9B7C-774D-8346-80B5071C1F5D}"/>
                </a:ext>
              </a:extLst>
            </p:cNvPr>
            <p:cNvSpPr/>
            <p:nvPr/>
          </p:nvSpPr>
          <p:spPr>
            <a:xfrm>
              <a:off x="1814200" y="4756350"/>
              <a:ext cx="5550" cy="11075"/>
            </a:xfrm>
            <a:custGeom>
              <a:avLst/>
              <a:gdLst/>
              <a:ahLst/>
              <a:cxnLst/>
              <a:rect l="l" t="t" r="r" b="b"/>
              <a:pathLst>
                <a:path w="222" h="443" extrusionOk="0">
                  <a:moveTo>
                    <a:pt x="1" y="1"/>
                  </a:moveTo>
                  <a:lnTo>
                    <a:pt x="1" y="1"/>
                  </a:lnTo>
                  <a:cubicBezTo>
                    <a:pt x="56" y="65"/>
                    <a:pt x="93" y="129"/>
                    <a:pt x="130" y="203"/>
                  </a:cubicBezTo>
                  <a:cubicBezTo>
                    <a:pt x="157" y="286"/>
                    <a:pt x="176" y="369"/>
                    <a:pt x="176" y="442"/>
                  </a:cubicBezTo>
                  <a:cubicBezTo>
                    <a:pt x="222" y="277"/>
                    <a:pt x="148" y="93"/>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083;p45">
              <a:extLst>
                <a:ext uri="{FF2B5EF4-FFF2-40B4-BE49-F238E27FC236}">
                  <a16:creationId xmlns:a16="http://schemas.microsoft.com/office/drawing/2014/main" id="{EE2FDEA1-FDAD-EB4C-9BCB-C37EF15DA647}"/>
                </a:ext>
              </a:extLst>
            </p:cNvPr>
            <p:cNvSpPr/>
            <p:nvPr/>
          </p:nvSpPr>
          <p:spPr>
            <a:xfrm>
              <a:off x="1837225" y="4755625"/>
              <a:ext cx="2775" cy="6050"/>
            </a:xfrm>
            <a:custGeom>
              <a:avLst/>
              <a:gdLst/>
              <a:ahLst/>
              <a:cxnLst/>
              <a:rect l="l" t="t" r="r" b="b"/>
              <a:pathLst>
                <a:path w="111" h="242" extrusionOk="0">
                  <a:moveTo>
                    <a:pt x="12" y="1"/>
                  </a:moveTo>
                  <a:cubicBezTo>
                    <a:pt x="11" y="1"/>
                    <a:pt x="10" y="1"/>
                    <a:pt x="10" y="2"/>
                  </a:cubicBezTo>
                  <a:cubicBezTo>
                    <a:pt x="0" y="2"/>
                    <a:pt x="10" y="57"/>
                    <a:pt x="37" y="122"/>
                  </a:cubicBezTo>
                  <a:cubicBezTo>
                    <a:pt x="65" y="195"/>
                    <a:pt x="92" y="241"/>
                    <a:pt x="102" y="241"/>
                  </a:cubicBezTo>
                  <a:cubicBezTo>
                    <a:pt x="111" y="232"/>
                    <a:pt x="92" y="177"/>
                    <a:pt x="65" y="112"/>
                  </a:cubicBezTo>
                  <a:cubicBezTo>
                    <a:pt x="48" y="53"/>
                    <a:pt x="23" y="1"/>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084;p45">
              <a:extLst>
                <a:ext uri="{FF2B5EF4-FFF2-40B4-BE49-F238E27FC236}">
                  <a16:creationId xmlns:a16="http://schemas.microsoft.com/office/drawing/2014/main" id="{9491E2BA-482E-7940-BDF1-C43561F9E6F2}"/>
                </a:ext>
              </a:extLst>
            </p:cNvPr>
            <p:cNvSpPr/>
            <p:nvPr/>
          </p:nvSpPr>
          <p:spPr>
            <a:xfrm>
              <a:off x="1842050" y="4755425"/>
              <a:ext cx="3725" cy="4400"/>
            </a:xfrm>
            <a:custGeom>
              <a:avLst/>
              <a:gdLst/>
              <a:ahLst/>
              <a:cxnLst/>
              <a:rect l="l" t="t" r="r" b="b"/>
              <a:pathLst>
                <a:path w="149" h="176" extrusionOk="0">
                  <a:moveTo>
                    <a:pt x="10" y="1"/>
                  </a:moveTo>
                  <a:lnTo>
                    <a:pt x="10" y="1"/>
                  </a:lnTo>
                  <a:cubicBezTo>
                    <a:pt x="1" y="10"/>
                    <a:pt x="28" y="47"/>
                    <a:pt x="65" y="102"/>
                  </a:cubicBezTo>
                  <a:cubicBezTo>
                    <a:pt x="102" y="148"/>
                    <a:pt x="139" y="176"/>
                    <a:pt x="139" y="176"/>
                  </a:cubicBezTo>
                  <a:cubicBezTo>
                    <a:pt x="148" y="166"/>
                    <a:pt x="130" y="130"/>
                    <a:pt x="84" y="84"/>
                  </a:cubicBezTo>
                  <a:cubicBezTo>
                    <a:pt x="47" y="28"/>
                    <a:pt x="10"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085;p45">
              <a:extLst>
                <a:ext uri="{FF2B5EF4-FFF2-40B4-BE49-F238E27FC236}">
                  <a16:creationId xmlns:a16="http://schemas.microsoft.com/office/drawing/2014/main" id="{9EFB5713-9463-6348-B3D5-460880C6C757}"/>
                </a:ext>
              </a:extLst>
            </p:cNvPr>
            <p:cNvSpPr/>
            <p:nvPr/>
          </p:nvSpPr>
          <p:spPr>
            <a:xfrm>
              <a:off x="1843200" y="4753025"/>
              <a:ext cx="6925" cy="1500"/>
            </a:xfrm>
            <a:custGeom>
              <a:avLst/>
              <a:gdLst/>
              <a:ahLst/>
              <a:cxnLst/>
              <a:rect l="l" t="t" r="r" b="b"/>
              <a:pathLst>
                <a:path w="277" h="60" extrusionOk="0">
                  <a:moveTo>
                    <a:pt x="41" y="1"/>
                  </a:moveTo>
                  <a:cubicBezTo>
                    <a:pt x="28" y="1"/>
                    <a:pt x="14" y="2"/>
                    <a:pt x="1" y="5"/>
                  </a:cubicBezTo>
                  <a:cubicBezTo>
                    <a:pt x="47" y="32"/>
                    <a:pt x="93" y="42"/>
                    <a:pt x="139" y="51"/>
                  </a:cubicBezTo>
                  <a:cubicBezTo>
                    <a:pt x="185" y="60"/>
                    <a:pt x="231" y="60"/>
                    <a:pt x="277" y="60"/>
                  </a:cubicBezTo>
                  <a:cubicBezTo>
                    <a:pt x="231" y="32"/>
                    <a:pt x="185" y="23"/>
                    <a:pt x="139" y="14"/>
                  </a:cubicBezTo>
                  <a:cubicBezTo>
                    <a:pt x="106" y="7"/>
                    <a:pt x="74"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086;p45">
              <a:extLst>
                <a:ext uri="{FF2B5EF4-FFF2-40B4-BE49-F238E27FC236}">
                  <a16:creationId xmlns:a16="http://schemas.microsoft.com/office/drawing/2014/main" id="{D3BD575C-642D-EB42-BAC1-9E748F59656F}"/>
                </a:ext>
              </a:extLst>
            </p:cNvPr>
            <p:cNvSpPr/>
            <p:nvPr/>
          </p:nvSpPr>
          <p:spPr>
            <a:xfrm>
              <a:off x="1844125" y="4749450"/>
              <a:ext cx="8075" cy="1500"/>
            </a:xfrm>
            <a:custGeom>
              <a:avLst/>
              <a:gdLst/>
              <a:ahLst/>
              <a:cxnLst/>
              <a:rect l="l" t="t" r="r" b="b"/>
              <a:pathLst>
                <a:path w="323" h="60" extrusionOk="0">
                  <a:moveTo>
                    <a:pt x="1" y="0"/>
                  </a:moveTo>
                  <a:cubicBezTo>
                    <a:pt x="47" y="28"/>
                    <a:pt x="102" y="46"/>
                    <a:pt x="157" y="56"/>
                  </a:cubicBezTo>
                  <a:cubicBezTo>
                    <a:pt x="172" y="58"/>
                    <a:pt x="187" y="59"/>
                    <a:pt x="201" y="59"/>
                  </a:cubicBezTo>
                  <a:cubicBezTo>
                    <a:pt x="242" y="59"/>
                    <a:pt x="282" y="51"/>
                    <a:pt x="323" y="37"/>
                  </a:cubicBezTo>
                  <a:cubicBezTo>
                    <a:pt x="268" y="28"/>
                    <a:pt x="212" y="19"/>
                    <a:pt x="166" y="19"/>
                  </a:cubicBezTo>
                  <a:cubicBezTo>
                    <a:pt x="111" y="10"/>
                    <a:pt x="56" y="0"/>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087;p45">
              <a:extLst>
                <a:ext uri="{FF2B5EF4-FFF2-40B4-BE49-F238E27FC236}">
                  <a16:creationId xmlns:a16="http://schemas.microsoft.com/office/drawing/2014/main" id="{8CEE9116-B613-B041-A293-25C911CA49C0}"/>
                </a:ext>
              </a:extLst>
            </p:cNvPr>
            <p:cNvSpPr/>
            <p:nvPr/>
          </p:nvSpPr>
          <p:spPr>
            <a:xfrm>
              <a:off x="1826875" y="4748050"/>
              <a:ext cx="11750" cy="8325"/>
            </a:xfrm>
            <a:custGeom>
              <a:avLst/>
              <a:gdLst/>
              <a:ahLst/>
              <a:cxnLst/>
              <a:rect l="l" t="t" r="r" b="b"/>
              <a:pathLst>
                <a:path w="470" h="333" extrusionOk="0">
                  <a:moveTo>
                    <a:pt x="131" y="29"/>
                  </a:moveTo>
                  <a:cubicBezTo>
                    <a:pt x="177" y="29"/>
                    <a:pt x="224" y="41"/>
                    <a:pt x="267" y="66"/>
                  </a:cubicBezTo>
                  <a:cubicBezTo>
                    <a:pt x="313" y="93"/>
                    <a:pt x="359" y="130"/>
                    <a:pt x="396" y="185"/>
                  </a:cubicBezTo>
                  <a:cubicBezTo>
                    <a:pt x="409" y="219"/>
                    <a:pt x="423" y="253"/>
                    <a:pt x="433" y="290"/>
                  </a:cubicBezTo>
                  <a:lnTo>
                    <a:pt x="433" y="290"/>
                  </a:lnTo>
                  <a:cubicBezTo>
                    <a:pt x="405" y="282"/>
                    <a:pt x="363" y="270"/>
                    <a:pt x="313" y="250"/>
                  </a:cubicBezTo>
                  <a:cubicBezTo>
                    <a:pt x="258" y="222"/>
                    <a:pt x="203" y="194"/>
                    <a:pt x="147" y="167"/>
                  </a:cubicBezTo>
                  <a:cubicBezTo>
                    <a:pt x="120" y="148"/>
                    <a:pt x="92" y="130"/>
                    <a:pt x="65" y="112"/>
                  </a:cubicBezTo>
                  <a:cubicBezTo>
                    <a:pt x="37" y="84"/>
                    <a:pt x="28" y="56"/>
                    <a:pt x="65" y="38"/>
                  </a:cubicBezTo>
                  <a:cubicBezTo>
                    <a:pt x="86" y="32"/>
                    <a:pt x="109" y="29"/>
                    <a:pt x="131" y="29"/>
                  </a:cubicBezTo>
                  <a:close/>
                  <a:moveTo>
                    <a:pt x="125" y="0"/>
                  </a:moveTo>
                  <a:cubicBezTo>
                    <a:pt x="98" y="0"/>
                    <a:pt x="72" y="3"/>
                    <a:pt x="46" y="10"/>
                  </a:cubicBezTo>
                  <a:cubicBezTo>
                    <a:pt x="19" y="29"/>
                    <a:pt x="0" y="47"/>
                    <a:pt x="0" y="75"/>
                  </a:cubicBezTo>
                  <a:cubicBezTo>
                    <a:pt x="9" y="93"/>
                    <a:pt x="19" y="121"/>
                    <a:pt x="37" y="130"/>
                  </a:cubicBezTo>
                  <a:cubicBezTo>
                    <a:pt x="65" y="158"/>
                    <a:pt x="92" y="176"/>
                    <a:pt x="129" y="194"/>
                  </a:cubicBezTo>
                  <a:cubicBezTo>
                    <a:pt x="184" y="222"/>
                    <a:pt x="239" y="250"/>
                    <a:pt x="304" y="268"/>
                  </a:cubicBezTo>
                  <a:cubicBezTo>
                    <a:pt x="348" y="283"/>
                    <a:pt x="391" y="292"/>
                    <a:pt x="435" y="299"/>
                  </a:cubicBezTo>
                  <a:lnTo>
                    <a:pt x="435" y="299"/>
                  </a:lnTo>
                  <a:cubicBezTo>
                    <a:pt x="438" y="310"/>
                    <a:pt x="440" y="321"/>
                    <a:pt x="442" y="333"/>
                  </a:cubicBezTo>
                  <a:lnTo>
                    <a:pt x="442" y="300"/>
                  </a:lnTo>
                  <a:lnTo>
                    <a:pt x="442" y="300"/>
                  </a:lnTo>
                  <a:cubicBezTo>
                    <a:pt x="451" y="302"/>
                    <a:pt x="460" y="303"/>
                    <a:pt x="470" y="305"/>
                  </a:cubicBezTo>
                  <a:cubicBezTo>
                    <a:pt x="470" y="301"/>
                    <a:pt x="460" y="298"/>
                    <a:pt x="442" y="292"/>
                  </a:cubicBezTo>
                  <a:lnTo>
                    <a:pt x="442" y="292"/>
                  </a:lnTo>
                  <a:lnTo>
                    <a:pt x="442" y="287"/>
                  </a:lnTo>
                  <a:cubicBezTo>
                    <a:pt x="433" y="250"/>
                    <a:pt x="424" y="213"/>
                    <a:pt x="405" y="176"/>
                  </a:cubicBezTo>
                  <a:cubicBezTo>
                    <a:pt x="353" y="64"/>
                    <a:pt x="239" y="0"/>
                    <a:pt x="1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088;p45">
              <a:extLst>
                <a:ext uri="{FF2B5EF4-FFF2-40B4-BE49-F238E27FC236}">
                  <a16:creationId xmlns:a16="http://schemas.microsoft.com/office/drawing/2014/main" id="{A524C515-E00B-624E-937D-C94CEB494923}"/>
                </a:ext>
              </a:extLst>
            </p:cNvPr>
            <p:cNvSpPr/>
            <p:nvPr/>
          </p:nvSpPr>
          <p:spPr>
            <a:xfrm>
              <a:off x="1837225" y="4748250"/>
              <a:ext cx="7150" cy="7425"/>
            </a:xfrm>
            <a:custGeom>
              <a:avLst/>
              <a:gdLst/>
              <a:ahLst/>
              <a:cxnLst/>
              <a:rect l="l" t="t" r="r" b="b"/>
              <a:pathLst>
                <a:path w="286" h="297" extrusionOk="0">
                  <a:moveTo>
                    <a:pt x="215" y="1"/>
                  </a:moveTo>
                  <a:cubicBezTo>
                    <a:pt x="161" y="1"/>
                    <a:pt x="115" y="27"/>
                    <a:pt x="83" y="67"/>
                  </a:cubicBezTo>
                  <a:cubicBezTo>
                    <a:pt x="46" y="94"/>
                    <a:pt x="28" y="131"/>
                    <a:pt x="10" y="177"/>
                  </a:cubicBezTo>
                  <a:cubicBezTo>
                    <a:pt x="0" y="214"/>
                    <a:pt x="0" y="251"/>
                    <a:pt x="10" y="297"/>
                  </a:cubicBezTo>
                  <a:cubicBezTo>
                    <a:pt x="19" y="251"/>
                    <a:pt x="19" y="214"/>
                    <a:pt x="28" y="186"/>
                  </a:cubicBezTo>
                  <a:cubicBezTo>
                    <a:pt x="46" y="140"/>
                    <a:pt x="74" y="113"/>
                    <a:pt x="102" y="85"/>
                  </a:cubicBezTo>
                  <a:cubicBezTo>
                    <a:pt x="125" y="55"/>
                    <a:pt x="160" y="37"/>
                    <a:pt x="198" y="37"/>
                  </a:cubicBezTo>
                  <a:cubicBezTo>
                    <a:pt x="206" y="37"/>
                    <a:pt x="213" y="38"/>
                    <a:pt x="221" y="39"/>
                  </a:cubicBezTo>
                  <a:cubicBezTo>
                    <a:pt x="267" y="48"/>
                    <a:pt x="240" y="113"/>
                    <a:pt x="212" y="140"/>
                  </a:cubicBezTo>
                  <a:cubicBezTo>
                    <a:pt x="185" y="168"/>
                    <a:pt x="148" y="205"/>
                    <a:pt x="120" y="223"/>
                  </a:cubicBezTo>
                  <a:cubicBezTo>
                    <a:pt x="65" y="269"/>
                    <a:pt x="28" y="297"/>
                    <a:pt x="28" y="297"/>
                  </a:cubicBezTo>
                  <a:cubicBezTo>
                    <a:pt x="65" y="288"/>
                    <a:pt x="102" y="269"/>
                    <a:pt x="129" y="242"/>
                  </a:cubicBezTo>
                  <a:cubicBezTo>
                    <a:pt x="166" y="223"/>
                    <a:pt x="203" y="196"/>
                    <a:pt x="231" y="159"/>
                  </a:cubicBezTo>
                  <a:cubicBezTo>
                    <a:pt x="249" y="140"/>
                    <a:pt x="267" y="113"/>
                    <a:pt x="277" y="94"/>
                  </a:cubicBezTo>
                  <a:cubicBezTo>
                    <a:pt x="286" y="58"/>
                    <a:pt x="267" y="21"/>
                    <a:pt x="240" y="2"/>
                  </a:cubicBezTo>
                  <a:cubicBezTo>
                    <a:pt x="231" y="1"/>
                    <a:pt x="223"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089;p45">
              <a:extLst>
                <a:ext uri="{FF2B5EF4-FFF2-40B4-BE49-F238E27FC236}">
                  <a16:creationId xmlns:a16="http://schemas.microsoft.com/office/drawing/2014/main" id="{A3853BA0-B2A5-9644-B372-7DF2169570D2}"/>
                </a:ext>
              </a:extLst>
            </p:cNvPr>
            <p:cNvSpPr/>
            <p:nvPr/>
          </p:nvSpPr>
          <p:spPr>
            <a:xfrm>
              <a:off x="1882325" y="4763350"/>
              <a:ext cx="26725" cy="15125"/>
            </a:xfrm>
            <a:custGeom>
              <a:avLst/>
              <a:gdLst/>
              <a:ahLst/>
              <a:cxnLst/>
              <a:rect l="l" t="t" r="r" b="b"/>
              <a:pathLst>
                <a:path w="1069" h="605" extrusionOk="0">
                  <a:moveTo>
                    <a:pt x="781" y="0"/>
                  </a:moveTo>
                  <a:cubicBezTo>
                    <a:pt x="653" y="0"/>
                    <a:pt x="524" y="30"/>
                    <a:pt x="406" y="89"/>
                  </a:cubicBezTo>
                  <a:cubicBezTo>
                    <a:pt x="268" y="162"/>
                    <a:pt x="148" y="273"/>
                    <a:pt x="74" y="420"/>
                  </a:cubicBezTo>
                  <a:cubicBezTo>
                    <a:pt x="47" y="457"/>
                    <a:pt x="28" y="503"/>
                    <a:pt x="19" y="549"/>
                  </a:cubicBezTo>
                  <a:cubicBezTo>
                    <a:pt x="1" y="586"/>
                    <a:pt x="1" y="604"/>
                    <a:pt x="1" y="604"/>
                  </a:cubicBezTo>
                  <a:cubicBezTo>
                    <a:pt x="10" y="604"/>
                    <a:pt x="28" y="531"/>
                    <a:pt x="93" y="429"/>
                  </a:cubicBezTo>
                  <a:cubicBezTo>
                    <a:pt x="167" y="301"/>
                    <a:pt x="286" y="190"/>
                    <a:pt x="424" y="116"/>
                  </a:cubicBezTo>
                  <a:cubicBezTo>
                    <a:pt x="545" y="52"/>
                    <a:pt x="681" y="23"/>
                    <a:pt x="818" y="23"/>
                  </a:cubicBezTo>
                  <a:cubicBezTo>
                    <a:pt x="837" y="23"/>
                    <a:pt x="856" y="23"/>
                    <a:pt x="875" y="24"/>
                  </a:cubicBezTo>
                  <a:cubicBezTo>
                    <a:pt x="995" y="34"/>
                    <a:pt x="1069" y="52"/>
                    <a:pt x="1069" y="52"/>
                  </a:cubicBezTo>
                  <a:cubicBezTo>
                    <a:pt x="1060" y="43"/>
                    <a:pt x="1041" y="43"/>
                    <a:pt x="1023" y="34"/>
                  </a:cubicBezTo>
                  <a:cubicBezTo>
                    <a:pt x="977" y="15"/>
                    <a:pt x="931" y="6"/>
                    <a:pt x="875" y="6"/>
                  </a:cubicBezTo>
                  <a:cubicBezTo>
                    <a:pt x="844" y="2"/>
                    <a:pt x="812" y="0"/>
                    <a:pt x="7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090;p45">
              <a:extLst>
                <a:ext uri="{FF2B5EF4-FFF2-40B4-BE49-F238E27FC236}">
                  <a16:creationId xmlns:a16="http://schemas.microsoft.com/office/drawing/2014/main" id="{709B562E-620C-2E4F-9A12-FB177D823B3C}"/>
                </a:ext>
              </a:extLst>
            </p:cNvPr>
            <p:cNvSpPr/>
            <p:nvPr/>
          </p:nvSpPr>
          <p:spPr>
            <a:xfrm>
              <a:off x="1856100" y="4767600"/>
              <a:ext cx="19125" cy="3500"/>
            </a:xfrm>
            <a:custGeom>
              <a:avLst/>
              <a:gdLst/>
              <a:ahLst/>
              <a:cxnLst/>
              <a:rect l="l" t="t" r="r" b="b"/>
              <a:pathLst>
                <a:path w="765" h="140" extrusionOk="0">
                  <a:moveTo>
                    <a:pt x="4" y="0"/>
                  </a:moveTo>
                  <a:cubicBezTo>
                    <a:pt x="2" y="0"/>
                    <a:pt x="0" y="1"/>
                    <a:pt x="0" y="2"/>
                  </a:cubicBezTo>
                  <a:cubicBezTo>
                    <a:pt x="120" y="48"/>
                    <a:pt x="249" y="85"/>
                    <a:pt x="378" y="103"/>
                  </a:cubicBezTo>
                  <a:cubicBezTo>
                    <a:pt x="507" y="131"/>
                    <a:pt x="636" y="140"/>
                    <a:pt x="764" y="140"/>
                  </a:cubicBezTo>
                  <a:cubicBezTo>
                    <a:pt x="764" y="131"/>
                    <a:pt x="590" y="112"/>
                    <a:pt x="387" y="75"/>
                  </a:cubicBezTo>
                  <a:cubicBezTo>
                    <a:pt x="194" y="42"/>
                    <a:pt x="31"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091;p45">
              <a:extLst>
                <a:ext uri="{FF2B5EF4-FFF2-40B4-BE49-F238E27FC236}">
                  <a16:creationId xmlns:a16="http://schemas.microsoft.com/office/drawing/2014/main" id="{A7655EB1-63C1-7642-AE42-698E5D5ECFEE}"/>
                </a:ext>
              </a:extLst>
            </p:cNvPr>
            <p:cNvSpPr/>
            <p:nvPr/>
          </p:nvSpPr>
          <p:spPr>
            <a:xfrm>
              <a:off x="1885550" y="4773325"/>
              <a:ext cx="2550" cy="3350"/>
            </a:xfrm>
            <a:custGeom>
              <a:avLst/>
              <a:gdLst/>
              <a:ahLst/>
              <a:cxnLst/>
              <a:rect l="l" t="t" r="r" b="b"/>
              <a:pathLst>
                <a:path w="102" h="134" extrusionOk="0">
                  <a:moveTo>
                    <a:pt x="95" y="0"/>
                  </a:moveTo>
                  <a:cubicBezTo>
                    <a:pt x="80" y="0"/>
                    <a:pt x="51" y="18"/>
                    <a:pt x="28" y="49"/>
                  </a:cubicBezTo>
                  <a:cubicBezTo>
                    <a:pt x="10" y="95"/>
                    <a:pt x="1" y="132"/>
                    <a:pt x="10" y="132"/>
                  </a:cubicBezTo>
                  <a:cubicBezTo>
                    <a:pt x="11" y="133"/>
                    <a:pt x="12" y="133"/>
                    <a:pt x="13" y="133"/>
                  </a:cubicBezTo>
                  <a:cubicBezTo>
                    <a:pt x="21" y="133"/>
                    <a:pt x="31" y="100"/>
                    <a:pt x="56" y="67"/>
                  </a:cubicBezTo>
                  <a:cubicBezTo>
                    <a:pt x="84" y="40"/>
                    <a:pt x="102" y="12"/>
                    <a:pt x="102" y="3"/>
                  </a:cubicBezTo>
                  <a:cubicBezTo>
                    <a:pt x="100" y="1"/>
                    <a:pt x="98" y="0"/>
                    <a:pt x="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092;p45">
              <a:extLst>
                <a:ext uri="{FF2B5EF4-FFF2-40B4-BE49-F238E27FC236}">
                  <a16:creationId xmlns:a16="http://schemas.microsoft.com/office/drawing/2014/main" id="{14E26037-478A-5D4C-B654-B99FE03BF4A5}"/>
                </a:ext>
              </a:extLst>
            </p:cNvPr>
            <p:cNvSpPr/>
            <p:nvPr/>
          </p:nvSpPr>
          <p:spPr>
            <a:xfrm>
              <a:off x="1891075" y="4768325"/>
              <a:ext cx="3025" cy="2175"/>
            </a:xfrm>
            <a:custGeom>
              <a:avLst/>
              <a:gdLst/>
              <a:ahLst/>
              <a:cxnLst/>
              <a:rect l="l" t="t" r="r" b="b"/>
              <a:pathLst>
                <a:path w="121" h="87" extrusionOk="0">
                  <a:moveTo>
                    <a:pt x="120" y="0"/>
                  </a:moveTo>
                  <a:cubicBezTo>
                    <a:pt x="111" y="0"/>
                    <a:pt x="84" y="10"/>
                    <a:pt x="47" y="28"/>
                  </a:cubicBezTo>
                  <a:cubicBezTo>
                    <a:pt x="19" y="56"/>
                    <a:pt x="1" y="74"/>
                    <a:pt x="1" y="83"/>
                  </a:cubicBezTo>
                  <a:cubicBezTo>
                    <a:pt x="3" y="85"/>
                    <a:pt x="6" y="87"/>
                    <a:pt x="11" y="87"/>
                  </a:cubicBezTo>
                  <a:cubicBezTo>
                    <a:pt x="24" y="87"/>
                    <a:pt x="44" y="76"/>
                    <a:pt x="65" y="56"/>
                  </a:cubicBezTo>
                  <a:cubicBezTo>
                    <a:pt x="102" y="37"/>
                    <a:pt x="120" y="10"/>
                    <a:pt x="1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093;p45">
              <a:extLst>
                <a:ext uri="{FF2B5EF4-FFF2-40B4-BE49-F238E27FC236}">
                  <a16:creationId xmlns:a16="http://schemas.microsoft.com/office/drawing/2014/main" id="{F1B274F8-86C7-8844-B9D1-5215334D26CE}"/>
                </a:ext>
              </a:extLst>
            </p:cNvPr>
            <p:cNvSpPr/>
            <p:nvPr/>
          </p:nvSpPr>
          <p:spPr>
            <a:xfrm>
              <a:off x="1897300" y="4766425"/>
              <a:ext cx="4350" cy="1300"/>
            </a:xfrm>
            <a:custGeom>
              <a:avLst/>
              <a:gdLst/>
              <a:ahLst/>
              <a:cxnLst/>
              <a:rect l="l" t="t" r="r" b="b"/>
              <a:pathLst>
                <a:path w="174" h="52" extrusionOk="0">
                  <a:moveTo>
                    <a:pt x="103" y="1"/>
                  </a:moveTo>
                  <a:cubicBezTo>
                    <a:pt x="96" y="1"/>
                    <a:pt x="90" y="1"/>
                    <a:pt x="83" y="3"/>
                  </a:cubicBezTo>
                  <a:cubicBezTo>
                    <a:pt x="28" y="3"/>
                    <a:pt x="0" y="39"/>
                    <a:pt x="9" y="49"/>
                  </a:cubicBezTo>
                  <a:cubicBezTo>
                    <a:pt x="9" y="50"/>
                    <a:pt x="11" y="51"/>
                    <a:pt x="13" y="51"/>
                  </a:cubicBezTo>
                  <a:cubicBezTo>
                    <a:pt x="23" y="51"/>
                    <a:pt x="53" y="38"/>
                    <a:pt x="83" y="30"/>
                  </a:cubicBezTo>
                  <a:cubicBezTo>
                    <a:pt x="106" y="26"/>
                    <a:pt x="127" y="26"/>
                    <a:pt x="142" y="26"/>
                  </a:cubicBezTo>
                  <a:cubicBezTo>
                    <a:pt x="157" y="26"/>
                    <a:pt x="166" y="26"/>
                    <a:pt x="166" y="21"/>
                  </a:cubicBezTo>
                  <a:cubicBezTo>
                    <a:pt x="174" y="21"/>
                    <a:pt x="141" y="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094;p45">
              <a:extLst>
                <a:ext uri="{FF2B5EF4-FFF2-40B4-BE49-F238E27FC236}">
                  <a16:creationId xmlns:a16="http://schemas.microsoft.com/office/drawing/2014/main" id="{41BB2899-200F-8C44-BC7D-11E2DA7BDBD5}"/>
                </a:ext>
              </a:extLst>
            </p:cNvPr>
            <p:cNvSpPr/>
            <p:nvPr/>
          </p:nvSpPr>
          <p:spPr>
            <a:xfrm>
              <a:off x="1904650" y="4766475"/>
              <a:ext cx="2100" cy="950"/>
            </a:xfrm>
            <a:custGeom>
              <a:avLst/>
              <a:gdLst/>
              <a:ahLst/>
              <a:cxnLst/>
              <a:rect l="l" t="t" r="r" b="b"/>
              <a:pathLst>
                <a:path w="84" h="38" extrusionOk="0">
                  <a:moveTo>
                    <a:pt x="38" y="1"/>
                  </a:moveTo>
                  <a:cubicBezTo>
                    <a:pt x="19" y="10"/>
                    <a:pt x="1" y="19"/>
                    <a:pt x="1" y="28"/>
                  </a:cubicBezTo>
                  <a:cubicBezTo>
                    <a:pt x="1" y="37"/>
                    <a:pt x="19" y="37"/>
                    <a:pt x="47" y="37"/>
                  </a:cubicBezTo>
                  <a:cubicBezTo>
                    <a:pt x="65" y="28"/>
                    <a:pt x="84" y="19"/>
                    <a:pt x="84" y="10"/>
                  </a:cubicBezTo>
                  <a:cubicBezTo>
                    <a:pt x="74" y="1"/>
                    <a:pt x="65" y="1"/>
                    <a:pt x="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095;p45">
              <a:extLst>
                <a:ext uri="{FF2B5EF4-FFF2-40B4-BE49-F238E27FC236}">
                  <a16:creationId xmlns:a16="http://schemas.microsoft.com/office/drawing/2014/main" id="{2B4088BE-D2FC-3142-A226-594BD5ED5BBA}"/>
                </a:ext>
              </a:extLst>
            </p:cNvPr>
            <p:cNvSpPr/>
            <p:nvPr/>
          </p:nvSpPr>
          <p:spPr>
            <a:xfrm>
              <a:off x="1845050" y="4743225"/>
              <a:ext cx="66525" cy="18225"/>
            </a:xfrm>
            <a:custGeom>
              <a:avLst/>
              <a:gdLst/>
              <a:ahLst/>
              <a:cxnLst/>
              <a:rect l="l" t="t" r="r" b="b"/>
              <a:pathLst>
                <a:path w="2661" h="729" extrusionOk="0">
                  <a:moveTo>
                    <a:pt x="19" y="1"/>
                  </a:moveTo>
                  <a:lnTo>
                    <a:pt x="0" y="111"/>
                  </a:lnTo>
                  <a:lnTo>
                    <a:pt x="2615" y="728"/>
                  </a:lnTo>
                  <a:lnTo>
                    <a:pt x="2661" y="516"/>
                  </a:lnTo>
                  <a:lnTo>
                    <a:pt x="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096;p45">
              <a:extLst>
                <a:ext uri="{FF2B5EF4-FFF2-40B4-BE49-F238E27FC236}">
                  <a16:creationId xmlns:a16="http://schemas.microsoft.com/office/drawing/2014/main" id="{46A56D0C-5C78-0743-8D4C-4D110F013CCA}"/>
                </a:ext>
              </a:extLst>
            </p:cNvPr>
            <p:cNvSpPr/>
            <p:nvPr/>
          </p:nvSpPr>
          <p:spPr>
            <a:xfrm>
              <a:off x="1927900" y="4743225"/>
              <a:ext cx="123625" cy="45775"/>
            </a:xfrm>
            <a:custGeom>
              <a:avLst/>
              <a:gdLst/>
              <a:ahLst/>
              <a:cxnLst/>
              <a:rect l="l" t="t" r="r" b="b"/>
              <a:pathLst>
                <a:path w="4945" h="1831" extrusionOk="0">
                  <a:moveTo>
                    <a:pt x="4880" y="1"/>
                  </a:moveTo>
                  <a:lnTo>
                    <a:pt x="2201" y="65"/>
                  </a:lnTo>
                  <a:lnTo>
                    <a:pt x="2238" y="1041"/>
                  </a:lnTo>
                  <a:cubicBezTo>
                    <a:pt x="2238" y="1041"/>
                    <a:pt x="1" y="1667"/>
                    <a:pt x="562" y="1805"/>
                  </a:cubicBezTo>
                  <a:cubicBezTo>
                    <a:pt x="641" y="1823"/>
                    <a:pt x="783" y="1830"/>
                    <a:pt x="969" y="1830"/>
                  </a:cubicBezTo>
                  <a:cubicBezTo>
                    <a:pt x="1953" y="1830"/>
                    <a:pt x="4168" y="1619"/>
                    <a:pt x="4788" y="1557"/>
                  </a:cubicBezTo>
                  <a:lnTo>
                    <a:pt x="4944" y="1529"/>
                  </a:lnTo>
                  <a:lnTo>
                    <a:pt x="48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097;p45">
              <a:extLst>
                <a:ext uri="{FF2B5EF4-FFF2-40B4-BE49-F238E27FC236}">
                  <a16:creationId xmlns:a16="http://schemas.microsoft.com/office/drawing/2014/main" id="{F725EAB9-595D-DA4C-964F-C9B0E7E087CF}"/>
                </a:ext>
              </a:extLst>
            </p:cNvPr>
            <p:cNvSpPr/>
            <p:nvPr/>
          </p:nvSpPr>
          <p:spPr>
            <a:xfrm>
              <a:off x="2027550" y="4762200"/>
              <a:ext cx="23975" cy="20175"/>
            </a:xfrm>
            <a:custGeom>
              <a:avLst/>
              <a:gdLst/>
              <a:ahLst/>
              <a:cxnLst/>
              <a:rect l="l" t="t" r="r" b="b"/>
              <a:pathLst>
                <a:path w="959" h="807" extrusionOk="0">
                  <a:moveTo>
                    <a:pt x="836" y="0"/>
                  </a:moveTo>
                  <a:cubicBezTo>
                    <a:pt x="636" y="0"/>
                    <a:pt x="438" y="75"/>
                    <a:pt x="295" y="218"/>
                  </a:cubicBezTo>
                  <a:cubicBezTo>
                    <a:pt x="121" y="374"/>
                    <a:pt x="19" y="586"/>
                    <a:pt x="1" y="807"/>
                  </a:cubicBezTo>
                  <a:lnTo>
                    <a:pt x="958" y="733"/>
                  </a:lnTo>
                  <a:lnTo>
                    <a:pt x="931" y="6"/>
                  </a:lnTo>
                  <a:cubicBezTo>
                    <a:pt x="899" y="2"/>
                    <a:pt x="86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098;p45">
              <a:extLst>
                <a:ext uri="{FF2B5EF4-FFF2-40B4-BE49-F238E27FC236}">
                  <a16:creationId xmlns:a16="http://schemas.microsoft.com/office/drawing/2014/main" id="{C55B0A14-33E4-5248-BEF8-D32DC502B4CD}"/>
                </a:ext>
              </a:extLst>
            </p:cNvPr>
            <p:cNvSpPr/>
            <p:nvPr/>
          </p:nvSpPr>
          <p:spPr>
            <a:xfrm>
              <a:off x="1937100" y="4777975"/>
              <a:ext cx="114425" cy="10675"/>
            </a:xfrm>
            <a:custGeom>
              <a:avLst/>
              <a:gdLst/>
              <a:ahLst/>
              <a:cxnLst/>
              <a:rect l="l" t="t" r="r" b="b"/>
              <a:pathLst>
                <a:path w="4577" h="427" extrusionOk="0">
                  <a:moveTo>
                    <a:pt x="790" y="1"/>
                  </a:moveTo>
                  <a:cubicBezTo>
                    <a:pt x="788" y="1"/>
                    <a:pt x="785" y="1"/>
                    <a:pt x="783" y="1"/>
                  </a:cubicBezTo>
                  <a:cubicBezTo>
                    <a:pt x="783" y="1"/>
                    <a:pt x="1" y="268"/>
                    <a:pt x="102" y="388"/>
                  </a:cubicBezTo>
                  <a:cubicBezTo>
                    <a:pt x="127" y="415"/>
                    <a:pt x="304" y="427"/>
                    <a:pt x="577" y="427"/>
                  </a:cubicBezTo>
                  <a:cubicBezTo>
                    <a:pt x="1506" y="427"/>
                    <a:pt x="3552" y="288"/>
                    <a:pt x="4576" y="139"/>
                  </a:cubicBezTo>
                  <a:lnTo>
                    <a:pt x="4576" y="84"/>
                  </a:lnTo>
                  <a:lnTo>
                    <a:pt x="1032" y="314"/>
                  </a:lnTo>
                  <a:cubicBezTo>
                    <a:pt x="1032" y="314"/>
                    <a:pt x="934"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099;p45">
              <a:extLst>
                <a:ext uri="{FF2B5EF4-FFF2-40B4-BE49-F238E27FC236}">
                  <a16:creationId xmlns:a16="http://schemas.microsoft.com/office/drawing/2014/main" id="{0DA9DC56-9F8E-CC47-B671-ACFE1715AD8F}"/>
                </a:ext>
              </a:extLst>
            </p:cNvPr>
            <p:cNvSpPr/>
            <p:nvPr/>
          </p:nvSpPr>
          <p:spPr>
            <a:xfrm>
              <a:off x="1940800" y="4779825"/>
              <a:ext cx="111650" cy="6700"/>
            </a:xfrm>
            <a:custGeom>
              <a:avLst/>
              <a:gdLst/>
              <a:ahLst/>
              <a:cxnLst/>
              <a:rect l="l" t="t" r="r" b="b"/>
              <a:pathLst>
                <a:path w="4466" h="268" extrusionOk="0">
                  <a:moveTo>
                    <a:pt x="4419" y="1"/>
                  </a:moveTo>
                  <a:lnTo>
                    <a:pt x="4290" y="10"/>
                  </a:lnTo>
                  <a:lnTo>
                    <a:pt x="3802" y="56"/>
                  </a:lnTo>
                  <a:cubicBezTo>
                    <a:pt x="3397" y="93"/>
                    <a:pt x="2836" y="129"/>
                    <a:pt x="2210" y="166"/>
                  </a:cubicBezTo>
                  <a:cubicBezTo>
                    <a:pt x="1593" y="203"/>
                    <a:pt x="1022" y="231"/>
                    <a:pt x="617" y="240"/>
                  </a:cubicBezTo>
                  <a:lnTo>
                    <a:pt x="129" y="258"/>
                  </a:lnTo>
                  <a:lnTo>
                    <a:pt x="0" y="268"/>
                  </a:lnTo>
                  <a:lnTo>
                    <a:pt x="129" y="268"/>
                  </a:lnTo>
                  <a:lnTo>
                    <a:pt x="617" y="258"/>
                  </a:lnTo>
                  <a:cubicBezTo>
                    <a:pt x="1022" y="249"/>
                    <a:pt x="1593" y="222"/>
                    <a:pt x="2210" y="194"/>
                  </a:cubicBezTo>
                  <a:cubicBezTo>
                    <a:pt x="2836" y="157"/>
                    <a:pt x="3397" y="120"/>
                    <a:pt x="3812" y="74"/>
                  </a:cubicBezTo>
                  <a:lnTo>
                    <a:pt x="4290" y="28"/>
                  </a:lnTo>
                  <a:lnTo>
                    <a:pt x="4419" y="19"/>
                  </a:lnTo>
                  <a:lnTo>
                    <a:pt x="4465" y="10"/>
                  </a:lnTo>
                  <a:lnTo>
                    <a:pt x="441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100;p45">
              <a:extLst>
                <a:ext uri="{FF2B5EF4-FFF2-40B4-BE49-F238E27FC236}">
                  <a16:creationId xmlns:a16="http://schemas.microsoft.com/office/drawing/2014/main" id="{40D72F51-E7E4-E544-BFD9-F509CD93F9B7}"/>
                </a:ext>
              </a:extLst>
            </p:cNvPr>
            <p:cNvSpPr/>
            <p:nvPr/>
          </p:nvSpPr>
          <p:spPr>
            <a:xfrm>
              <a:off x="1955975" y="4777075"/>
              <a:ext cx="7175" cy="9900"/>
            </a:xfrm>
            <a:custGeom>
              <a:avLst/>
              <a:gdLst/>
              <a:ahLst/>
              <a:cxnLst/>
              <a:rect l="l" t="t" r="r" b="b"/>
              <a:pathLst>
                <a:path w="287" h="396" extrusionOk="0">
                  <a:moveTo>
                    <a:pt x="1" y="0"/>
                  </a:moveTo>
                  <a:lnTo>
                    <a:pt x="1" y="0"/>
                  </a:lnTo>
                  <a:cubicBezTo>
                    <a:pt x="65" y="55"/>
                    <a:pt x="130" y="111"/>
                    <a:pt x="176" y="175"/>
                  </a:cubicBezTo>
                  <a:cubicBezTo>
                    <a:pt x="222" y="249"/>
                    <a:pt x="259" y="322"/>
                    <a:pt x="277" y="396"/>
                  </a:cubicBezTo>
                  <a:cubicBezTo>
                    <a:pt x="286" y="313"/>
                    <a:pt x="259" y="221"/>
                    <a:pt x="203" y="157"/>
                  </a:cubicBezTo>
                  <a:cubicBezTo>
                    <a:pt x="157" y="83"/>
                    <a:pt x="84" y="28"/>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101;p45">
              <a:extLst>
                <a:ext uri="{FF2B5EF4-FFF2-40B4-BE49-F238E27FC236}">
                  <a16:creationId xmlns:a16="http://schemas.microsoft.com/office/drawing/2014/main" id="{E1F9FB63-AA92-5A4A-A5E9-3BCB1D97B4C0}"/>
                </a:ext>
              </a:extLst>
            </p:cNvPr>
            <p:cNvSpPr/>
            <p:nvPr/>
          </p:nvSpPr>
          <p:spPr>
            <a:xfrm>
              <a:off x="1978075" y="4770850"/>
              <a:ext cx="4175" cy="5325"/>
            </a:xfrm>
            <a:custGeom>
              <a:avLst/>
              <a:gdLst/>
              <a:ahLst/>
              <a:cxnLst/>
              <a:rect l="l" t="t" r="r" b="b"/>
              <a:pathLst>
                <a:path w="167" h="213" extrusionOk="0">
                  <a:moveTo>
                    <a:pt x="10" y="1"/>
                  </a:moveTo>
                  <a:cubicBezTo>
                    <a:pt x="1" y="1"/>
                    <a:pt x="28" y="56"/>
                    <a:pt x="74" y="111"/>
                  </a:cubicBezTo>
                  <a:cubicBezTo>
                    <a:pt x="111" y="175"/>
                    <a:pt x="148" y="212"/>
                    <a:pt x="157" y="212"/>
                  </a:cubicBezTo>
                  <a:cubicBezTo>
                    <a:pt x="166" y="203"/>
                    <a:pt x="139" y="157"/>
                    <a:pt x="93" y="93"/>
                  </a:cubicBezTo>
                  <a:cubicBezTo>
                    <a:pt x="56" y="37"/>
                    <a:pt x="19"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102;p45">
              <a:extLst>
                <a:ext uri="{FF2B5EF4-FFF2-40B4-BE49-F238E27FC236}">
                  <a16:creationId xmlns:a16="http://schemas.microsoft.com/office/drawing/2014/main" id="{C9EFEDE6-9D0A-914D-A461-5B42EAFD9BD2}"/>
                </a:ext>
              </a:extLst>
            </p:cNvPr>
            <p:cNvSpPr/>
            <p:nvPr/>
          </p:nvSpPr>
          <p:spPr>
            <a:xfrm>
              <a:off x="1982675" y="4769475"/>
              <a:ext cx="4625" cy="3525"/>
            </a:xfrm>
            <a:custGeom>
              <a:avLst/>
              <a:gdLst/>
              <a:ahLst/>
              <a:cxnLst/>
              <a:rect l="l" t="t" r="r" b="b"/>
              <a:pathLst>
                <a:path w="185" h="141" extrusionOk="0">
                  <a:moveTo>
                    <a:pt x="10" y="0"/>
                  </a:moveTo>
                  <a:cubicBezTo>
                    <a:pt x="1" y="10"/>
                    <a:pt x="38" y="46"/>
                    <a:pt x="93" y="83"/>
                  </a:cubicBezTo>
                  <a:cubicBezTo>
                    <a:pt x="133" y="115"/>
                    <a:pt x="173" y="140"/>
                    <a:pt x="183" y="140"/>
                  </a:cubicBezTo>
                  <a:cubicBezTo>
                    <a:pt x="184" y="140"/>
                    <a:pt x="185" y="140"/>
                    <a:pt x="185" y="138"/>
                  </a:cubicBezTo>
                  <a:cubicBezTo>
                    <a:pt x="185" y="138"/>
                    <a:pt x="157" y="102"/>
                    <a:pt x="111" y="65"/>
                  </a:cubicBezTo>
                  <a:cubicBezTo>
                    <a:pt x="56" y="19"/>
                    <a:pt x="19"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103;p45">
              <a:extLst>
                <a:ext uri="{FF2B5EF4-FFF2-40B4-BE49-F238E27FC236}">
                  <a16:creationId xmlns:a16="http://schemas.microsoft.com/office/drawing/2014/main" id="{3CB391FD-6712-6049-9CBC-7CEC268E09F5}"/>
                </a:ext>
              </a:extLst>
            </p:cNvPr>
            <p:cNvSpPr/>
            <p:nvPr/>
          </p:nvSpPr>
          <p:spPr>
            <a:xfrm>
              <a:off x="1983375" y="4766325"/>
              <a:ext cx="6925" cy="1050"/>
            </a:xfrm>
            <a:custGeom>
              <a:avLst/>
              <a:gdLst/>
              <a:ahLst/>
              <a:cxnLst/>
              <a:rect l="l" t="t" r="r" b="b"/>
              <a:pathLst>
                <a:path w="277" h="42" extrusionOk="0">
                  <a:moveTo>
                    <a:pt x="196" y="1"/>
                  </a:moveTo>
                  <a:cubicBezTo>
                    <a:pt x="177" y="1"/>
                    <a:pt x="157" y="3"/>
                    <a:pt x="138" y="7"/>
                  </a:cubicBezTo>
                  <a:cubicBezTo>
                    <a:pt x="92" y="7"/>
                    <a:pt x="46" y="16"/>
                    <a:pt x="0" y="34"/>
                  </a:cubicBezTo>
                  <a:cubicBezTo>
                    <a:pt x="23" y="39"/>
                    <a:pt x="46" y="41"/>
                    <a:pt x="69" y="41"/>
                  </a:cubicBezTo>
                  <a:cubicBezTo>
                    <a:pt x="92" y="41"/>
                    <a:pt x="115" y="39"/>
                    <a:pt x="138" y="34"/>
                  </a:cubicBezTo>
                  <a:cubicBezTo>
                    <a:pt x="151" y="37"/>
                    <a:pt x="163" y="38"/>
                    <a:pt x="175" y="38"/>
                  </a:cubicBezTo>
                  <a:cubicBezTo>
                    <a:pt x="209" y="38"/>
                    <a:pt x="243" y="29"/>
                    <a:pt x="276" y="16"/>
                  </a:cubicBezTo>
                  <a:cubicBezTo>
                    <a:pt x="250" y="5"/>
                    <a:pt x="223" y="1"/>
                    <a:pt x="1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104;p45">
              <a:extLst>
                <a:ext uri="{FF2B5EF4-FFF2-40B4-BE49-F238E27FC236}">
                  <a16:creationId xmlns:a16="http://schemas.microsoft.com/office/drawing/2014/main" id="{A9D8082B-160B-C74A-BD4D-47DF8E376CE8}"/>
                </a:ext>
              </a:extLst>
            </p:cNvPr>
            <p:cNvSpPr/>
            <p:nvPr/>
          </p:nvSpPr>
          <p:spPr>
            <a:xfrm>
              <a:off x="1983375" y="4762325"/>
              <a:ext cx="7850" cy="1425"/>
            </a:xfrm>
            <a:custGeom>
              <a:avLst/>
              <a:gdLst/>
              <a:ahLst/>
              <a:cxnLst/>
              <a:rect l="l" t="t" r="r" b="b"/>
              <a:pathLst>
                <a:path w="314" h="57" extrusionOk="0">
                  <a:moveTo>
                    <a:pt x="313" y="1"/>
                  </a:moveTo>
                  <a:cubicBezTo>
                    <a:pt x="258" y="1"/>
                    <a:pt x="212" y="10"/>
                    <a:pt x="157" y="19"/>
                  </a:cubicBezTo>
                  <a:cubicBezTo>
                    <a:pt x="102" y="19"/>
                    <a:pt x="56" y="29"/>
                    <a:pt x="0" y="38"/>
                  </a:cubicBezTo>
                  <a:cubicBezTo>
                    <a:pt x="34" y="49"/>
                    <a:pt x="69" y="57"/>
                    <a:pt x="103" y="57"/>
                  </a:cubicBezTo>
                  <a:cubicBezTo>
                    <a:pt x="124" y="57"/>
                    <a:pt x="145" y="54"/>
                    <a:pt x="166" y="47"/>
                  </a:cubicBezTo>
                  <a:cubicBezTo>
                    <a:pt x="221" y="47"/>
                    <a:pt x="267" y="29"/>
                    <a:pt x="3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105;p45">
              <a:extLst>
                <a:ext uri="{FF2B5EF4-FFF2-40B4-BE49-F238E27FC236}">
                  <a16:creationId xmlns:a16="http://schemas.microsoft.com/office/drawing/2014/main" id="{E112127F-5852-654F-A5AB-59E00BC92FA4}"/>
                </a:ext>
              </a:extLst>
            </p:cNvPr>
            <p:cNvSpPr/>
            <p:nvPr/>
          </p:nvSpPr>
          <p:spPr>
            <a:xfrm>
              <a:off x="1966575" y="4765225"/>
              <a:ext cx="12900" cy="6575"/>
            </a:xfrm>
            <a:custGeom>
              <a:avLst/>
              <a:gdLst/>
              <a:ahLst/>
              <a:cxnLst/>
              <a:rect l="l" t="t" r="r" b="b"/>
              <a:pathLst>
                <a:path w="516" h="263" extrusionOk="0">
                  <a:moveTo>
                    <a:pt x="172" y="25"/>
                  </a:moveTo>
                  <a:cubicBezTo>
                    <a:pt x="200" y="25"/>
                    <a:pt x="229" y="31"/>
                    <a:pt x="258" y="41"/>
                  </a:cubicBezTo>
                  <a:cubicBezTo>
                    <a:pt x="313" y="51"/>
                    <a:pt x="369" y="78"/>
                    <a:pt x="405" y="124"/>
                  </a:cubicBezTo>
                  <a:cubicBezTo>
                    <a:pt x="429" y="148"/>
                    <a:pt x="449" y="175"/>
                    <a:pt x="465" y="207"/>
                  </a:cubicBezTo>
                  <a:lnTo>
                    <a:pt x="465" y="207"/>
                  </a:lnTo>
                  <a:cubicBezTo>
                    <a:pt x="437" y="205"/>
                    <a:pt x="397" y="202"/>
                    <a:pt x="350" y="198"/>
                  </a:cubicBezTo>
                  <a:cubicBezTo>
                    <a:pt x="286" y="189"/>
                    <a:pt x="230" y="180"/>
                    <a:pt x="166" y="161"/>
                  </a:cubicBezTo>
                  <a:cubicBezTo>
                    <a:pt x="138" y="152"/>
                    <a:pt x="102" y="143"/>
                    <a:pt x="65" y="134"/>
                  </a:cubicBezTo>
                  <a:cubicBezTo>
                    <a:pt x="37" y="115"/>
                    <a:pt x="28" y="87"/>
                    <a:pt x="56" y="60"/>
                  </a:cubicBezTo>
                  <a:cubicBezTo>
                    <a:pt x="89" y="38"/>
                    <a:pt x="129" y="25"/>
                    <a:pt x="172" y="25"/>
                  </a:cubicBezTo>
                  <a:close/>
                  <a:moveTo>
                    <a:pt x="184" y="0"/>
                  </a:moveTo>
                  <a:cubicBezTo>
                    <a:pt x="130" y="0"/>
                    <a:pt x="76" y="14"/>
                    <a:pt x="28" y="41"/>
                  </a:cubicBezTo>
                  <a:cubicBezTo>
                    <a:pt x="9" y="51"/>
                    <a:pt x="0" y="78"/>
                    <a:pt x="9" y="106"/>
                  </a:cubicBezTo>
                  <a:cubicBezTo>
                    <a:pt x="19" y="134"/>
                    <a:pt x="37" y="143"/>
                    <a:pt x="56" y="161"/>
                  </a:cubicBezTo>
                  <a:cubicBezTo>
                    <a:pt x="92" y="170"/>
                    <a:pt x="120" y="189"/>
                    <a:pt x="157" y="189"/>
                  </a:cubicBezTo>
                  <a:cubicBezTo>
                    <a:pt x="221" y="207"/>
                    <a:pt x="286" y="216"/>
                    <a:pt x="341" y="226"/>
                  </a:cubicBezTo>
                  <a:cubicBezTo>
                    <a:pt x="388" y="226"/>
                    <a:pt x="431" y="226"/>
                    <a:pt x="472" y="222"/>
                  </a:cubicBezTo>
                  <a:lnTo>
                    <a:pt x="472" y="222"/>
                  </a:lnTo>
                  <a:cubicBezTo>
                    <a:pt x="478" y="235"/>
                    <a:pt x="483" y="248"/>
                    <a:pt x="488" y="262"/>
                  </a:cubicBezTo>
                  <a:cubicBezTo>
                    <a:pt x="496" y="246"/>
                    <a:pt x="490" y="230"/>
                    <a:pt x="489" y="220"/>
                  </a:cubicBezTo>
                  <a:lnTo>
                    <a:pt x="489" y="220"/>
                  </a:lnTo>
                  <a:cubicBezTo>
                    <a:pt x="498" y="219"/>
                    <a:pt x="507" y="218"/>
                    <a:pt x="516" y="216"/>
                  </a:cubicBezTo>
                  <a:cubicBezTo>
                    <a:pt x="516" y="213"/>
                    <a:pt x="505" y="210"/>
                    <a:pt x="485" y="208"/>
                  </a:cubicBezTo>
                  <a:lnTo>
                    <a:pt x="485" y="208"/>
                  </a:lnTo>
                  <a:cubicBezTo>
                    <a:pt x="468" y="166"/>
                    <a:pt x="450" y="132"/>
                    <a:pt x="424" y="106"/>
                  </a:cubicBezTo>
                  <a:cubicBezTo>
                    <a:pt x="361" y="37"/>
                    <a:pt x="272" y="0"/>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106;p45">
              <a:extLst>
                <a:ext uri="{FF2B5EF4-FFF2-40B4-BE49-F238E27FC236}">
                  <a16:creationId xmlns:a16="http://schemas.microsoft.com/office/drawing/2014/main" id="{D3452AD6-CDDE-F143-8123-F9F4DFEAFD05}"/>
                </a:ext>
              </a:extLst>
            </p:cNvPr>
            <p:cNvSpPr/>
            <p:nvPr/>
          </p:nvSpPr>
          <p:spPr>
            <a:xfrm>
              <a:off x="1977625" y="4762575"/>
              <a:ext cx="6000" cy="8300"/>
            </a:xfrm>
            <a:custGeom>
              <a:avLst/>
              <a:gdLst/>
              <a:ahLst/>
              <a:cxnLst/>
              <a:rect l="l" t="t" r="r" b="b"/>
              <a:pathLst>
                <a:path w="240" h="332" extrusionOk="0">
                  <a:moveTo>
                    <a:pt x="184" y="0"/>
                  </a:moveTo>
                  <a:cubicBezTo>
                    <a:pt x="120" y="0"/>
                    <a:pt x="74" y="37"/>
                    <a:pt x="46" y="92"/>
                  </a:cubicBezTo>
                  <a:cubicBezTo>
                    <a:pt x="19" y="129"/>
                    <a:pt x="9" y="166"/>
                    <a:pt x="0" y="212"/>
                  </a:cubicBezTo>
                  <a:cubicBezTo>
                    <a:pt x="0" y="258"/>
                    <a:pt x="9" y="295"/>
                    <a:pt x="28" y="332"/>
                  </a:cubicBezTo>
                  <a:cubicBezTo>
                    <a:pt x="28" y="295"/>
                    <a:pt x="28" y="258"/>
                    <a:pt x="28" y="221"/>
                  </a:cubicBezTo>
                  <a:cubicBezTo>
                    <a:pt x="28" y="175"/>
                    <a:pt x="46" y="138"/>
                    <a:pt x="65" y="101"/>
                  </a:cubicBezTo>
                  <a:cubicBezTo>
                    <a:pt x="90" y="76"/>
                    <a:pt x="124" y="27"/>
                    <a:pt x="165" y="27"/>
                  </a:cubicBezTo>
                  <a:cubicBezTo>
                    <a:pt x="168" y="27"/>
                    <a:pt x="172" y="27"/>
                    <a:pt x="175" y="28"/>
                  </a:cubicBezTo>
                  <a:cubicBezTo>
                    <a:pt x="221" y="37"/>
                    <a:pt x="212" y="101"/>
                    <a:pt x="184" y="138"/>
                  </a:cubicBezTo>
                  <a:cubicBezTo>
                    <a:pt x="166" y="175"/>
                    <a:pt x="147" y="203"/>
                    <a:pt x="120" y="240"/>
                  </a:cubicBezTo>
                  <a:cubicBezTo>
                    <a:pt x="74" y="295"/>
                    <a:pt x="46" y="322"/>
                    <a:pt x="46" y="322"/>
                  </a:cubicBezTo>
                  <a:cubicBezTo>
                    <a:pt x="83" y="313"/>
                    <a:pt x="111" y="286"/>
                    <a:pt x="138" y="249"/>
                  </a:cubicBezTo>
                  <a:cubicBezTo>
                    <a:pt x="166" y="221"/>
                    <a:pt x="193" y="184"/>
                    <a:pt x="212" y="147"/>
                  </a:cubicBezTo>
                  <a:cubicBezTo>
                    <a:pt x="230" y="120"/>
                    <a:pt x="230" y="92"/>
                    <a:pt x="240" y="74"/>
                  </a:cubicBezTo>
                  <a:cubicBezTo>
                    <a:pt x="240" y="37"/>
                    <a:pt x="212" y="0"/>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107;p45">
              <a:extLst>
                <a:ext uri="{FF2B5EF4-FFF2-40B4-BE49-F238E27FC236}">
                  <a16:creationId xmlns:a16="http://schemas.microsoft.com/office/drawing/2014/main" id="{994E1360-2C48-7945-8D7B-788EE85DF9C2}"/>
                </a:ext>
              </a:extLst>
            </p:cNvPr>
            <p:cNvSpPr/>
            <p:nvPr/>
          </p:nvSpPr>
          <p:spPr>
            <a:xfrm>
              <a:off x="2027550" y="4762100"/>
              <a:ext cx="22600" cy="20050"/>
            </a:xfrm>
            <a:custGeom>
              <a:avLst/>
              <a:gdLst/>
              <a:ahLst/>
              <a:cxnLst/>
              <a:rect l="l" t="t" r="r" b="b"/>
              <a:pathLst>
                <a:path w="904" h="802" extrusionOk="0">
                  <a:moveTo>
                    <a:pt x="701" y="1"/>
                  </a:moveTo>
                  <a:cubicBezTo>
                    <a:pt x="544" y="19"/>
                    <a:pt x="388" y="93"/>
                    <a:pt x="268" y="203"/>
                  </a:cubicBezTo>
                  <a:cubicBezTo>
                    <a:pt x="148" y="305"/>
                    <a:pt x="56" y="443"/>
                    <a:pt x="19" y="599"/>
                  </a:cubicBezTo>
                  <a:cubicBezTo>
                    <a:pt x="10" y="645"/>
                    <a:pt x="1" y="700"/>
                    <a:pt x="1" y="746"/>
                  </a:cubicBezTo>
                  <a:cubicBezTo>
                    <a:pt x="1" y="765"/>
                    <a:pt x="1" y="783"/>
                    <a:pt x="1" y="802"/>
                  </a:cubicBezTo>
                  <a:cubicBezTo>
                    <a:pt x="10" y="802"/>
                    <a:pt x="10" y="728"/>
                    <a:pt x="38" y="608"/>
                  </a:cubicBezTo>
                  <a:cubicBezTo>
                    <a:pt x="84" y="461"/>
                    <a:pt x="167" y="323"/>
                    <a:pt x="286" y="222"/>
                  </a:cubicBezTo>
                  <a:cubicBezTo>
                    <a:pt x="406" y="120"/>
                    <a:pt x="553" y="47"/>
                    <a:pt x="710" y="28"/>
                  </a:cubicBezTo>
                  <a:cubicBezTo>
                    <a:pt x="820" y="10"/>
                    <a:pt x="903" y="10"/>
                    <a:pt x="903" y="10"/>
                  </a:cubicBezTo>
                  <a:cubicBezTo>
                    <a:pt x="885" y="1"/>
                    <a:pt x="866" y="1"/>
                    <a:pt x="8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108;p45">
              <a:extLst>
                <a:ext uri="{FF2B5EF4-FFF2-40B4-BE49-F238E27FC236}">
                  <a16:creationId xmlns:a16="http://schemas.microsoft.com/office/drawing/2014/main" id="{99E0469C-C992-DE47-867C-EB9679AEC1D9}"/>
                </a:ext>
              </a:extLst>
            </p:cNvPr>
            <p:cNvSpPr/>
            <p:nvPr/>
          </p:nvSpPr>
          <p:spPr>
            <a:xfrm>
              <a:off x="1999250" y="4776550"/>
              <a:ext cx="19600" cy="1700"/>
            </a:xfrm>
            <a:custGeom>
              <a:avLst/>
              <a:gdLst/>
              <a:ahLst/>
              <a:cxnLst/>
              <a:rect l="l" t="t" r="r" b="b"/>
              <a:pathLst>
                <a:path w="784" h="68" extrusionOk="0">
                  <a:moveTo>
                    <a:pt x="763" y="0"/>
                  </a:moveTo>
                  <a:cubicBezTo>
                    <a:pt x="711" y="0"/>
                    <a:pt x="568" y="15"/>
                    <a:pt x="387" y="30"/>
                  </a:cubicBezTo>
                  <a:cubicBezTo>
                    <a:pt x="175" y="40"/>
                    <a:pt x="1" y="40"/>
                    <a:pt x="1" y="49"/>
                  </a:cubicBezTo>
                  <a:cubicBezTo>
                    <a:pt x="80" y="60"/>
                    <a:pt x="163" y="68"/>
                    <a:pt x="246" y="68"/>
                  </a:cubicBezTo>
                  <a:cubicBezTo>
                    <a:pt x="297" y="68"/>
                    <a:pt x="347" y="65"/>
                    <a:pt x="396" y="58"/>
                  </a:cubicBezTo>
                  <a:cubicBezTo>
                    <a:pt x="525" y="58"/>
                    <a:pt x="654" y="40"/>
                    <a:pt x="783" y="3"/>
                  </a:cubicBezTo>
                  <a:cubicBezTo>
                    <a:pt x="781" y="1"/>
                    <a:pt x="774" y="0"/>
                    <a:pt x="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109;p45">
              <a:extLst>
                <a:ext uri="{FF2B5EF4-FFF2-40B4-BE49-F238E27FC236}">
                  <a16:creationId xmlns:a16="http://schemas.microsoft.com/office/drawing/2014/main" id="{CA8CFC2E-307F-1344-ADB0-1BE791AAE0EE}"/>
                </a:ext>
              </a:extLst>
            </p:cNvPr>
            <p:cNvSpPr/>
            <p:nvPr/>
          </p:nvSpPr>
          <p:spPr>
            <a:xfrm>
              <a:off x="2029850" y="4775675"/>
              <a:ext cx="2100" cy="3950"/>
            </a:xfrm>
            <a:custGeom>
              <a:avLst/>
              <a:gdLst/>
              <a:ahLst/>
              <a:cxnLst/>
              <a:rect l="l" t="t" r="r" b="b"/>
              <a:pathLst>
                <a:path w="84" h="158" extrusionOk="0">
                  <a:moveTo>
                    <a:pt x="75" y="1"/>
                  </a:moveTo>
                  <a:cubicBezTo>
                    <a:pt x="75" y="1"/>
                    <a:pt x="38" y="19"/>
                    <a:pt x="19" y="65"/>
                  </a:cubicBezTo>
                  <a:cubicBezTo>
                    <a:pt x="1" y="121"/>
                    <a:pt x="10" y="157"/>
                    <a:pt x="19" y="157"/>
                  </a:cubicBezTo>
                  <a:cubicBezTo>
                    <a:pt x="29" y="157"/>
                    <a:pt x="38" y="121"/>
                    <a:pt x="47" y="84"/>
                  </a:cubicBezTo>
                  <a:cubicBezTo>
                    <a:pt x="65" y="38"/>
                    <a:pt x="84" y="10"/>
                    <a:pt x="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110;p45">
              <a:extLst>
                <a:ext uri="{FF2B5EF4-FFF2-40B4-BE49-F238E27FC236}">
                  <a16:creationId xmlns:a16="http://schemas.microsoft.com/office/drawing/2014/main" id="{A6E0AFB6-98B6-0F42-89A4-A5539CCA50F4}"/>
                </a:ext>
              </a:extLst>
            </p:cNvPr>
            <p:cNvSpPr/>
            <p:nvPr/>
          </p:nvSpPr>
          <p:spPr>
            <a:xfrm>
              <a:off x="2033775" y="4769425"/>
              <a:ext cx="2550" cy="2650"/>
            </a:xfrm>
            <a:custGeom>
              <a:avLst/>
              <a:gdLst/>
              <a:ahLst/>
              <a:cxnLst/>
              <a:rect l="l" t="t" r="r" b="b"/>
              <a:pathLst>
                <a:path w="102" h="106" extrusionOk="0">
                  <a:moveTo>
                    <a:pt x="100" y="1"/>
                  </a:moveTo>
                  <a:cubicBezTo>
                    <a:pt x="92" y="1"/>
                    <a:pt x="61" y="24"/>
                    <a:pt x="37" y="48"/>
                  </a:cubicBezTo>
                  <a:cubicBezTo>
                    <a:pt x="10" y="76"/>
                    <a:pt x="0" y="104"/>
                    <a:pt x="0" y="104"/>
                  </a:cubicBezTo>
                  <a:cubicBezTo>
                    <a:pt x="2" y="105"/>
                    <a:pt x="4" y="106"/>
                    <a:pt x="7" y="106"/>
                  </a:cubicBezTo>
                  <a:cubicBezTo>
                    <a:pt x="19" y="106"/>
                    <a:pt x="42" y="89"/>
                    <a:pt x="65" y="67"/>
                  </a:cubicBezTo>
                  <a:cubicBezTo>
                    <a:pt x="93" y="39"/>
                    <a:pt x="102" y="2"/>
                    <a:pt x="102" y="2"/>
                  </a:cubicBezTo>
                  <a:cubicBezTo>
                    <a:pt x="102" y="1"/>
                    <a:pt x="101" y="1"/>
                    <a:pt x="10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111;p45">
              <a:extLst>
                <a:ext uri="{FF2B5EF4-FFF2-40B4-BE49-F238E27FC236}">
                  <a16:creationId xmlns:a16="http://schemas.microsoft.com/office/drawing/2014/main" id="{543821CF-F545-1741-9D76-5400441AB1E6}"/>
                </a:ext>
              </a:extLst>
            </p:cNvPr>
            <p:cNvSpPr/>
            <p:nvPr/>
          </p:nvSpPr>
          <p:spPr>
            <a:xfrm>
              <a:off x="2039300" y="4766050"/>
              <a:ext cx="3925" cy="1825"/>
            </a:xfrm>
            <a:custGeom>
              <a:avLst/>
              <a:gdLst/>
              <a:ahLst/>
              <a:cxnLst/>
              <a:rect l="l" t="t" r="r" b="b"/>
              <a:pathLst>
                <a:path w="157" h="73" extrusionOk="0">
                  <a:moveTo>
                    <a:pt x="109" y="0"/>
                  </a:moveTo>
                  <a:cubicBezTo>
                    <a:pt x="96" y="0"/>
                    <a:pt x="80" y="2"/>
                    <a:pt x="65" y="8"/>
                  </a:cubicBezTo>
                  <a:cubicBezTo>
                    <a:pt x="19" y="27"/>
                    <a:pt x="0" y="64"/>
                    <a:pt x="10" y="73"/>
                  </a:cubicBezTo>
                  <a:cubicBezTo>
                    <a:pt x="19" y="73"/>
                    <a:pt x="46" y="54"/>
                    <a:pt x="83" y="36"/>
                  </a:cubicBezTo>
                  <a:cubicBezTo>
                    <a:pt x="120" y="18"/>
                    <a:pt x="157" y="18"/>
                    <a:pt x="157" y="8"/>
                  </a:cubicBezTo>
                  <a:cubicBezTo>
                    <a:pt x="157" y="8"/>
                    <a:pt x="136" y="0"/>
                    <a:pt x="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112;p45">
              <a:extLst>
                <a:ext uri="{FF2B5EF4-FFF2-40B4-BE49-F238E27FC236}">
                  <a16:creationId xmlns:a16="http://schemas.microsoft.com/office/drawing/2014/main" id="{2F7A050C-31C6-1846-BD04-3D9F91954AD0}"/>
                </a:ext>
              </a:extLst>
            </p:cNvPr>
            <p:cNvSpPr/>
            <p:nvPr/>
          </p:nvSpPr>
          <p:spPr>
            <a:xfrm>
              <a:off x="2045975" y="4764700"/>
              <a:ext cx="2100" cy="1050"/>
            </a:xfrm>
            <a:custGeom>
              <a:avLst/>
              <a:gdLst/>
              <a:ahLst/>
              <a:cxnLst/>
              <a:rect l="l" t="t" r="r" b="b"/>
              <a:pathLst>
                <a:path w="84" h="42" extrusionOk="0">
                  <a:moveTo>
                    <a:pt x="71" y="0"/>
                  </a:moveTo>
                  <a:cubicBezTo>
                    <a:pt x="63" y="0"/>
                    <a:pt x="51" y="3"/>
                    <a:pt x="37" y="7"/>
                  </a:cubicBezTo>
                  <a:cubicBezTo>
                    <a:pt x="19" y="16"/>
                    <a:pt x="0" y="26"/>
                    <a:pt x="10" y="35"/>
                  </a:cubicBezTo>
                  <a:cubicBezTo>
                    <a:pt x="10" y="39"/>
                    <a:pt x="14" y="42"/>
                    <a:pt x="22" y="42"/>
                  </a:cubicBezTo>
                  <a:cubicBezTo>
                    <a:pt x="30" y="42"/>
                    <a:pt x="42" y="39"/>
                    <a:pt x="56" y="35"/>
                  </a:cubicBezTo>
                  <a:cubicBezTo>
                    <a:pt x="74" y="26"/>
                    <a:pt x="83" y="7"/>
                    <a:pt x="83" y="7"/>
                  </a:cubicBezTo>
                  <a:cubicBezTo>
                    <a:pt x="83" y="3"/>
                    <a:pt x="79"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113;p45">
              <a:extLst>
                <a:ext uri="{FF2B5EF4-FFF2-40B4-BE49-F238E27FC236}">
                  <a16:creationId xmlns:a16="http://schemas.microsoft.com/office/drawing/2014/main" id="{96F8BB9F-4B7D-314D-BB8F-B63B662AD1E7}"/>
                </a:ext>
              </a:extLst>
            </p:cNvPr>
            <p:cNvSpPr/>
            <p:nvPr/>
          </p:nvSpPr>
          <p:spPr>
            <a:xfrm>
              <a:off x="1983150" y="4753125"/>
              <a:ext cx="67450" cy="6475"/>
            </a:xfrm>
            <a:custGeom>
              <a:avLst/>
              <a:gdLst/>
              <a:ahLst/>
              <a:cxnLst/>
              <a:rect l="l" t="t" r="r" b="b"/>
              <a:pathLst>
                <a:path w="2698" h="259" extrusionOk="0">
                  <a:moveTo>
                    <a:pt x="2688" y="1"/>
                  </a:moveTo>
                  <a:lnTo>
                    <a:pt x="0" y="157"/>
                  </a:lnTo>
                  <a:lnTo>
                    <a:pt x="9" y="258"/>
                  </a:lnTo>
                  <a:lnTo>
                    <a:pt x="2698" y="222"/>
                  </a:lnTo>
                  <a:lnTo>
                    <a:pt x="26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114;p45">
              <a:extLst>
                <a:ext uri="{FF2B5EF4-FFF2-40B4-BE49-F238E27FC236}">
                  <a16:creationId xmlns:a16="http://schemas.microsoft.com/office/drawing/2014/main" id="{1A332FDE-9FD9-3D40-BB77-EC581306C48B}"/>
                </a:ext>
              </a:extLst>
            </p:cNvPr>
            <p:cNvSpPr/>
            <p:nvPr/>
          </p:nvSpPr>
          <p:spPr>
            <a:xfrm>
              <a:off x="1937100" y="4308025"/>
              <a:ext cx="335825" cy="450425"/>
            </a:xfrm>
            <a:custGeom>
              <a:avLst/>
              <a:gdLst/>
              <a:ahLst/>
              <a:cxnLst/>
              <a:rect l="l" t="t" r="r" b="b"/>
              <a:pathLst>
                <a:path w="13433" h="18017" extrusionOk="0">
                  <a:moveTo>
                    <a:pt x="10468" y="0"/>
                  </a:moveTo>
                  <a:cubicBezTo>
                    <a:pt x="10422" y="111"/>
                    <a:pt x="4042" y="138"/>
                    <a:pt x="1566" y="1215"/>
                  </a:cubicBezTo>
                  <a:cubicBezTo>
                    <a:pt x="599" y="1630"/>
                    <a:pt x="1" y="2605"/>
                    <a:pt x="56" y="3655"/>
                  </a:cubicBezTo>
                  <a:lnTo>
                    <a:pt x="1363" y="18016"/>
                  </a:lnTo>
                  <a:lnTo>
                    <a:pt x="4659" y="17740"/>
                  </a:lnTo>
                  <a:lnTo>
                    <a:pt x="4006" y="5036"/>
                  </a:lnTo>
                  <a:cubicBezTo>
                    <a:pt x="4006" y="4511"/>
                    <a:pt x="4346" y="4060"/>
                    <a:pt x="4853" y="3922"/>
                  </a:cubicBezTo>
                  <a:cubicBezTo>
                    <a:pt x="7062" y="3314"/>
                    <a:pt x="13433" y="3158"/>
                    <a:pt x="13433" y="3158"/>
                  </a:cubicBezTo>
                  <a:lnTo>
                    <a:pt x="1046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115;p45">
              <a:extLst>
                <a:ext uri="{FF2B5EF4-FFF2-40B4-BE49-F238E27FC236}">
                  <a16:creationId xmlns:a16="http://schemas.microsoft.com/office/drawing/2014/main" id="{6B7EA4BD-FF0A-C944-9901-45F25FA78D64}"/>
                </a:ext>
              </a:extLst>
            </p:cNvPr>
            <p:cNvSpPr/>
            <p:nvPr/>
          </p:nvSpPr>
          <p:spPr>
            <a:xfrm>
              <a:off x="1826625" y="4266825"/>
              <a:ext cx="481750" cy="488850"/>
            </a:xfrm>
            <a:custGeom>
              <a:avLst/>
              <a:gdLst/>
              <a:ahLst/>
              <a:cxnLst/>
              <a:rect l="l" t="t" r="r" b="b"/>
              <a:pathLst>
                <a:path w="19270" h="19554" extrusionOk="0">
                  <a:moveTo>
                    <a:pt x="13138" y="0"/>
                  </a:moveTo>
                  <a:cubicBezTo>
                    <a:pt x="13138" y="0"/>
                    <a:pt x="12779" y="773"/>
                    <a:pt x="12687" y="912"/>
                  </a:cubicBezTo>
                  <a:cubicBezTo>
                    <a:pt x="12613" y="1013"/>
                    <a:pt x="7799" y="1878"/>
                    <a:pt x="5138" y="2357"/>
                  </a:cubicBezTo>
                  <a:cubicBezTo>
                    <a:pt x="4098" y="2541"/>
                    <a:pt x="3297" y="3351"/>
                    <a:pt x="3113" y="4382"/>
                  </a:cubicBezTo>
                  <a:lnTo>
                    <a:pt x="1" y="18928"/>
                  </a:lnTo>
                  <a:lnTo>
                    <a:pt x="3508" y="19554"/>
                  </a:lnTo>
                  <a:lnTo>
                    <a:pt x="6639" y="6629"/>
                  </a:lnTo>
                  <a:cubicBezTo>
                    <a:pt x="6758" y="6131"/>
                    <a:pt x="7200" y="5763"/>
                    <a:pt x="7716" y="5745"/>
                  </a:cubicBezTo>
                  <a:cubicBezTo>
                    <a:pt x="10017" y="5662"/>
                    <a:pt x="16149" y="5395"/>
                    <a:pt x="17548" y="4953"/>
                  </a:cubicBezTo>
                  <a:cubicBezTo>
                    <a:pt x="19269" y="4410"/>
                    <a:pt x="18634" y="1731"/>
                    <a:pt x="18634" y="1731"/>
                  </a:cubicBezTo>
                  <a:lnTo>
                    <a:pt x="1313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116;p45">
              <a:extLst>
                <a:ext uri="{FF2B5EF4-FFF2-40B4-BE49-F238E27FC236}">
                  <a16:creationId xmlns:a16="http://schemas.microsoft.com/office/drawing/2014/main" id="{33BD895E-469C-BE42-8B83-EB8BDCA0A806}"/>
                </a:ext>
              </a:extLst>
            </p:cNvPr>
            <p:cNvSpPr/>
            <p:nvPr/>
          </p:nvSpPr>
          <p:spPr>
            <a:xfrm>
              <a:off x="1955525" y="4402150"/>
              <a:ext cx="203475" cy="185525"/>
            </a:xfrm>
            <a:custGeom>
              <a:avLst/>
              <a:gdLst/>
              <a:ahLst/>
              <a:cxnLst/>
              <a:rect l="l" t="t" r="r" b="b"/>
              <a:pathLst>
                <a:path w="8139" h="7421" extrusionOk="0">
                  <a:moveTo>
                    <a:pt x="8001" y="0"/>
                  </a:moveTo>
                  <a:lnTo>
                    <a:pt x="7614" y="19"/>
                  </a:lnTo>
                  <a:lnTo>
                    <a:pt x="6178" y="120"/>
                  </a:lnTo>
                  <a:lnTo>
                    <a:pt x="4060" y="267"/>
                  </a:lnTo>
                  <a:lnTo>
                    <a:pt x="2808" y="369"/>
                  </a:lnTo>
                  <a:cubicBezTo>
                    <a:pt x="2578" y="369"/>
                    <a:pt x="2357" y="405"/>
                    <a:pt x="2145" y="470"/>
                  </a:cubicBezTo>
                  <a:cubicBezTo>
                    <a:pt x="2035" y="507"/>
                    <a:pt x="1924" y="571"/>
                    <a:pt x="1832" y="645"/>
                  </a:cubicBezTo>
                  <a:cubicBezTo>
                    <a:pt x="1740" y="718"/>
                    <a:pt x="1667" y="811"/>
                    <a:pt x="1611" y="921"/>
                  </a:cubicBezTo>
                  <a:cubicBezTo>
                    <a:pt x="1519" y="1133"/>
                    <a:pt x="1446" y="1354"/>
                    <a:pt x="1400" y="1575"/>
                  </a:cubicBezTo>
                  <a:cubicBezTo>
                    <a:pt x="1344" y="1796"/>
                    <a:pt x="1298" y="2007"/>
                    <a:pt x="1243" y="2219"/>
                  </a:cubicBezTo>
                  <a:cubicBezTo>
                    <a:pt x="1142" y="2643"/>
                    <a:pt x="1041" y="3057"/>
                    <a:pt x="949" y="3443"/>
                  </a:cubicBezTo>
                  <a:cubicBezTo>
                    <a:pt x="755" y="4226"/>
                    <a:pt x="580" y="4926"/>
                    <a:pt x="442" y="5515"/>
                  </a:cubicBezTo>
                  <a:cubicBezTo>
                    <a:pt x="304" y="6104"/>
                    <a:pt x="194" y="6574"/>
                    <a:pt x="111" y="6905"/>
                  </a:cubicBezTo>
                  <a:cubicBezTo>
                    <a:pt x="74" y="7071"/>
                    <a:pt x="46" y="7200"/>
                    <a:pt x="28" y="7292"/>
                  </a:cubicBezTo>
                  <a:cubicBezTo>
                    <a:pt x="19" y="7328"/>
                    <a:pt x="10" y="7365"/>
                    <a:pt x="0" y="7393"/>
                  </a:cubicBezTo>
                  <a:cubicBezTo>
                    <a:pt x="0" y="7402"/>
                    <a:pt x="0" y="7411"/>
                    <a:pt x="0" y="7420"/>
                  </a:cubicBezTo>
                  <a:cubicBezTo>
                    <a:pt x="10" y="7411"/>
                    <a:pt x="10" y="7402"/>
                    <a:pt x="19" y="7393"/>
                  </a:cubicBezTo>
                  <a:cubicBezTo>
                    <a:pt x="19" y="7365"/>
                    <a:pt x="28" y="7328"/>
                    <a:pt x="46" y="7292"/>
                  </a:cubicBezTo>
                  <a:lnTo>
                    <a:pt x="138" y="6914"/>
                  </a:lnTo>
                  <a:cubicBezTo>
                    <a:pt x="231" y="6583"/>
                    <a:pt x="350" y="6113"/>
                    <a:pt x="498" y="5524"/>
                  </a:cubicBezTo>
                  <a:cubicBezTo>
                    <a:pt x="645" y="4935"/>
                    <a:pt x="820" y="4235"/>
                    <a:pt x="1013" y="3462"/>
                  </a:cubicBezTo>
                  <a:cubicBezTo>
                    <a:pt x="1105" y="3075"/>
                    <a:pt x="1206" y="2661"/>
                    <a:pt x="1317" y="2237"/>
                  </a:cubicBezTo>
                  <a:cubicBezTo>
                    <a:pt x="1363" y="2035"/>
                    <a:pt x="1418" y="1814"/>
                    <a:pt x="1473" y="1593"/>
                  </a:cubicBezTo>
                  <a:cubicBezTo>
                    <a:pt x="1519" y="1372"/>
                    <a:pt x="1584" y="1160"/>
                    <a:pt x="1685" y="958"/>
                  </a:cubicBezTo>
                  <a:cubicBezTo>
                    <a:pt x="1786" y="755"/>
                    <a:pt x="1961" y="608"/>
                    <a:pt x="2173" y="544"/>
                  </a:cubicBezTo>
                  <a:cubicBezTo>
                    <a:pt x="2376" y="479"/>
                    <a:pt x="2597" y="442"/>
                    <a:pt x="2817" y="433"/>
                  </a:cubicBezTo>
                  <a:lnTo>
                    <a:pt x="4069" y="341"/>
                  </a:lnTo>
                  <a:lnTo>
                    <a:pt x="6187" y="175"/>
                  </a:lnTo>
                  <a:lnTo>
                    <a:pt x="7623" y="56"/>
                  </a:lnTo>
                  <a:lnTo>
                    <a:pt x="8010" y="19"/>
                  </a:lnTo>
                  <a:lnTo>
                    <a:pt x="8111" y="10"/>
                  </a:lnTo>
                  <a:lnTo>
                    <a:pt x="813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117;p45">
              <a:extLst>
                <a:ext uri="{FF2B5EF4-FFF2-40B4-BE49-F238E27FC236}">
                  <a16:creationId xmlns:a16="http://schemas.microsoft.com/office/drawing/2014/main" id="{A6B98B02-68C4-274E-B6DA-1C0B8FB01662}"/>
                </a:ext>
              </a:extLst>
            </p:cNvPr>
            <p:cNvSpPr/>
            <p:nvPr/>
          </p:nvSpPr>
          <p:spPr>
            <a:xfrm>
              <a:off x="1896150" y="4323200"/>
              <a:ext cx="83325" cy="94400"/>
            </a:xfrm>
            <a:custGeom>
              <a:avLst/>
              <a:gdLst/>
              <a:ahLst/>
              <a:cxnLst/>
              <a:rect l="l" t="t" r="r" b="b"/>
              <a:pathLst>
                <a:path w="3333" h="3776" extrusionOk="0">
                  <a:moveTo>
                    <a:pt x="3333" y="1"/>
                  </a:moveTo>
                  <a:cubicBezTo>
                    <a:pt x="3314" y="1"/>
                    <a:pt x="3296" y="1"/>
                    <a:pt x="3278" y="10"/>
                  </a:cubicBezTo>
                  <a:cubicBezTo>
                    <a:pt x="3241" y="10"/>
                    <a:pt x="3186" y="10"/>
                    <a:pt x="3112" y="19"/>
                  </a:cubicBezTo>
                  <a:cubicBezTo>
                    <a:pt x="2909" y="37"/>
                    <a:pt x="2707" y="65"/>
                    <a:pt x="2504" y="102"/>
                  </a:cubicBezTo>
                  <a:cubicBezTo>
                    <a:pt x="2210" y="157"/>
                    <a:pt x="1915" y="249"/>
                    <a:pt x="1648" y="378"/>
                  </a:cubicBezTo>
                  <a:cubicBezTo>
                    <a:pt x="1307" y="535"/>
                    <a:pt x="1013" y="774"/>
                    <a:pt x="783" y="1078"/>
                  </a:cubicBezTo>
                  <a:cubicBezTo>
                    <a:pt x="562" y="1372"/>
                    <a:pt x="396" y="1704"/>
                    <a:pt x="286" y="2063"/>
                  </a:cubicBezTo>
                  <a:cubicBezTo>
                    <a:pt x="194" y="2348"/>
                    <a:pt x="129" y="2643"/>
                    <a:pt x="83" y="2947"/>
                  </a:cubicBezTo>
                  <a:cubicBezTo>
                    <a:pt x="46" y="3204"/>
                    <a:pt x="28" y="3407"/>
                    <a:pt x="9" y="3554"/>
                  </a:cubicBezTo>
                  <a:cubicBezTo>
                    <a:pt x="0" y="3628"/>
                    <a:pt x="0" y="3702"/>
                    <a:pt x="0" y="3775"/>
                  </a:cubicBezTo>
                  <a:cubicBezTo>
                    <a:pt x="19" y="3702"/>
                    <a:pt x="37" y="3628"/>
                    <a:pt x="37" y="3554"/>
                  </a:cubicBezTo>
                  <a:cubicBezTo>
                    <a:pt x="65" y="3416"/>
                    <a:pt x="92" y="3204"/>
                    <a:pt x="129" y="2956"/>
                  </a:cubicBezTo>
                  <a:cubicBezTo>
                    <a:pt x="184" y="2661"/>
                    <a:pt x="249" y="2367"/>
                    <a:pt x="341" y="2081"/>
                  </a:cubicBezTo>
                  <a:cubicBezTo>
                    <a:pt x="451" y="1731"/>
                    <a:pt x="626" y="1409"/>
                    <a:pt x="838" y="1115"/>
                  </a:cubicBezTo>
                  <a:cubicBezTo>
                    <a:pt x="1059" y="820"/>
                    <a:pt x="1344" y="590"/>
                    <a:pt x="1676" y="424"/>
                  </a:cubicBezTo>
                  <a:cubicBezTo>
                    <a:pt x="1943" y="295"/>
                    <a:pt x="2228" y="203"/>
                    <a:pt x="2513" y="139"/>
                  </a:cubicBezTo>
                  <a:cubicBezTo>
                    <a:pt x="2771" y="93"/>
                    <a:pt x="2974" y="56"/>
                    <a:pt x="3112" y="37"/>
                  </a:cubicBezTo>
                  <a:cubicBezTo>
                    <a:pt x="3186" y="37"/>
                    <a:pt x="3259" y="19"/>
                    <a:pt x="333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118;p45">
              <a:extLst>
                <a:ext uri="{FF2B5EF4-FFF2-40B4-BE49-F238E27FC236}">
                  <a16:creationId xmlns:a16="http://schemas.microsoft.com/office/drawing/2014/main" id="{BEDFFC91-08FC-E945-890B-B9C1D7D0FA27}"/>
                </a:ext>
              </a:extLst>
            </p:cNvPr>
            <p:cNvSpPr/>
            <p:nvPr/>
          </p:nvSpPr>
          <p:spPr>
            <a:xfrm>
              <a:off x="2190975" y="3899500"/>
              <a:ext cx="41900" cy="41675"/>
            </a:xfrm>
            <a:custGeom>
              <a:avLst/>
              <a:gdLst/>
              <a:ahLst/>
              <a:cxnLst/>
              <a:rect l="l" t="t" r="r" b="b"/>
              <a:pathLst>
                <a:path w="1676" h="1667" extrusionOk="0">
                  <a:moveTo>
                    <a:pt x="838" y="0"/>
                  </a:moveTo>
                  <a:cubicBezTo>
                    <a:pt x="378" y="0"/>
                    <a:pt x="0" y="378"/>
                    <a:pt x="0" y="838"/>
                  </a:cubicBezTo>
                  <a:cubicBezTo>
                    <a:pt x="0" y="1298"/>
                    <a:pt x="378" y="1667"/>
                    <a:pt x="838" y="1667"/>
                  </a:cubicBezTo>
                  <a:cubicBezTo>
                    <a:pt x="1298" y="1667"/>
                    <a:pt x="1676" y="1298"/>
                    <a:pt x="1676" y="838"/>
                  </a:cubicBezTo>
                  <a:cubicBezTo>
                    <a:pt x="1676" y="378"/>
                    <a:pt x="1298" y="0"/>
                    <a:pt x="8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119;p45">
              <a:extLst>
                <a:ext uri="{FF2B5EF4-FFF2-40B4-BE49-F238E27FC236}">
                  <a16:creationId xmlns:a16="http://schemas.microsoft.com/office/drawing/2014/main" id="{891C94A6-A709-FF49-A73F-D73983C68DA8}"/>
                </a:ext>
              </a:extLst>
            </p:cNvPr>
            <p:cNvSpPr/>
            <p:nvPr/>
          </p:nvSpPr>
          <p:spPr>
            <a:xfrm>
              <a:off x="2190975" y="3899500"/>
              <a:ext cx="41900" cy="41675"/>
            </a:xfrm>
            <a:custGeom>
              <a:avLst/>
              <a:gdLst/>
              <a:ahLst/>
              <a:cxnLst/>
              <a:rect l="l" t="t" r="r" b="b"/>
              <a:pathLst>
                <a:path w="1676" h="1667" extrusionOk="0">
                  <a:moveTo>
                    <a:pt x="838" y="0"/>
                  </a:moveTo>
                  <a:cubicBezTo>
                    <a:pt x="378" y="0"/>
                    <a:pt x="0" y="378"/>
                    <a:pt x="0" y="838"/>
                  </a:cubicBezTo>
                  <a:cubicBezTo>
                    <a:pt x="0" y="1298"/>
                    <a:pt x="378" y="1667"/>
                    <a:pt x="838" y="1667"/>
                  </a:cubicBezTo>
                  <a:cubicBezTo>
                    <a:pt x="1298" y="1667"/>
                    <a:pt x="1676" y="1298"/>
                    <a:pt x="1676" y="838"/>
                  </a:cubicBezTo>
                  <a:cubicBezTo>
                    <a:pt x="1676" y="378"/>
                    <a:pt x="1298" y="0"/>
                    <a:pt x="8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120;p45">
              <a:extLst>
                <a:ext uri="{FF2B5EF4-FFF2-40B4-BE49-F238E27FC236}">
                  <a16:creationId xmlns:a16="http://schemas.microsoft.com/office/drawing/2014/main" id="{73068D8F-DB73-6C45-9819-8B57E5B7C550}"/>
                </a:ext>
              </a:extLst>
            </p:cNvPr>
            <p:cNvSpPr/>
            <p:nvPr/>
          </p:nvSpPr>
          <p:spPr>
            <a:xfrm>
              <a:off x="2190975" y="3907325"/>
              <a:ext cx="46500" cy="54500"/>
            </a:xfrm>
            <a:custGeom>
              <a:avLst/>
              <a:gdLst/>
              <a:ahLst/>
              <a:cxnLst/>
              <a:rect l="l" t="t" r="r" b="b"/>
              <a:pathLst>
                <a:path w="1860" h="2180" extrusionOk="0">
                  <a:moveTo>
                    <a:pt x="1823" y="0"/>
                  </a:moveTo>
                  <a:cubicBezTo>
                    <a:pt x="1805" y="46"/>
                    <a:pt x="1795" y="83"/>
                    <a:pt x="1795" y="129"/>
                  </a:cubicBezTo>
                  <a:cubicBezTo>
                    <a:pt x="1777" y="258"/>
                    <a:pt x="1777" y="387"/>
                    <a:pt x="1786" y="516"/>
                  </a:cubicBezTo>
                  <a:cubicBezTo>
                    <a:pt x="1786" y="681"/>
                    <a:pt x="1805" y="866"/>
                    <a:pt x="1786" y="1077"/>
                  </a:cubicBezTo>
                  <a:cubicBezTo>
                    <a:pt x="1786" y="1307"/>
                    <a:pt x="1722" y="1528"/>
                    <a:pt x="1611" y="1722"/>
                  </a:cubicBezTo>
                  <a:cubicBezTo>
                    <a:pt x="1482" y="1915"/>
                    <a:pt x="1289" y="2044"/>
                    <a:pt x="1068" y="2081"/>
                  </a:cubicBezTo>
                  <a:cubicBezTo>
                    <a:pt x="976" y="2099"/>
                    <a:pt x="882" y="2108"/>
                    <a:pt x="789" y="2108"/>
                  </a:cubicBezTo>
                  <a:cubicBezTo>
                    <a:pt x="695" y="2108"/>
                    <a:pt x="603" y="2099"/>
                    <a:pt x="516" y="2081"/>
                  </a:cubicBezTo>
                  <a:cubicBezTo>
                    <a:pt x="215" y="2029"/>
                    <a:pt x="26" y="1969"/>
                    <a:pt x="3" y="1969"/>
                  </a:cubicBezTo>
                  <a:cubicBezTo>
                    <a:pt x="1" y="1969"/>
                    <a:pt x="0" y="1970"/>
                    <a:pt x="0" y="1970"/>
                  </a:cubicBezTo>
                  <a:cubicBezTo>
                    <a:pt x="46" y="1998"/>
                    <a:pt x="83" y="2016"/>
                    <a:pt x="129" y="2026"/>
                  </a:cubicBezTo>
                  <a:cubicBezTo>
                    <a:pt x="249" y="2072"/>
                    <a:pt x="378" y="2108"/>
                    <a:pt x="507" y="2136"/>
                  </a:cubicBezTo>
                  <a:cubicBezTo>
                    <a:pt x="622" y="2165"/>
                    <a:pt x="740" y="2179"/>
                    <a:pt x="860" y="2179"/>
                  </a:cubicBezTo>
                  <a:cubicBezTo>
                    <a:pt x="932" y="2179"/>
                    <a:pt x="1005" y="2174"/>
                    <a:pt x="1077" y="2164"/>
                  </a:cubicBezTo>
                  <a:cubicBezTo>
                    <a:pt x="1188" y="2145"/>
                    <a:pt x="1298" y="2099"/>
                    <a:pt x="1400" y="2044"/>
                  </a:cubicBezTo>
                  <a:cubicBezTo>
                    <a:pt x="1510" y="1970"/>
                    <a:pt x="1593" y="1878"/>
                    <a:pt x="1667" y="1777"/>
                  </a:cubicBezTo>
                  <a:cubicBezTo>
                    <a:pt x="1786" y="1574"/>
                    <a:pt x="1851" y="1335"/>
                    <a:pt x="1851" y="1096"/>
                  </a:cubicBezTo>
                  <a:cubicBezTo>
                    <a:pt x="1860" y="902"/>
                    <a:pt x="1851" y="709"/>
                    <a:pt x="1832" y="525"/>
                  </a:cubicBezTo>
                  <a:cubicBezTo>
                    <a:pt x="1823" y="359"/>
                    <a:pt x="1823" y="230"/>
                    <a:pt x="1823" y="138"/>
                  </a:cubicBezTo>
                  <a:cubicBezTo>
                    <a:pt x="1823" y="92"/>
                    <a:pt x="1823" y="46"/>
                    <a:pt x="18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121;p45">
              <a:extLst>
                <a:ext uri="{FF2B5EF4-FFF2-40B4-BE49-F238E27FC236}">
                  <a16:creationId xmlns:a16="http://schemas.microsoft.com/office/drawing/2014/main" id="{8080F0CB-AF24-7B4F-B9FD-C515A6DEAF73}"/>
                </a:ext>
              </a:extLst>
            </p:cNvPr>
            <p:cNvSpPr/>
            <p:nvPr/>
          </p:nvSpPr>
          <p:spPr>
            <a:xfrm>
              <a:off x="2209150" y="3861275"/>
              <a:ext cx="97600" cy="194775"/>
            </a:xfrm>
            <a:custGeom>
              <a:avLst/>
              <a:gdLst/>
              <a:ahLst/>
              <a:cxnLst/>
              <a:rect l="l" t="t" r="r" b="b"/>
              <a:pathLst>
                <a:path w="3904" h="7791" extrusionOk="0">
                  <a:moveTo>
                    <a:pt x="1685" y="1"/>
                  </a:moveTo>
                  <a:cubicBezTo>
                    <a:pt x="1130" y="1"/>
                    <a:pt x="573" y="126"/>
                    <a:pt x="56" y="378"/>
                  </a:cubicBezTo>
                  <a:cubicBezTo>
                    <a:pt x="56" y="378"/>
                    <a:pt x="1" y="2772"/>
                    <a:pt x="74" y="3803"/>
                  </a:cubicBezTo>
                  <a:cubicBezTo>
                    <a:pt x="157" y="4834"/>
                    <a:pt x="1216" y="4935"/>
                    <a:pt x="1216" y="4935"/>
                  </a:cubicBezTo>
                  <a:lnTo>
                    <a:pt x="1216" y="6454"/>
                  </a:lnTo>
                  <a:cubicBezTo>
                    <a:pt x="1207" y="7197"/>
                    <a:pt x="1806" y="7791"/>
                    <a:pt x="2540" y="7791"/>
                  </a:cubicBezTo>
                  <a:cubicBezTo>
                    <a:pt x="2562" y="7791"/>
                    <a:pt x="2584" y="7790"/>
                    <a:pt x="2606" y="7789"/>
                  </a:cubicBezTo>
                  <a:cubicBezTo>
                    <a:pt x="3306" y="7753"/>
                    <a:pt x="3858" y="7173"/>
                    <a:pt x="3858" y="6473"/>
                  </a:cubicBezTo>
                  <a:lnTo>
                    <a:pt x="3904" y="737"/>
                  </a:lnTo>
                  <a:lnTo>
                    <a:pt x="3738" y="627"/>
                  </a:lnTo>
                  <a:cubicBezTo>
                    <a:pt x="3120" y="211"/>
                    <a:pt x="2404" y="1"/>
                    <a:pt x="168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122;p45">
              <a:extLst>
                <a:ext uri="{FF2B5EF4-FFF2-40B4-BE49-F238E27FC236}">
                  <a16:creationId xmlns:a16="http://schemas.microsoft.com/office/drawing/2014/main" id="{4C04120E-3BCA-EA4E-B6C2-343E493DF230}"/>
                </a:ext>
              </a:extLst>
            </p:cNvPr>
            <p:cNvSpPr/>
            <p:nvPr/>
          </p:nvSpPr>
          <p:spPr>
            <a:xfrm>
              <a:off x="2239525" y="3972900"/>
              <a:ext cx="33875" cy="18225"/>
            </a:xfrm>
            <a:custGeom>
              <a:avLst/>
              <a:gdLst/>
              <a:ahLst/>
              <a:cxnLst/>
              <a:rect l="l" t="t" r="r" b="b"/>
              <a:pathLst>
                <a:path w="1355" h="729" extrusionOk="0">
                  <a:moveTo>
                    <a:pt x="1354" y="1"/>
                  </a:moveTo>
                  <a:cubicBezTo>
                    <a:pt x="958" y="277"/>
                    <a:pt x="489" y="443"/>
                    <a:pt x="1" y="461"/>
                  </a:cubicBezTo>
                  <a:lnTo>
                    <a:pt x="19" y="728"/>
                  </a:lnTo>
                  <a:cubicBezTo>
                    <a:pt x="38" y="729"/>
                    <a:pt x="57" y="729"/>
                    <a:pt x="75" y="729"/>
                  </a:cubicBezTo>
                  <a:cubicBezTo>
                    <a:pt x="1088" y="729"/>
                    <a:pt x="1354" y="1"/>
                    <a:pt x="135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123;p45">
              <a:extLst>
                <a:ext uri="{FF2B5EF4-FFF2-40B4-BE49-F238E27FC236}">
                  <a16:creationId xmlns:a16="http://schemas.microsoft.com/office/drawing/2014/main" id="{5750A70D-4DFA-A046-86C6-0CBEDF145DD1}"/>
                </a:ext>
              </a:extLst>
            </p:cNvPr>
            <p:cNvSpPr/>
            <p:nvPr/>
          </p:nvSpPr>
          <p:spPr>
            <a:xfrm>
              <a:off x="2216975" y="3909150"/>
              <a:ext cx="7400" cy="6975"/>
            </a:xfrm>
            <a:custGeom>
              <a:avLst/>
              <a:gdLst/>
              <a:ahLst/>
              <a:cxnLst/>
              <a:rect l="l" t="t" r="r" b="b"/>
              <a:pathLst>
                <a:path w="296" h="279" extrusionOk="0">
                  <a:moveTo>
                    <a:pt x="148" y="1"/>
                  </a:moveTo>
                  <a:cubicBezTo>
                    <a:pt x="74" y="1"/>
                    <a:pt x="1" y="56"/>
                    <a:pt x="1" y="139"/>
                  </a:cubicBezTo>
                  <a:cubicBezTo>
                    <a:pt x="1" y="213"/>
                    <a:pt x="65" y="277"/>
                    <a:pt x="139" y="277"/>
                  </a:cubicBezTo>
                  <a:cubicBezTo>
                    <a:pt x="145" y="278"/>
                    <a:pt x="151" y="278"/>
                    <a:pt x="156" y="278"/>
                  </a:cubicBezTo>
                  <a:cubicBezTo>
                    <a:pt x="231" y="278"/>
                    <a:pt x="287" y="225"/>
                    <a:pt x="295" y="148"/>
                  </a:cubicBezTo>
                  <a:cubicBezTo>
                    <a:pt x="295" y="75"/>
                    <a:pt x="231" y="10"/>
                    <a:pt x="1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124;p45">
              <a:extLst>
                <a:ext uri="{FF2B5EF4-FFF2-40B4-BE49-F238E27FC236}">
                  <a16:creationId xmlns:a16="http://schemas.microsoft.com/office/drawing/2014/main" id="{69A68515-D5D6-3942-ADE8-BAB698AE59D3}"/>
                </a:ext>
              </a:extLst>
            </p:cNvPr>
            <p:cNvSpPr/>
            <p:nvPr/>
          </p:nvSpPr>
          <p:spPr>
            <a:xfrm>
              <a:off x="2215825" y="3904675"/>
              <a:ext cx="15225" cy="3875"/>
            </a:xfrm>
            <a:custGeom>
              <a:avLst/>
              <a:gdLst/>
              <a:ahLst/>
              <a:cxnLst/>
              <a:rect l="l" t="t" r="r" b="b"/>
              <a:pathLst>
                <a:path w="609" h="155" extrusionOk="0">
                  <a:moveTo>
                    <a:pt x="304" y="0"/>
                  </a:moveTo>
                  <a:cubicBezTo>
                    <a:pt x="224" y="0"/>
                    <a:pt x="143" y="23"/>
                    <a:pt x="74" y="69"/>
                  </a:cubicBezTo>
                  <a:cubicBezTo>
                    <a:pt x="19" y="106"/>
                    <a:pt x="1" y="143"/>
                    <a:pt x="10" y="152"/>
                  </a:cubicBezTo>
                  <a:cubicBezTo>
                    <a:pt x="12" y="154"/>
                    <a:pt x="14" y="155"/>
                    <a:pt x="18" y="155"/>
                  </a:cubicBezTo>
                  <a:cubicBezTo>
                    <a:pt x="51" y="155"/>
                    <a:pt x="155" y="88"/>
                    <a:pt x="304" y="88"/>
                  </a:cubicBezTo>
                  <a:cubicBezTo>
                    <a:pt x="445" y="88"/>
                    <a:pt x="556" y="155"/>
                    <a:pt x="584" y="155"/>
                  </a:cubicBezTo>
                  <a:cubicBezTo>
                    <a:pt x="587" y="155"/>
                    <a:pt x="589" y="154"/>
                    <a:pt x="590" y="152"/>
                  </a:cubicBezTo>
                  <a:cubicBezTo>
                    <a:pt x="608" y="134"/>
                    <a:pt x="581" y="106"/>
                    <a:pt x="534" y="69"/>
                  </a:cubicBezTo>
                  <a:cubicBezTo>
                    <a:pt x="465" y="23"/>
                    <a:pt x="385" y="0"/>
                    <a:pt x="3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125;p45">
              <a:extLst>
                <a:ext uri="{FF2B5EF4-FFF2-40B4-BE49-F238E27FC236}">
                  <a16:creationId xmlns:a16="http://schemas.microsoft.com/office/drawing/2014/main" id="{5912AA41-E6F6-2E47-B4BF-AE3AC9B5F912}"/>
                </a:ext>
              </a:extLst>
            </p:cNvPr>
            <p:cNvSpPr/>
            <p:nvPr/>
          </p:nvSpPr>
          <p:spPr>
            <a:xfrm>
              <a:off x="2255875" y="3910075"/>
              <a:ext cx="7375" cy="6950"/>
            </a:xfrm>
            <a:custGeom>
              <a:avLst/>
              <a:gdLst/>
              <a:ahLst/>
              <a:cxnLst/>
              <a:rect l="l" t="t" r="r" b="b"/>
              <a:pathLst>
                <a:path w="295" h="278" extrusionOk="0">
                  <a:moveTo>
                    <a:pt x="148" y="1"/>
                  </a:moveTo>
                  <a:cubicBezTo>
                    <a:pt x="74" y="1"/>
                    <a:pt x="0" y="56"/>
                    <a:pt x="0" y="139"/>
                  </a:cubicBezTo>
                  <a:cubicBezTo>
                    <a:pt x="0" y="212"/>
                    <a:pt x="65" y="277"/>
                    <a:pt x="139" y="277"/>
                  </a:cubicBezTo>
                  <a:cubicBezTo>
                    <a:pt x="145" y="278"/>
                    <a:pt x="150" y="278"/>
                    <a:pt x="156" y="278"/>
                  </a:cubicBezTo>
                  <a:cubicBezTo>
                    <a:pt x="230" y="278"/>
                    <a:pt x="286" y="225"/>
                    <a:pt x="295" y="148"/>
                  </a:cubicBezTo>
                  <a:cubicBezTo>
                    <a:pt x="295" y="74"/>
                    <a:pt x="231" y="10"/>
                    <a:pt x="1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126;p45">
              <a:extLst>
                <a:ext uri="{FF2B5EF4-FFF2-40B4-BE49-F238E27FC236}">
                  <a16:creationId xmlns:a16="http://schemas.microsoft.com/office/drawing/2014/main" id="{510830CC-A007-F641-85F1-37E56F269FF1}"/>
                </a:ext>
              </a:extLst>
            </p:cNvPr>
            <p:cNvSpPr/>
            <p:nvPr/>
          </p:nvSpPr>
          <p:spPr>
            <a:xfrm>
              <a:off x="2254950" y="3905425"/>
              <a:ext cx="15225" cy="3825"/>
            </a:xfrm>
            <a:custGeom>
              <a:avLst/>
              <a:gdLst/>
              <a:ahLst/>
              <a:cxnLst/>
              <a:rect l="l" t="t" r="r" b="b"/>
              <a:pathLst>
                <a:path w="609" h="153" extrusionOk="0">
                  <a:moveTo>
                    <a:pt x="327" y="1"/>
                  </a:moveTo>
                  <a:cubicBezTo>
                    <a:pt x="317" y="1"/>
                    <a:pt x="306" y="1"/>
                    <a:pt x="295" y="3"/>
                  </a:cubicBezTo>
                  <a:cubicBezTo>
                    <a:pt x="212" y="3"/>
                    <a:pt x="139" y="21"/>
                    <a:pt x="65" y="76"/>
                  </a:cubicBezTo>
                  <a:cubicBezTo>
                    <a:pt x="19" y="104"/>
                    <a:pt x="1" y="141"/>
                    <a:pt x="10" y="150"/>
                  </a:cubicBezTo>
                  <a:cubicBezTo>
                    <a:pt x="12" y="152"/>
                    <a:pt x="14" y="153"/>
                    <a:pt x="18" y="153"/>
                  </a:cubicBezTo>
                  <a:cubicBezTo>
                    <a:pt x="51" y="153"/>
                    <a:pt x="154" y="85"/>
                    <a:pt x="295" y="85"/>
                  </a:cubicBezTo>
                  <a:cubicBezTo>
                    <a:pt x="443" y="94"/>
                    <a:pt x="546" y="153"/>
                    <a:pt x="580" y="153"/>
                  </a:cubicBezTo>
                  <a:cubicBezTo>
                    <a:pt x="585" y="153"/>
                    <a:pt x="588" y="152"/>
                    <a:pt x="590" y="150"/>
                  </a:cubicBezTo>
                  <a:cubicBezTo>
                    <a:pt x="608" y="131"/>
                    <a:pt x="581" y="104"/>
                    <a:pt x="525" y="67"/>
                  </a:cubicBezTo>
                  <a:cubicBezTo>
                    <a:pt x="469" y="27"/>
                    <a:pt x="399" y="1"/>
                    <a:pt x="3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127;p45">
              <a:extLst>
                <a:ext uri="{FF2B5EF4-FFF2-40B4-BE49-F238E27FC236}">
                  <a16:creationId xmlns:a16="http://schemas.microsoft.com/office/drawing/2014/main" id="{C0DF4D23-A63B-E146-97E7-7FFAD86D3F6B}"/>
                </a:ext>
              </a:extLst>
            </p:cNvPr>
            <p:cNvSpPr/>
            <p:nvPr/>
          </p:nvSpPr>
          <p:spPr>
            <a:xfrm>
              <a:off x="2230325" y="3905700"/>
              <a:ext cx="12225" cy="32625"/>
            </a:xfrm>
            <a:custGeom>
              <a:avLst/>
              <a:gdLst/>
              <a:ahLst/>
              <a:cxnLst/>
              <a:rect l="l" t="t" r="r" b="b"/>
              <a:pathLst>
                <a:path w="489" h="1305" extrusionOk="0">
                  <a:moveTo>
                    <a:pt x="488" y="1"/>
                  </a:moveTo>
                  <a:lnTo>
                    <a:pt x="488" y="1"/>
                  </a:lnTo>
                  <a:cubicBezTo>
                    <a:pt x="350" y="249"/>
                    <a:pt x="240" y="507"/>
                    <a:pt x="148" y="765"/>
                  </a:cubicBezTo>
                  <a:lnTo>
                    <a:pt x="37" y="1078"/>
                  </a:lnTo>
                  <a:cubicBezTo>
                    <a:pt x="10" y="1124"/>
                    <a:pt x="1" y="1179"/>
                    <a:pt x="19" y="1225"/>
                  </a:cubicBezTo>
                  <a:cubicBezTo>
                    <a:pt x="28" y="1262"/>
                    <a:pt x="56" y="1280"/>
                    <a:pt x="83" y="1290"/>
                  </a:cubicBezTo>
                  <a:cubicBezTo>
                    <a:pt x="102" y="1290"/>
                    <a:pt x="129" y="1299"/>
                    <a:pt x="148" y="1299"/>
                  </a:cubicBezTo>
                  <a:cubicBezTo>
                    <a:pt x="186" y="1303"/>
                    <a:pt x="224" y="1305"/>
                    <a:pt x="262" y="1305"/>
                  </a:cubicBezTo>
                  <a:cubicBezTo>
                    <a:pt x="315" y="1305"/>
                    <a:pt x="366" y="1300"/>
                    <a:pt x="415" y="1290"/>
                  </a:cubicBezTo>
                  <a:cubicBezTo>
                    <a:pt x="332" y="1271"/>
                    <a:pt x="249" y="1253"/>
                    <a:pt x="157" y="1253"/>
                  </a:cubicBezTo>
                  <a:cubicBezTo>
                    <a:pt x="120" y="1253"/>
                    <a:pt x="83" y="1234"/>
                    <a:pt x="74" y="1207"/>
                  </a:cubicBezTo>
                  <a:cubicBezTo>
                    <a:pt x="74" y="1170"/>
                    <a:pt x="83" y="1133"/>
                    <a:pt x="102" y="1096"/>
                  </a:cubicBezTo>
                  <a:lnTo>
                    <a:pt x="212" y="792"/>
                  </a:lnTo>
                  <a:cubicBezTo>
                    <a:pt x="323" y="535"/>
                    <a:pt x="415" y="268"/>
                    <a:pt x="4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128;p45">
              <a:extLst>
                <a:ext uri="{FF2B5EF4-FFF2-40B4-BE49-F238E27FC236}">
                  <a16:creationId xmlns:a16="http://schemas.microsoft.com/office/drawing/2014/main" id="{0F253C68-A4DF-1C4F-9AC9-8445872CA61B}"/>
                </a:ext>
              </a:extLst>
            </p:cNvPr>
            <p:cNvSpPr/>
            <p:nvPr/>
          </p:nvSpPr>
          <p:spPr>
            <a:xfrm>
              <a:off x="2239750" y="3940700"/>
              <a:ext cx="13375" cy="11300"/>
            </a:xfrm>
            <a:custGeom>
              <a:avLst/>
              <a:gdLst/>
              <a:ahLst/>
              <a:cxnLst/>
              <a:rect l="l" t="t" r="r" b="b"/>
              <a:pathLst>
                <a:path w="535" h="452" extrusionOk="0">
                  <a:moveTo>
                    <a:pt x="507" y="0"/>
                  </a:moveTo>
                  <a:cubicBezTo>
                    <a:pt x="480" y="0"/>
                    <a:pt x="480" y="166"/>
                    <a:pt x="332" y="285"/>
                  </a:cubicBezTo>
                  <a:cubicBezTo>
                    <a:pt x="185" y="405"/>
                    <a:pt x="1" y="387"/>
                    <a:pt x="1" y="414"/>
                  </a:cubicBezTo>
                  <a:cubicBezTo>
                    <a:pt x="1" y="433"/>
                    <a:pt x="47" y="442"/>
                    <a:pt x="121" y="451"/>
                  </a:cubicBezTo>
                  <a:cubicBezTo>
                    <a:pt x="213" y="451"/>
                    <a:pt x="314" y="414"/>
                    <a:pt x="397" y="350"/>
                  </a:cubicBezTo>
                  <a:cubicBezTo>
                    <a:pt x="470" y="295"/>
                    <a:pt x="517" y="212"/>
                    <a:pt x="526" y="111"/>
                  </a:cubicBezTo>
                  <a:cubicBezTo>
                    <a:pt x="535" y="46"/>
                    <a:pt x="517" y="0"/>
                    <a:pt x="5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129;p45">
              <a:extLst>
                <a:ext uri="{FF2B5EF4-FFF2-40B4-BE49-F238E27FC236}">
                  <a16:creationId xmlns:a16="http://schemas.microsoft.com/office/drawing/2014/main" id="{26EF4E1C-61B0-D341-BA6B-9B85FEB3959B}"/>
                </a:ext>
              </a:extLst>
            </p:cNvPr>
            <p:cNvSpPr/>
            <p:nvPr/>
          </p:nvSpPr>
          <p:spPr>
            <a:xfrm>
              <a:off x="2254025" y="3891025"/>
              <a:ext cx="18450" cy="5150"/>
            </a:xfrm>
            <a:custGeom>
              <a:avLst/>
              <a:gdLst/>
              <a:ahLst/>
              <a:cxnLst/>
              <a:rect l="l" t="t" r="r" b="b"/>
              <a:pathLst>
                <a:path w="738" h="206" extrusionOk="0">
                  <a:moveTo>
                    <a:pt x="305" y="0"/>
                  </a:moveTo>
                  <a:cubicBezTo>
                    <a:pt x="235" y="0"/>
                    <a:pt x="168" y="15"/>
                    <a:pt x="102" y="35"/>
                  </a:cubicBezTo>
                  <a:cubicBezTo>
                    <a:pt x="38" y="63"/>
                    <a:pt x="1" y="100"/>
                    <a:pt x="1" y="118"/>
                  </a:cubicBezTo>
                  <a:cubicBezTo>
                    <a:pt x="19" y="155"/>
                    <a:pt x="176" y="137"/>
                    <a:pt x="369" y="164"/>
                  </a:cubicBezTo>
                  <a:cubicBezTo>
                    <a:pt x="503" y="178"/>
                    <a:pt x="618" y="206"/>
                    <a:pt x="681" y="206"/>
                  </a:cubicBezTo>
                  <a:cubicBezTo>
                    <a:pt x="704" y="206"/>
                    <a:pt x="721" y="202"/>
                    <a:pt x="728" y="192"/>
                  </a:cubicBezTo>
                  <a:cubicBezTo>
                    <a:pt x="737" y="173"/>
                    <a:pt x="710" y="137"/>
                    <a:pt x="654" y="100"/>
                  </a:cubicBezTo>
                  <a:cubicBezTo>
                    <a:pt x="572" y="45"/>
                    <a:pt x="479" y="17"/>
                    <a:pt x="387" y="8"/>
                  </a:cubicBezTo>
                  <a:cubicBezTo>
                    <a:pt x="359" y="3"/>
                    <a:pt x="332" y="0"/>
                    <a:pt x="3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130;p45">
              <a:extLst>
                <a:ext uri="{FF2B5EF4-FFF2-40B4-BE49-F238E27FC236}">
                  <a16:creationId xmlns:a16="http://schemas.microsoft.com/office/drawing/2014/main" id="{2D227D66-F1B2-7C4D-84A7-C36A2CC2A89C}"/>
                </a:ext>
              </a:extLst>
            </p:cNvPr>
            <p:cNvSpPr/>
            <p:nvPr/>
          </p:nvSpPr>
          <p:spPr>
            <a:xfrm>
              <a:off x="2217200" y="3893225"/>
              <a:ext cx="14075" cy="4400"/>
            </a:xfrm>
            <a:custGeom>
              <a:avLst/>
              <a:gdLst/>
              <a:ahLst/>
              <a:cxnLst/>
              <a:rect l="l" t="t" r="r" b="b"/>
              <a:pathLst>
                <a:path w="563" h="176" extrusionOk="0">
                  <a:moveTo>
                    <a:pt x="309" y="1"/>
                  </a:moveTo>
                  <a:cubicBezTo>
                    <a:pt x="299" y="1"/>
                    <a:pt x="288" y="1"/>
                    <a:pt x="277" y="3"/>
                  </a:cubicBezTo>
                  <a:cubicBezTo>
                    <a:pt x="203" y="3"/>
                    <a:pt x="130" y="30"/>
                    <a:pt x="65" y="76"/>
                  </a:cubicBezTo>
                  <a:cubicBezTo>
                    <a:pt x="19" y="104"/>
                    <a:pt x="1" y="141"/>
                    <a:pt x="19" y="159"/>
                  </a:cubicBezTo>
                  <a:cubicBezTo>
                    <a:pt x="28" y="171"/>
                    <a:pt x="47" y="176"/>
                    <a:pt x="72" y="176"/>
                  </a:cubicBezTo>
                  <a:cubicBezTo>
                    <a:pt x="122" y="176"/>
                    <a:pt x="200" y="159"/>
                    <a:pt x="286" y="159"/>
                  </a:cubicBezTo>
                  <a:cubicBezTo>
                    <a:pt x="363" y="159"/>
                    <a:pt x="434" y="169"/>
                    <a:pt x="484" y="169"/>
                  </a:cubicBezTo>
                  <a:cubicBezTo>
                    <a:pt x="518" y="169"/>
                    <a:pt x="542" y="165"/>
                    <a:pt x="553" y="150"/>
                  </a:cubicBezTo>
                  <a:cubicBezTo>
                    <a:pt x="562" y="132"/>
                    <a:pt x="544" y="95"/>
                    <a:pt x="498" y="58"/>
                  </a:cubicBezTo>
                  <a:cubicBezTo>
                    <a:pt x="442" y="26"/>
                    <a:pt x="379" y="1"/>
                    <a:pt x="3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131;p45">
              <a:extLst>
                <a:ext uri="{FF2B5EF4-FFF2-40B4-BE49-F238E27FC236}">
                  <a16:creationId xmlns:a16="http://schemas.microsoft.com/office/drawing/2014/main" id="{67CC8659-3BE9-F14B-89CD-DB0FAC4931BF}"/>
                </a:ext>
              </a:extLst>
            </p:cNvPr>
            <p:cNvSpPr/>
            <p:nvPr/>
          </p:nvSpPr>
          <p:spPr>
            <a:xfrm>
              <a:off x="2209375" y="3832700"/>
              <a:ext cx="107975" cy="92475"/>
            </a:xfrm>
            <a:custGeom>
              <a:avLst/>
              <a:gdLst/>
              <a:ahLst/>
              <a:cxnLst/>
              <a:rect l="l" t="t" r="r" b="b"/>
              <a:pathLst>
                <a:path w="4319" h="3699" extrusionOk="0">
                  <a:moveTo>
                    <a:pt x="1260" y="1"/>
                  </a:moveTo>
                  <a:cubicBezTo>
                    <a:pt x="1148" y="1"/>
                    <a:pt x="1037" y="30"/>
                    <a:pt x="940" y="94"/>
                  </a:cubicBezTo>
                  <a:cubicBezTo>
                    <a:pt x="848" y="159"/>
                    <a:pt x="820" y="279"/>
                    <a:pt x="866" y="389"/>
                  </a:cubicBezTo>
                  <a:lnTo>
                    <a:pt x="857" y="389"/>
                  </a:lnTo>
                  <a:cubicBezTo>
                    <a:pt x="771" y="316"/>
                    <a:pt x="666" y="281"/>
                    <a:pt x="561" y="281"/>
                  </a:cubicBezTo>
                  <a:cubicBezTo>
                    <a:pt x="440" y="281"/>
                    <a:pt x="320" y="328"/>
                    <a:pt x="231" y="417"/>
                  </a:cubicBezTo>
                  <a:cubicBezTo>
                    <a:pt x="130" y="555"/>
                    <a:pt x="111" y="730"/>
                    <a:pt x="176" y="877"/>
                  </a:cubicBezTo>
                  <a:cubicBezTo>
                    <a:pt x="93" y="1015"/>
                    <a:pt x="38" y="1172"/>
                    <a:pt x="19" y="1328"/>
                  </a:cubicBezTo>
                  <a:cubicBezTo>
                    <a:pt x="1" y="1420"/>
                    <a:pt x="1" y="1512"/>
                    <a:pt x="10" y="1595"/>
                  </a:cubicBezTo>
                  <a:cubicBezTo>
                    <a:pt x="18" y="1611"/>
                    <a:pt x="28" y="1618"/>
                    <a:pt x="40" y="1618"/>
                  </a:cubicBezTo>
                  <a:cubicBezTo>
                    <a:pt x="69" y="1618"/>
                    <a:pt x="113" y="1579"/>
                    <a:pt x="185" y="1540"/>
                  </a:cubicBezTo>
                  <a:cubicBezTo>
                    <a:pt x="231" y="1503"/>
                    <a:pt x="277" y="1485"/>
                    <a:pt x="332" y="1457"/>
                  </a:cubicBezTo>
                  <a:cubicBezTo>
                    <a:pt x="389" y="1430"/>
                    <a:pt x="447" y="1419"/>
                    <a:pt x="508" y="1419"/>
                  </a:cubicBezTo>
                  <a:cubicBezTo>
                    <a:pt x="714" y="1419"/>
                    <a:pt x="940" y="1542"/>
                    <a:pt x="1161" y="1549"/>
                  </a:cubicBezTo>
                  <a:cubicBezTo>
                    <a:pt x="1171" y="1550"/>
                    <a:pt x="1181" y="1550"/>
                    <a:pt x="1191" y="1550"/>
                  </a:cubicBezTo>
                  <a:cubicBezTo>
                    <a:pt x="1373" y="1550"/>
                    <a:pt x="1548" y="1473"/>
                    <a:pt x="1732" y="1439"/>
                  </a:cubicBezTo>
                  <a:cubicBezTo>
                    <a:pt x="1809" y="1423"/>
                    <a:pt x="1886" y="1416"/>
                    <a:pt x="1962" y="1416"/>
                  </a:cubicBezTo>
                  <a:cubicBezTo>
                    <a:pt x="2536" y="1416"/>
                    <a:pt x="3041" y="1829"/>
                    <a:pt x="3131" y="2414"/>
                  </a:cubicBezTo>
                  <a:cubicBezTo>
                    <a:pt x="3186" y="2727"/>
                    <a:pt x="3112" y="3050"/>
                    <a:pt x="3131" y="3372"/>
                  </a:cubicBezTo>
                  <a:cubicBezTo>
                    <a:pt x="3131" y="3455"/>
                    <a:pt x="3158" y="3538"/>
                    <a:pt x="3195" y="3602"/>
                  </a:cubicBezTo>
                  <a:cubicBezTo>
                    <a:pt x="3233" y="3663"/>
                    <a:pt x="3297" y="3699"/>
                    <a:pt x="3359" y="3699"/>
                  </a:cubicBezTo>
                  <a:cubicBezTo>
                    <a:pt x="3372" y="3699"/>
                    <a:pt x="3385" y="3697"/>
                    <a:pt x="3398" y="3694"/>
                  </a:cubicBezTo>
                  <a:cubicBezTo>
                    <a:pt x="3490" y="3657"/>
                    <a:pt x="3554" y="3565"/>
                    <a:pt x="3545" y="3464"/>
                  </a:cubicBezTo>
                  <a:cubicBezTo>
                    <a:pt x="3545" y="3363"/>
                    <a:pt x="3554" y="3271"/>
                    <a:pt x="3582" y="3179"/>
                  </a:cubicBezTo>
                  <a:cubicBezTo>
                    <a:pt x="3598" y="3143"/>
                    <a:pt x="3631" y="3128"/>
                    <a:pt x="3675" y="3128"/>
                  </a:cubicBezTo>
                  <a:cubicBezTo>
                    <a:pt x="3835" y="3128"/>
                    <a:pt x="4134" y="3324"/>
                    <a:pt x="4236" y="3418"/>
                  </a:cubicBezTo>
                  <a:cubicBezTo>
                    <a:pt x="4318" y="2718"/>
                    <a:pt x="4318" y="2295"/>
                    <a:pt x="4208" y="1880"/>
                  </a:cubicBezTo>
                  <a:cubicBezTo>
                    <a:pt x="4098" y="1466"/>
                    <a:pt x="3913" y="1070"/>
                    <a:pt x="3591" y="794"/>
                  </a:cubicBezTo>
                  <a:cubicBezTo>
                    <a:pt x="3306" y="582"/>
                    <a:pt x="2965" y="435"/>
                    <a:pt x="2615" y="371"/>
                  </a:cubicBezTo>
                  <a:lnTo>
                    <a:pt x="2532" y="361"/>
                  </a:lnTo>
                  <a:cubicBezTo>
                    <a:pt x="2100" y="196"/>
                    <a:pt x="1538" y="2"/>
                    <a:pt x="1308" y="2"/>
                  </a:cubicBezTo>
                  <a:cubicBezTo>
                    <a:pt x="1292" y="1"/>
                    <a:pt x="1276" y="1"/>
                    <a:pt x="12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132;p45">
              <a:extLst>
                <a:ext uri="{FF2B5EF4-FFF2-40B4-BE49-F238E27FC236}">
                  <a16:creationId xmlns:a16="http://schemas.microsoft.com/office/drawing/2014/main" id="{878EC733-29B3-BC46-94B1-E415FB873207}"/>
                </a:ext>
              </a:extLst>
            </p:cNvPr>
            <p:cNvSpPr/>
            <p:nvPr/>
          </p:nvSpPr>
          <p:spPr>
            <a:xfrm>
              <a:off x="2294900" y="3908050"/>
              <a:ext cx="21425" cy="29150"/>
            </a:xfrm>
            <a:custGeom>
              <a:avLst/>
              <a:gdLst/>
              <a:ahLst/>
              <a:cxnLst/>
              <a:rect l="l" t="t" r="r" b="b"/>
              <a:pathLst>
                <a:path w="857" h="1166" extrusionOk="0">
                  <a:moveTo>
                    <a:pt x="281" y="1"/>
                  </a:moveTo>
                  <a:cubicBezTo>
                    <a:pt x="233" y="1"/>
                    <a:pt x="202" y="6"/>
                    <a:pt x="198" y="8"/>
                  </a:cubicBezTo>
                  <a:cubicBezTo>
                    <a:pt x="198" y="8"/>
                    <a:pt x="4" y="1067"/>
                    <a:pt x="4" y="1085"/>
                  </a:cubicBezTo>
                  <a:cubicBezTo>
                    <a:pt x="0" y="1094"/>
                    <a:pt x="161" y="1166"/>
                    <a:pt x="340" y="1166"/>
                  </a:cubicBezTo>
                  <a:cubicBezTo>
                    <a:pt x="546" y="1166"/>
                    <a:pt x="776" y="1070"/>
                    <a:pt x="805" y="671"/>
                  </a:cubicBezTo>
                  <a:cubicBezTo>
                    <a:pt x="856" y="74"/>
                    <a:pt x="459" y="1"/>
                    <a:pt x="28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133;p45">
              <a:extLst>
                <a:ext uri="{FF2B5EF4-FFF2-40B4-BE49-F238E27FC236}">
                  <a16:creationId xmlns:a16="http://schemas.microsoft.com/office/drawing/2014/main" id="{24C3DD24-2E11-6F4F-B6B9-09A4DA0407A0}"/>
                </a:ext>
              </a:extLst>
            </p:cNvPr>
            <p:cNvSpPr/>
            <p:nvPr/>
          </p:nvSpPr>
          <p:spPr>
            <a:xfrm>
              <a:off x="2300975" y="3914450"/>
              <a:ext cx="9475" cy="16425"/>
            </a:xfrm>
            <a:custGeom>
              <a:avLst/>
              <a:gdLst/>
              <a:ahLst/>
              <a:cxnLst/>
              <a:rect l="l" t="t" r="r" b="b"/>
              <a:pathLst>
                <a:path w="379" h="657" extrusionOk="0">
                  <a:moveTo>
                    <a:pt x="213" y="1"/>
                  </a:moveTo>
                  <a:cubicBezTo>
                    <a:pt x="185" y="1"/>
                    <a:pt x="157" y="1"/>
                    <a:pt x="139" y="19"/>
                  </a:cubicBezTo>
                  <a:cubicBezTo>
                    <a:pt x="120" y="28"/>
                    <a:pt x="111" y="47"/>
                    <a:pt x="102" y="65"/>
                  </a:cubicBezTo>
                  <a:cubicBezTo>
                    <a:pt x="93" y="93"/>
                    <a:pt x="102" y="111"/>
                    <a:pt x="111" y="111"/>
                  </a:cubicBezTo>
                  <a:cubicBezTo>
                    <a:pt x="111" y="102"/>
                    <a:pt x="111" y="93"/>
                    <a:pt x="120" y="74"/>
                  </a:cubicBezTo>
                  <a:cubicBezTo>
                    <a:pt x="136" y="52"/>
                    <a:pt x="163" y="35"/>
                    <a:pt x="188" y="35"/>
                  </a:cubicBezTo>
                  <a:cubicBezTo>
                    <a:pt x="193" y="35"/>
                    <a:pt x="198" y="36"/>
                    <a:pt x="203" y="37"/>
                  </a:cubicBezTo>
                  <a:cubicBezTo>
                    <a:pt x="249" y="56"/>
                    <a:pt x="286" y="102"/>
                    <a:pt x="295" y="148"/>
                  </a:cubicBezTo>
                  <a:cubicBezTo>
                    <a:pt x="314" y="212"/>
                    <a:pt x="323" y="277"/>
                    <a:pt x="314" y="341"/>
                  </a:cubicBezTo>
                  <a:cubicBezTo>
                    <a:pt x="314" y="461"/>
                    <a:pt x="249" y="562"/>
                    <a:pt x="139" y="617"/>
                  </a:cubicBezTo>
                  <a:cubicBezTo>
                    <a:pt x="127" y="621"/>
                    <a:pt x="114" y="623"/>
                    <a:pt x="101" y="623"/>
                  </a:cubicBezTo>
                  <a:cubicBezTo>
                    <a:pt x="81" y="623"/>
                    <a:pt x="59" y="619"/>
                    <a:pt x="38" y="608"/>
                  </a:cubicBezTo>
                  <a:cubicBezTo>
                    <a:pt x="19" y="590"/>
                    <a:pt x="10" y="590"/>
                    <a:pt x="10" y="590"/>
                  </a:cubicBezTo>
                  <a:cubicBezTo>
                    <a:pt x="1" y="590"/>
                    <a:pt x="10" y="599"/>
                    <a:pt x="38" y="627"/>
                  </a:cubicBezTo>
                  <a:cubicBezTo>
                    <a:pt x="60" y="642"/>
                    <a:pt x="95" y="657"/>
                    <a:pt x="127" y="657"/>
                  </a:cubicBezTo>
                  <a:cubicBezTo>
                    <a:pt x="134" y="657"/>
                    <a:pt x="141" y="656"/>
                    <a:pt x="148" y="654"/>
                  </a:cubicBezTo>
                  <a:cubicBezTo>
                    <a:pt x="277" y="599"/>
                    <a:pt x="369" y="479"/>
                    <a:pt x="369" y="341"/>
                  </a:cubicBezTo>
                  <a:cubicBezTo>
                    <a:pt x="378" y="277"/>
                    <a:pt x="369" y="203"/>
                    <a:pt x="341" y="129"/>
                  </a:cubicBezTo>
                  <a:cubicBezTo>
                    <a:pt x="323" y="74"/>
                    <a:pt x="277" y="19"/>
                    <a:pt x="2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134;p45">
              <a:extLst>
                <a:ext uri="{FF2B5EF4-FFF2-40B4-BE49-F238E27FC236}">
                  <a16:creationId xmlns:a16="http://schemas.microsoft.com/office/drawing/2014/main" id="{11F88C0B-45F4-994D-AFDC-3968B358B1A4}"/>
                </a:ext>
              </a:extLst>
            </p:cNvPr>
            <p:cNvSpPr/>
            <p:nvPr/>
          </p:nvSpPr>
          <p:spPr>
            <a:xfrm>
              <a:off x="2200400" y="3879925"/>
              <a:ext cx="94400" cy="43750"/>
            </a:xfrm>
            <a:custGeom>
              <a:avLst/>
              <a:gdLst/>
              <a:ahLst/>
              <a:cxnLst/>
              <a:rect l="l" t="t" r="r" b="b"/>
              <a:pathLst>
                <a:path w="3776" h="1750" extrusionOk="0">
                  <a:moveTo>
                    <a:pt x="3564" y="1"/>
                  </a:moveTo>
                  <a:lnTo>
                    <a:pt x="433" y="19"/>
                  </a:lnTo>
                  <a:cubicBezTo>
                    <a:pt x="194" y="38"/>
                    <a:pt x="10" y="231"/>
                    <a:pt x="1" y="470"/>
                  </a:cubicBezTo>
                  <a:lnTo>
                    <a:pt x="1" y="1317"/>
                  </a:lnTo>
                  <a:cubicBezTo>
                    <a:pt x="1" y="1529"/>
                    <a:pt x="176" y="1713"/>
                    <a:pt x="397" y="1713"/>
                  </a:cubicBezTo>
                  <a:lnTo>
                    <a:pt x="1372" y="1713"/>
                  </a:lnTo>
                  <a:cubicBezTo>
                    <a:pt x="1372" y="1713"/>
                    <a:pt x="1449" y="1554"/>
                    <a:pt x="1565" y="1554"/>
                  </a:cubicBezTo>
                  <a:cubicBezTo>
                    <a:pt x="1583" y="1554"/>
                    <a:pt x="1602" y="1557"/>
                    <a:pt x="1621" y="1566"/>
                  </a:cubicBezTo>
                  <a:cubicBezTo>
                    <a:pt x="1649" y="1575"/>
                    <a:pt x="1685" y="1593"/>
                    <a:pt x="1713" y="1612"/>
                  </a:cubicBezTo>
                  <a:cubicBezTo>
                    <a:pt x="1824" y="1695"/>
                    <a:pt x="1971" y="1741"/>
                    <a:pt x="2109" y="1750"/>
                  </a:cubicBezTo>
                  <a:lnTo>
                    <a:pt x="3112" y="1750"/>
                  </a:lnTo>
                  <a:cubicBezTo>
                    <a:pt x="3481" y="1750"/>
                    <a:pt x="3775" y="1446"/>
                    <a:pt x="3775" y="1078"/>
                  </a:cubicBezTo>
                  <a:lnTo>
                    <a:pt x="3775" y="222"/>
                  </a:lnTo>
                  <a:cubicBezTo>
                    <a:pt x="3775" y="102"/>
                    <a:pt x="3683" y="1"/>
                    <a:pt x="356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135;p45">
              <a:extLst>
                <a:ext uri="{FF2B5EF4-FFF2-40B4-BE49-F238E27FC236}">
                  <a16:creationId xmlns:a16="http://schemas.microsoft.com/office/drawing/2014/main" id="{9CF35C3F-500E-A542-BADF-6B0A33D0CCC5}"/>
                </a:ext>
              </a:extLst>
            </p:cNvPr>
            <p:cNvSpPr/>
            <p:nvPr/>
          </p:nvSpPr>
          <p:spPr>
            <a:xfrm>
              <a:off x="2204325" y="3884300"/>
              <a:ext cx="86550" cy="34825"/>
            </a:xfrm>
            <a:custGeom>
              <a:avLst/>
              <a:gdLst/>
              <a:ahLst/>
              <a:cxnLst/>
              <a:rect l="l" t="t" r="r" b="b"/>
              <a:pathLst>
                <a:path w="3462" h="1393" extrusionOk="0">
                  <a:moveTo>
                    <a:pt x="221" y="1"/>
                  </a:moveTo>
                  <a:cubicBezTo>
                    <a:pt x="101" y="1"/>
                    <a:pt x="0" y="102"/>
                    <a:pt x="0" y="222"/>
                  </a:cubicBezTo>
                  <a:lnTo>
                    <a:pt x="0" y="1078"/>
                  </a:lnTo>
                  <a:cubicBezTo>
                    <a:pt x="0" y="1234"/>
                    <a:pt x="129" y="1363"/>
                    <a:pt x="286" y="1363"/>
                  </a:cubicBezTo>
                  <a:lnTo>
                    <a:pt x="1179" y="1363"/>
                  </a:lnTo>
                  <a:cubicBezTo>
                    <a:pt x="1179" y="1363"/>
                    <a:pt x="1254" y="1212"/>
                    <a:pt x="1363" y="1212"/>
                  </a:cubicBezTo>
                  <a:cubicBezTo>
                    <a:pt x="1381" y="1212"/>
                    <a:pt x="1399" y="1216"/>
                    <a:pt x="1418" y="1225"/>
                  </a:cubicBezTo>
                  <a:cubicBezTo>
                    <a:pt x="1455" y="1243"/>
                    <a:pt x="1501" y="1262"/>
                    <a:pt x="1528" y="1289"/>
                  </a:cubicBezTo>
                  <a:cubicBezTo>
                    <a:pt x="1611" y="1356"/>
                    <a:pt x="1709" y="1392"/>
                    <a:pt x="1808" y="1392"/>
                  </a:cubicBezTo>
                  <a:cubicBezTo>
                    <a:pt x="1819" y="1392"/>
                    <a:pt x="1830" y="1392"/>
                    <a:pt x="1841" y="1391"/>
                  </a:cubicBezTo>
                  <a:lnTo>
                    <a:pt x="2955" y="1391"/>
                  </a:lnTo>
                  <a:cubicBezTo>
                    <a:pt x="3241" y="1391"/>
                    <a:pt x="3462" y="1170"/>
                    <a:pt x="3462" y="894"/>
                  </a:cubicBezTo>
                  <a:lnTo>
                    <a:pt x="3462" y="286"/>
                  </a:lnTo>
                  <a:cubicBezTo>
                    <a:pt x="3462" y="129"/>
                    <a:pt x="3342" y="10"/>
                    <a:pt x="3195" y="10"/>
                  </a:cubicBezTo>
                  <a:lnTo>
                    <a:pt x="22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136;p45">
              <a:extLst>
                <a:ext uri="{FF2B5EF4-FFF2-40B4-BE49-F238E27FC236}">
                  <a16:creationId xmlns:a16="http://schemas.microsoft.com/office/drawing/2014/main" id="{7D6CBD5F-5EBE-E349-B690-E3F60884803A}"/>
                </a:ext>
              </a:extLst>
            </p:cNvPr>
            <p:cNvSpPr/>
            <p:nvPr/>
          </p:nvSpPr>
          <p:spPr>
            <a:xfrm>
              <a:off x="2290850" y="3880150"/>
              <a:ext cx="26050" cy="27875"/>
            </a:xfrm>
            <a:custGeom>
              <a:avLst/>
              <a:gdLst/>
              <a:ahLst/>
              <a:cxnLst/>
              <a:rect l="l" t="t" r="r" b="b"/>
              <a:pathLst>
                <a:path w="1042" h="1115" extrusionOk="0">
                  <a:moveTo>
                    <a:pt x="1" y="1"/>
                  </a:moveTo>
                  <a:lnTo>
                    <a:pt x="102" y="1115"/>
                  </a:lnTo>
                  <a:lnTo>
                    <a:pt x="1023" y="977"/>
                  </a:lnTo>
                  <a:lnTo>
                    <a:pt x="1041" y="406"/>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137;p45">
              <a:extLst>
                <a:ext uri="{FF2B5EF4-FFF2-40B4-BE49-F238E27FC236}">
                  <a16:creationId xmlns:a16="http://schemas.microsoft.com/office/drawing/2014/main" id="{9E11CAFC-16CF-4644-9FAA-08961370B2FA}"/>
                </a:ext>
              </a:extLst>
            </p:cNvPr>
            <p:cNvSpPr/>
            <p:nvPr/>
          </p:nvSpPr>
          <p:spPr>
            <a:xfrm>
              <a:off x="2183150" y="3948475"/>
              <a:ext cx="18200" cy="14175"/>
            </a:xfrm>
            <a:custGeom>
              <a:avLst/>
              <a:gdLst/>
              <a:ahLst/>
              <a:cxnLst/>
              <a:rect l="l" t="t" r="r" b="b"/>
              <a:pathLst>
                <a:path w="728" h="567" extrusionOk="0">
                  <a:moveTo>
                    <a:pt x="282" y="1"/>
                  </a:moveTo>
                  <a:cubicBezTo>
                    <a:pt x="186" y="1"/>
                    <a:pt x="97" y="59"/>
                    <a:pt x="55" y="149"/>
                  </a:cubicBezTo>
                  <a:cubicBezTo>
                    <a:pt x="0" y="278"/>
                    <a:pt x="55" y="426"/>
                    <a:pt x="184" y="481"/>
                  </a:cubicBezTo>
                  <a:lnTo>
                    <a:pt x="350" y="545"/>
                  </a:lnTo>
                  <a:cubicBezTo>
                    <a:pt x="384" y="560"/>
                    <a:pt x="418" y="567"/>
                    <a:pt x="451" y="567"/>
                  </a:cubicBezTo>
                  <a:cubicBezTo>
                    <a:pt x="546" y="567"/>
                    <a:pt x="632" y="512"/>
                    <a:pt x="672" y="416"/>
                  </a:cubicBezTo>
                  <a:cubicBezTo>
                    <a:pt x="728" y="287"/>
                    <a:pt x="672" y="149"/>
                    <a:pt x="543" y="94"/>
                  </a:cubicBezTo>
                  <a:lnTo>
                    <a:pt x="378" y="21"/>
                  </a:lnTo>
                  <a:cubicBezTo>
                    <a:pt x="346" y="7"/>
                    <a:pt x="313" y="1"/>
                    <a:pt x="2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138;p45">
              <a:extLst>
                <a:ext uri="{FF2B5EF4-FFF2-40B4-BE49-F238E27FC236}">
                  <a16:creationId xmlns:a16="http://schemas.microsoft.com/office/drawing/2014/main" id="{FEF088D8-9328-5844-9FF2-57D18EA840E4}"/>
                </a:ext>
              </a:extLst>
            </p:cNvPr>
            <p:cNvSpPr/>
            <p:nvPr/>
          </p:nvSpPr>
          <p:spPr>
            <a:xfrm>
              <a:off x="2273600" y="3841725"/>
              <a:ext cx="40750" cy="62175"/>
            </a:xfrm>
            <a:custGeom>
              <a:avLst/>
              <a:gdLst/>
              <a:ahLst/>
              <a:cxnLst/>
              <a:rect l="l" t="t" r="r" b="b"/>
              <a:pathLst>
                <a:path w="1630" h="2487" extrusionOk="0">
                  <a:moveTo>
                    <a:pt x="0" y="0"/>
                  </a:moveTo>
                  <a:lnTo>
                    <a:pt x="0" y="0"/>
                  </a:lnTo>
                  <a:cubicBezTo>
                    <a:pt x="1473" y="341"/>
                    <a:pt x="1289" y="2440"/>
                    <a:pt x="1289" y="2440"/>
                  </a:cubicBezTo>
                  <a:lnTo>
                    <a:pt x="1630" y="2486"/>
                  </a:lnTo>
                  <a:cubicBezTo>
                    <a:pt x="1630" y="415"/>
                    <a:pt x="958" y="286"/>
                    <a:pt x="654" y="166"/>
                  </a:cubicBezTo>
                  <a:cubicBezTo>
                    <a:pt x="433" y="93"/>
                    <a:pt x="221" y="37"/>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139;p45">
              <a:extLst>
                <a:ext uri="{FF2B5EF4-FFF2-40B4-BE49-F238E27FC236}">
                  <a16:creationId xmlns:a16="http://schemas.microsoft.com/office/drawing/2014/main" id="{BEB709BE-A475-8C44-9FB7-7A9B0F9AF9E3}"/>
                </a:ext>
              </a:extLst>
            </p:cNvPr>
            <p:cNvSpPr/>
            <p:nvPr/>
          </p:nvSpPr>
          <p:spPr>
            <a:xfrm>
              <a:off x="2288325" y="3900875"/>
              <a:ext cx="41675" cy="41900"/>
            </a:xfrm>
            <a:custGeom>
              <a:avLst/>
              <a:gdLst/>
              <a:ahLst/>
              <a:cxnLst/>
              <a:rect l="l" t="t" r="r" b="b"/>
              <a:pathLst>
                <a:path w="1667" h="1676" extrusionOk="0">
                  <a:moveTo>
                    <a:pt x="829" y="0"/>
                  </a:moveTo>
                  <a:cubicBezTo>
                    <a:pt x="369" y="0"/>
                    <a:pt x="0" y="378"/>
                    <a:pt x="0" y="838"/>
                  </a:cubicBezTo>
                  <a:cubicBezTo>
                    <a:pt x="0" y="1299"/>
                    <a:pt x="369" y="1676"/>
                    <a:pt x="829" y="1676"/>
                  </a:cubicBezTo>
                  <a:cubicBezTo>
                    <a:pt x="1289" y="1676"/>
                    <a:pt x="1667" y="1299"/>
                    <a:pt x="1667" y="838"/>
                  </a:cubicBezTo>
                  <a:cubicBezTo>
                    <a:pt x="1667" y="378"/>
                    <a:pt x="1289" y="0"/>
                    <a:pt x="8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140;p45">
              <a:extLst>
                <a:ext uri="{FF2B5EF4-FFF2-40B4-BE49-F238E27FC236}">
                  <a16:creationId xmlns:a16="http://schemas.microsoft.com/office/drawing/2014/main" id="{130D6FDF-D858-004B-9621-F1D22BD8A763}"/>
                </a:ext>
              </a:extLst>
            </p:cNvPr>
            <p:cNvSpPr/>
            <p:nvPr/>
          </p:nvSpPr>
          <p:spPr>
            <a:xfrm>
              <a:off x="2295925" y="3910300"/>
              <a:ext cx="25800" cy="26325"/>
            </a:xfrm>
            <a:custGeom>
              <a:avLst/>
              <a:gdLst/>
              <a:ahLst/>
              <a:cxnLst/>
              <a:rect l="l" t="t" r="r" b="b"/>
              <a:pathLst>
                <a:path w="1032" h="1053" extrusionOk="0">
                  <a:moveTo>
                    <a:pt x="341" y="1"/>
                  </a:moveTo>
                  <a:cubicBezTo>
                    <a:pt x="338" y="6"/>
                    <a:pt x="335" y="10"/>
                    <a:pt x="332" y="15"/>
                  </a:cubicBezTo>
                  <a:lnTo>
                    <a:pt x="332" y="15"/>
                  </a:lnTo>
                  <a:cubicBezTo>
                    <a:pt x="335" y="13"/>
                    <a:pt x="338" y="12"/>
                    <a:pt x="341" y="10"/>
                  </a:cubicBezTo>
                  <a:lnTo>
                    <a:pt x="341" y="1"/>
                  </a:lnTo>
                  <a:close/>
                  <a:moveTo>
                    <a:pt x="332" y="15"/>
                  </a:moveTo>
                  <a:lnTo>
                    <a:pt x="332" y="15"/>
                  </a:lnTo>
                  <a:cubicBezTo>
                    <a:pt x="181" y="99"/>
                    <a:pt x="82" y="244"/>
                    <a:pt x="37" y="415"/>
                  </a:cubicBezTo>
                  <a:cubicBezTo>
                    <a:pt x="0" y="590"/>
                    <a:pt x="46" y="765"/>
                    <a:pt x="166" y="894"/>
                  </a:cubicBezTo>
                  <a:cubicBezTo>
                    <a:pt x="261" y="996"/>
                    <a:pt x="397" y="1052"/>
                    <a:pt x="532" y="1052"/>
                  </a:cubicBezTo>
                  <a:cubicBezTo>
                    <a:pt x="567" y="1052"/>
                    <a:pt x="602" y="1049"/>
                    <a:pt x="636" y="1041"/>
                  </a:cubicBezTo>
                  <a:cubicBezTo>
                    <a:pt x="838" y="968"/>
                    <a:pt x="995" y="793"/>
                    <a:pt x="1031" y="581"/>
                  </a:cubicBezTo>
                  <a:lnTo>
                    <a:pt x="1031" y="581"/>
                  </a:lnTo>
                  <a:cubicBezTo>
                    <a:pt x="976" y="664"/>
                    <a:pt x="902" y="737"/>
                    <a:pt x="810" y="783"/>
                  </a:cubicBezTo>
                  <a:cubicBezTo>
                    <a:pt x="757" y="810"/>
                    <a:pt x="700" y="825"/>
                    <a:pt x="642" y="825"/>
                  </a:cubicBezTo>
                  <a:cubicBezTo>
                    <a:pt x="600" y="825"/>
                    <a:pt x="558" y="817"/>
                    <a:pt x="516" y="802"/>
                  </a:cubicBezTo>
                  <a:cubicBezTo>
                    <a:pt x="442" y="774"/>
                    <a:pt x="378" y="728"/>
                    <a:pt x="322" y="673"/>
                  </a:cubicBezTo>
                  <a:cubicBezTo>
                    <a:pt x="258" y="618"/>
                    <a:pt x="212" y="544"/>
                    <a:pt x="184" y="461"/>
                  </a:cubicBezTo>
                  <a:cubicBezTo>
                    <a:pt x="166" y="378"/>
                    <a:pt x="175" y="295"/>
                    <a:pt x="212" y="222"/>
                  </a:cubicBezTo>
                  <a:cubicBezTo>
                    <a:pt x="247" y="144"/>
                    <a:pt x="289" y="83"/>
                    <a:pt x="332"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141;p45">
              <a:extLst>
                <a:ext uri="{FF2B5EF4-FFF2-40B4-BE49-F238E27FC236}">
                  <a16:creationId xmlns:a16="http://schemas.microsoft.com/office/drawing/2014/main" id="{9168D95C-ED64-B449-862C-C9FF9BDBA19A}"/>
                </a:ext>
              </a:extLst>
            </p:cNvPr>
            <p:cNvSpPr/>
            <p:nvPr/>
          </p:nvSpPr>
          <p:spPr>
            <a:xfrm>
              <a:off x="2296850" y="3908450"/>
              <a:ext cx="26025" cy="23750"/>
            </a:xfrm>
            <a:custGeom>
              <a:avLst/>
              <a:gdLst/>
              <a:ahLst/>
              <a:cxnLst/>
              <a:rect l="l" t="t" r="r" b="b"/>
              <a:pathLst>
                <a:path w="1041" h="950" extrusionOk="0">
                  <a:moveTo>
                    <a:pt x="590" y="57"/>
                  </a:moveTo>
                  <a:cubicBezTo>
                    <a:pt x="674" y="57"/>
                    <a:pt x="760" y="83"/>
                    <a:pt x="838" y="139"/>
                  </a:cubicBezTo>
                  <a:cubicBezTo>
                    <a:pt x="921" y="195"/>
                    <a:pt x="976" y="277"/>
                    <a:pt x="1004" y="369"/>
                  </a:cubicBezTo>
                  <a:cubicBezTo>
                    <a:pt x="1012" y="405"/>
                    <a:pt x="1021" y="440"/>
                    <a:pt x="1030" y="475"/>
                  </a:cubicBezTo>
                  <a:lnTo>
                    <a:pt x="1030" y="475"/>
                  </a:lnTo>
                  <a:cubicBezTo>
                    <a:pt x="1021" y="511"/>
                    <a:pt x="1012" y="546"/>
                    <a:pt x="1004" y="581"/>
                  </a:cubicBezTo>
                  <a:cubicBezTo>
                    <a:pt x="976" y="673"/>
                    <a:pt x="921" y="756"/>
                    <a:pt x="838" y="811"/>
                  </a:cubicBezTo>
                  <a:cubicBezTo>
                    <a:pt x="761" y="868"/>
                    <a:pt x="675" y="894"/>
                    <a:pt x="591" y="894"/>
                  </a:cubicBezTo>
                  <a:cubicBezTo>
                    <a:pt x="376" y="894"/>
                    <a:pt x="175" y="723"/>
                    <a:pt x="175" y="471"/>
                  </a:cubicBezTo>
                  <a:cubicBezTo>
                    <a:pt x="175" y="226"/>
                    <a:pt x="375" y="57"/>
                    <a:pt x="590" y="57"/>
                  </a:cubicBezTo>
                  <a:close/>
                  <a:moveTo>
                    <a:pt x="580" y="1"/>
                  </a:moveTo>
                  <a:cubicBezTo>
                    <a:pt x="527" y="1"/>
                    <a:pt x="474" y="10"/>
                    <a:pt x="424" y="29"/>
                  </a:cubicBezTo>
                  <a:cubicBezTo>
                    <a:pt x="0" y="176"/>
                    <a:pt x="0" y="775"/>
                    <a:pt x="424" y="922"/>
                  </a:cubicBezTo>
                  <a:cubicBezTo>
                    <a:pt x="474" y="941"/>
                    <a:pt x="527" y="950"/>
                    <a:pt x="580" y="950"/>
                  </a:cubicBezTo>
                  <a:cubicBezTo>
                    <a:pt x="684" y="950"/>
                    <a:pt x="790" y="915"/>
                    <a:pt x="875" y="848"/>
                  </a:cubicBezTo>
                  <a:cubicBezTo>
                    <a:pt x="958" y="784"/>
                    <a:pt x="1013" y="692"/>
                    <a:pt x="1031" y="590"/>
                  </a:cubicBezTo>
                  <a:cubicBezTo>
                    <a:pt x="1040" y="555"/>
                    <a:pt x="1040" y="511"/>
                    <a:pt x="1032" y="475"/>
                  </a:cubicBezTo>
                  <a:lnTo>
                    <a:pt x="1032" y="475"/>
                  </a:lnTo>
                  <a:cubicBezTo>
                    <a:pt x="1040" y="439"/>
                    <a:pt x="1040" y="396"/>
                    <a:pt x="1031" y="369"/>
                  </a:cubicBezTo>
                  <a:cubicBezTo>
                    <a:pt x="1013" y="259"/>
                    <a:pt x="948" y="167"/>
                    <a:pt x="875" y="103"/>
                  </a:cubicBezTo>
                  <a:cubicBezTo>
                    <a:pt x="790" y="36"/>
                    <a:pt x="684" y="1"/>
                    <a:pt x="5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142;p45">
              <a:extLst>
                <a:ext uri="{FF2B5EF4-FFF2-40B4-BE49-F238E27FC236}">
                  <a16:creationId xmlns:a16="http://schemas.microsoft.com/office/drawing/2014/main" id="{046659E5-0CB7-D244-8644-BC21AA93F34C}"/>
                </a:ext>
              </a:extLst>
            </p:cNvPr>
            <p:cNvSpPr/>
            <p:nvPr/>
          </p:nvSpPr>
          <p:spPr>
            <a:xfrm>
              <a:off x="2308800" y="3916650"/>
              <a:ext cx="6700" cy="6450"/>
            </a:xfrm>
            <a:custGeom>
              <a:avLst/>
              <a:gdLst/>
              <a:ahLst/>
              <a:cxnLst/>
              <a:rect l="l" t="t" r="r" b="b"/>
              <a:pathLst>
                <a:path w="268" h="258" extrusionOk="0">
                  <a:moveTo>
                    <a:pt x="242" y="1"/>
                  </a:moveTo>
                  <a:cubicBezTo>
                    <a:pt x="221" y="1"/>
                    <a:pt x="166" y="43"/>
                    <a:pt x="111" y="106"/>
                  </a:cubicBezTo>
                  <a:cubicBezTo>
                    <a:pt x="38" y="180"/>
                    <a:pt x="1" y="244"/>
                    <a:pt x="10" y="253"/>
                  </a:cubicBezTo>
                  <a:cubicBezTo>
                    <a:pt x="13" y="256"/>
                    <a:pt x="17" y="257"/>
                    <a:pt x="21" y="257"/>
                  </a:cubicBezTo>
                  <a:cubicBezTo>
                    <a:pt x="48" y="257"/>
                    <a:pt x="103" y="215"/>
                    <a:pt x="157" y="152"/>
                  </a:cubicBezTo>
                  <a:cubicBezTo>
                    <a:pt x="222" y="78"/>
                    <a:pt x="268" y="14"/>
                    <a:pt x="249" y="5"/>
                  </a:cubicBezTo>
                  <a:cubicBezTo>
                    <a:pt x="248" y="2"/>
                    <a:pt x="245" y="1"/>
                    <a:pt x="2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143;p45">
              <a:extLst>
                <a:ext uri="{FF2B5EF4-FFF2-40B4-BE49-F238E27FC236}">
                  <a16:creationId xmlns:a16="http://schemas.microsoft.com/office/drawing/2014/main" id="{78F0C819-4269-C64D-9D75-A7F379BF71AE}"/>
                </a:ext>
              </a:extLst>
            </p:cNvPr>
            <p:cNvSpPr/>
            <p:nvPr/>
          </p:nvSpPr>
          <p:spPr>
            <a:xfrm>
              <a:off x="2308800" y="3916725"/>
              <a:ext cx="6475" cy="6150"/>
            </a:xfrm>
            <a:custGeom>
              <a:avLst/>
              <a:gdLst/>
              <a:ahLst/>
              <a:cxnLst/>
              <a:rect l="l" t="t" r="r" b="b"/>
              <a:pathLst>
                <a:path w="259" h="246" extrusionOk="0">
                  <a:moveTo>
                    <a:pt x="24" y="0"/>
                  </a:moveTo>
                  <a:cubicBezTo>
                    <a:pt x="22" y="0"/>
                    <a:pt x="20" y="1"/>
                    <a:pt x="19" y="2"/>
                  </a:cubicBezTo>
                  <a:cubicBezTo>
                    <a:pt x="1" y="20"/>
                    <a:pt x="38" y="85"/>
                    <a:pt x="111" y="149"/>
                  </a:cubicBezTo>
                  <a:cubicBezTo>
                    <a:pt x="166" y="204"/>
                    <a:pt x="214" y="245"/>
                    <a:pt x="239" y="245"/>
                  </a:cubicBezTo>
                  <a:cubicBezTo>
                    <a:pt x="243" y="245"/>
                    <a:pt x="247" y="244"/>
                    <a:pt x="249" y="241"/>
                  </a:cubicBezTo>
                  <a:cubicBezTo>
                    <a:pt x="259" y="232"/>
                    <a:pt x="222" y="167"/>
                    <a:pt x="157" y="103"/>
                  </a:cubicBezTo>
                  <a:cubicBezTo>
                    <a:pt x="99" y="37"/>
                    <a:pt x="41" y="0"/>
                    <a:pt x="2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144;p45">
              <a:extLst>
                <a:ext uri="{FF2B5EF4-FFF2-40B4-BE49-F238E27FC236}">
                  <a16:creationId xmlns:a16="http://schemas.microsoft.com/office/drawing/2014/main" id="{A1EB32E2-A2EB-5243-BE6C-D988AF26D3E9}"/>
                </a:ext>
              </a:extLst>
            </p:cNvPr>
            <p:cNvSpPr/>
            <p:nvPr/>
          </p:nvSpPr>
          <p:spPr>
            <a:xfrm>
              <a:off x="2222050" y="3887975"/>
              <a:ext cx="40975" cy="27425"/>
            </a:xfrm>
            <a:custGeom>
              <a:avLst/>
              <a:gdLst/>
              <a:ahLst/>
              <a:cxnLst/>
              <a:rect l="l" t="t" r="r" b="b"/>
              <a:pathLst>
                <a:path w="1639" h="1097" extrusionOk="0">
                  <a:moveTo>
                    <a:pt x="1639" y="1"/>
                  </a:moveTo>
                  <a:lnTo>
                    <a:pt x="1639" y="1"/>
                  </a:lnTo>
                  <a:cubicBezTo>
                    <a:pt x="1547" y="38"/>
                    <a:pt x="1464" y="84"/>
                    <a:pt x="1381" y="139"/>
                  </a:cubicBezTo>
                  <a:cubicBezTo>
                    <a:pt x="1234" y="231"/>
                    <a:pt x="1031" y="369"/>
                    <a:pt x="801" y="516"/>
                  </a:cubicBezTo>
                  <a:cubicBezTo>
                    <a:pt x="571" y="673"/>
                    <a:pt x="368" y="811"/>
                    <a:pt x="230" y="922"/>
                  </a:cubicBezTo>
                  <a:cubicBezTo>
                    <a:pt x="138" y="968"/>
                    <a:pt x="65" y="1032"/>
                    <a:pt x="0" y="1096"/>
                  </a:cubicBezTo>
                  <a:cubicBezTo>
                    <a:pt x="83" y="1060"/>
                    <a:pt x="175" y="1014"/>
                    <a:pt x="249" y="958"/>
                  </a:cubicBezTo>
                  <a:cubicBezTo>
                    <a:pt x="405" y="866"/>
                    <a:pt x="599" y="728"/>
                    <a:pt x="829" y="581"/>
                  </a:cubicBezTo>
                  <a:cubicBezTo>
                    <a:pt x="1059" y="424"/>
                    <a:pt x="1261" y="286"/>
                    <a:pt x="1409" y="176"/>
                  </a:cubicBezTo>
                  <a:cubicBezTo>
                    <a:pt x="1492" y="130"/>
                    <a:pt x="1565" y="65"/>
                    <a:pt x="16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145;p45">
              <a:extLst>
                <a:ext uri="{FF2B5EF4-FFF2-40B4-BE49-F238E27FC236}">
                  <a16:creationId xmlns:a16="http://schemas.microsoft.com/office/drawing/2014/main" id="{C2A2FC7C-F36C-F843-85AF-83ACA5AB78D1}"/>
                </a:ext>
              </a:extLst>
            </p:cNvPr>
            <p:cNvSpPr/>
            <p:nvPr/>
          </p:nvSpPr>
          <p:spPr>
            <a:xfrm>
              <a:off x="2219750" y="3888900"/>
              <a:ext cx="29700" cy="18200"/>
            </a:xfrm>
            <a:custGeom>
              <a:avLst/>
              <a:gdLst/>
              <a:ahLst/>
              <a:cxnLst/>
              <a:rect l="l" t="t" r="r" b="b"/>
              <a:pathLst>
                <a:path w="1188" h="728" extrusionOk="0">
                  <a:moveTo>
                    <a:pt x="1178" y="1"/>
                  </a:moveTo>
                  <a:cubicBezTo>
                    <a:pt x="967" y="93"/>
                    <a:pt x="764" y="203"/>
                    <a:pt x="571" y="332"/>
                  </a:cubicBezTo>
                  <a:cubicBezTo>
                    <a:pt x="368" y="443"/>
                    <a:pt x="175" y="581"/>
                    <a:pt x="0" y="728"/>
                  </a:cubicBezTo>
                  <a:cubicBezTo>
                    <a:pt x="212" y="636"/>
                    <a:pt x="414" y="525"/>
                    <a:pt x="608" y="397"/>
                  </a:cubicBezTo>
                  <a:cubicBezTo>
                    <a:pt x="930" y="194"/>
                    <a:pt x="1188" y="19"/>
                    <a:pt x="117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146;p45">
              <a:extLst>
                <a:ext uri="{FF2B5EF4-FFF2-40B4-BE49-F238E27FC236}">
                  <a16:creationId xmlns:a16="http://schemas.microsoft.com/office/drawing/2014/main" id="{78C1746C-8C1B-6746-B60B-A4D2976D5D30}"/>
                </a:ext>
              </a:extLst>
            </p:cNvPr>
            <p:cNvSpPr/>
            <p:nvPr/>
          </p:nvSpPr>
          <p:spPr>
            <a:xfrm>
              <a:off x="2244375" y="3898975"/>
              <a:ext cx="19125" cy="12050"/>
            </a:xfrm>
            <a:custGeom>
              <a:avLst/>
              <a:gdLst/>
              <a:ahLst/>
              <a:cxnLst/>
              <a:rect l="l" t="t" r="r" b="b"/>
              <a:pathLst>
                <a:path w="765" h="482" extrusionOk="0">
                  <a:moveTo>
                    <a:pt x="759" y="1"/>
                  </a:moveTo>
                  <a:cubicBezTo>
                    <a:pt x="727" y="1"/>
                    <a:pt x="564" y="97"/>
                    <a:pt x="378" y="224"/>
                  </a:cubicBezTo>
                  <a:cubicBezTo>
                    <a:pt x="166" y="353"/>
                    <a:pt x="0" y="463"/>
                    <a:pt x="9" y="482"/>
                  </a:cubicBezTo>
                  <a:cubicBezTo>
                    <a:pt x="295" y="371"/>
                    <a:pt x="552" y="215"/>
                    <a:pt x="764" y="3"/>
                  </a:cubicBezTo>
                  <a:cubicBezTo>
                    <a:pt x="763" y="1"/>
                    <a:pt x="762" y="1"/>
                    <a:pt x="7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147;p45">
              <a:extLst>
                <a:ext uri="{FF2B5EF4-FFF2-40B4-BE49-F238E27FC236}">
                  <a16:creationId xmlns:a16="http://schemas.microsoft.com/office/drawing/2014/main" id="{4E13FEB2-A617-BC42-B720-27AD3B165A19}"/>
                </a:ext>
              </a:extLst>
            </p:cNvPr>
            <p:cNvSpPr/>
            <p:nvPr/>
          </p:nvSpPr>
          <p:spPr>
            <a:xfrm>
              <a:off x="1899600" y="4227925"/>
              <a:ext cx="161575" cy="77800"/>
            </a:xfrm>
            <a:custGeom>
              <a:avLst/>
              <a:gdLst/>
              <a:ahLst/>
              <a:cxnLst/>
              <a:rect l="l" t="t" r="r" b="b"/>
              <a:pathLst>
                <a:path w="6463" h="3112" extrusionOk="0">
                  <a:moveTo>
                    <a:pt x="507" y="0"/>
                  </a:moveTo>
                  <a:lnTo>
                    <a:pt x="0" y="1759"/>
                  </a:lnTo>
                  <a:lnTo>
                    <a:pt x="3710" y="2735"/>
                  </a:lnTo>
                  <a:lnTo>
                    <a:pt x="6463" y="3112"/>
                  </a:lnTo>
                  <a:lnTo>
                    <a:pt x="6279" y="1584"/>
                  </a:lnTo>
                  <a:lnTo>
                    <a:pt x="5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148;p45">
              <a:extLst>
                <a:ext uri="{FF2B5EF4-FFF2-40B4-BE49-F238E27FC236}">
                  <a16:creationId xmlns:a16="http://schemas.microsoft.com/office/drawing/2014/main" id="{6098A061-7562-DE48-9053-E2BFB0FE1EDD}"/>
                </a:ext>
              </a:extLst>
            </p:cNvPr>
            <p:cNvSpPr/>
            <p:nvPr/>
          </p:nvSpPr>
          <p:spPr>
            <a:xfrm>
              <a:off x="1895900" y="4233675"/>
              <a:ext cx="17300" cy="28325"/>
            </a:xfrm>
            <a:custGeom>
              <a:avLst/>
              <a:gdLst/>
              <a:ahLst/>
              <a:cxnLst/>
              <a:rect l="l" t="t" r="r" b="b"/>
              <a:pathLst>
                <a:path w="692" h="1133" extrusionOk="0">
                  <a:moveTo>
                    <a:pt x="268" y="0"/>
                  </a:moveTo>
                  <a:lnTo>
                    <a:pt x="1" y="1041"/>
                  </a:lnTo>
                  <a:lnTo>
                    <a:pt x="268" y="1133"/>
                  </a:lnTo>
                  <a:lnTo>
                    <a:pt x="691" y="148"/>
                  </a:lnTo>
                  <a:lnTo>
                    <a:pt x="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149;p45">
              <a:extLst>
                <a:ext uri="{FF2B5EF4-FFF2-40B4-BE49-F238E27FC236}">
                  <a16:creationId xmlns:a16="http://schemas.microsoft.com/office/drawing/2014/main" id="{18681B94-A1F0-604A-ADFF-53B3136768C6}"/>
                </a:ext>
              </a:extLst>
            </p:cNvPr>
            <p:cNvSpPr/>
            <p:nvPr/>
          </p:nvSpPr>
          <p:spPr>
            <a:xfrm>
              <a:off x="1747225" y="4195925"/>
              <a:ext cx="152400" cy="48125"/>
            </a:xfrm>
            <a:custGeom>
              <a:avLst/>
              <a:gdLst/>
              <a:ahLst/>
              <a:cxnLst/>
              <a:rect l="l" t="t" r="r" b="b"/>
              <a:pathLst>
                <a:path w="6096" h="1925" extrusionOk="0">
                  <a:moveTo>
                    <a:pt x="1" y="1"/>
                  </a:moveTo>
                  <a:lnTo>
                    <a:pt x="1" y="1"/>
                  </a:lnTo>
                  <a:cubicBezTo>
                    <a:pt x="19" y="19"/>
                    <a:pt x="38" y="28"/>
                    <a:pt x="65" y="28"/>
                  </a:cubicBezTo>
                  <a:lnTo>
                    <a:pt x="231" y="102"/>
                  </a:lnTo>
                  <a:cubicBezTo>
                    <a:pt x="387" y="157"/>
                    <a:pt x="608" y="240"/>
                    <a:pt x="875" y="341"/>
                  </a:cubicBezTo>
                  <a:cubicBezTo>
                    <a:pt x="1419" y="535"/>
                    <a:pt x="2173" y="802"/>
                    <a:pt x="3020" y="1069"/>
                  </a:cubicBezTo>
                  <a:cubicBezTo>
                    <a:pt x="3858" y="1336"/>
                    <a:pt x="4631" y="1557"/>
                    <a:pt x="5184" y="1704"/>
                  </a:cubicBezTo>
                  <a:cubicBezTo>
                    <a:pt x="5469" y="1777"/>
                    <a:pt x="5690" y="1833"/>
                    <a:pt x="5847" y="1870"/>
                  </a:cubicBezTo>
                  <a:lnTo>
                    <a:pt x="6031" y="1916"/>
                  </a:lnTo>
                  <a:cubicBezTo>
                    <a:pt x="6049" y="1925"/>
                    <a:pt x="6077" y="1925"/>
                    <a:pt x="6095" y="1925"/>
                  </a:cubicBezTo>
                  <a:cubicBezTo>
                    <a:pt x="6077" y="1916"/>
                    <a:pt x="6058" y="1906"/>
                    <a:pt x="6031" y="1906"/>
                  </a:cubicBezTo>
                  <a:lnTo>
                    <a:pt x="5856" y="1851"/>
                  </a:lnTo>
                  <a:lnTo>
                    <a:pt x="5202" y="1658"/>
                  </a:lnTo>
                  <a:cubicBezTo>
                    <a:pt x="4650" y="1492"/>
                    <a:pt x="3877" y="1271"/>
                    <a:pt x="3039" y="1004"/>
                  </a:cubicBezTo>
                  <a:cubicBezTo>
                    <a:pt x="2201" y="737"/>
                    <a:pt x="1437" y="479"/>
                    <a:pt x="894" y="295"/>
                  </a:cubicBezTo>
                  <a:lnTo>
                    <a:pt x="240" y="74"/>
                  </a:lnTo>
                  <a:lnTo>
                    <a:pt x="65" y="19"/>
                  </a:lnTo>
                  <a:cubicBezTo>
                    <a:pt x="47" y="10"/>
                    <a:pt x="28" y="10"/>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150;p45">
              <a:extLst>
                <a:ext uri="{FF2B5EF4-FFF2-40B4-BE49-F238E27FC236}">
                  <a16:creationId xmlns:a16="http://schemas.microsoft.com/office/drawing/2014/main" id="{74E85E52-C854-A74A-97BE-90817F18CCB3}"/>
                </a:ext>
              </a:extLst>
            </p:cNvPr>
            <p:cNvSpPr/>
            <p:nvPr/>
          </p:nvSpPr>
          <p:spPr>
            <a:xfrm>
              <a:off x="1952750" y="4237300"/>
              <a:ext cx="31525" cy="19650"/>
            </a:xfrm>
            <a:custGeom>
              <a:avLst/>
              <a:gdLst/>
              <a:ahLst/>
              <a:cxnLst/>
              <a:rect l="l" t="t" r="r" b="b"/>
              <a:pathLst>
                <a:path w="1261" h="786" extrusionOk="0">
                  <a:moveTo>
                    <a:pt x="491" y="0"/>
                  </a:moveTo>
                  <a:cubicBezTo>
                    <a:pt x="322" y="0"/>
                    <a:pt x="149" y="58"/>
                    <a:pt x="1" y="187"/>
                  </a:cubicBezTo>
                  <a:lnTo>
                    <a:pt x="1235" y="785"/>
                  </a:lnTo>
                  <a:cubicBezTo>
                    <a:pt x="1260" y="320"/>
                    <a:pt x="887" y="0"/>
                    <a:pt x="4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151;p45">
              <a:extLst>
                <a:ext uri="{FF2B5EF4-FFF2-40B4-BE49-F238E27FC236}">
                  <a16:creationId xmlns:a16="http://schemas.microsoft.com/office/drawing/2014/main" id="{7D2BC993-ABAF-AC49-8B82-9E9E000718D5}"/>
                </a:ext>
              </a:extLst>
            </p:cNvPr>
            <p:cNvSpPr/>
            <p:nvPr/>
          </p:nvSpPr>
          <p:spPr>
            <a:xfrm>
              <a:off x="1967025" y="4220725"/>
              <a:ext cx="10850" cy="18500"/>
            </a:xfrm>
            <a:custGeom>
              <a:avLst/>
              <a:gdLst/>
              <a:ahLst/>
              <a:cxnLst/>
              <a:rect l="l" t="t" r="r" b="b"/>
              <a:pathLst>
                <a:path w="434" h="740" extrusionOk="0">
                  <a:moveTo>
                    <a:pt x="206" y="0"/>
                  </a:moveTo>
                  <a:cubicBezTo>
                    <a:pt x="110" y="0"/>
                    <a:pt x="27" y="69"/>
                    <a:pt x="19" y="159"/>
                  </a:cubicBezTo>
                  <a:cubicBezTo>
                    <a:pt x="1" y="252"/>
                    <a:pt x="65" y="334"/>
                    <a:pt x="148" y="353"/>
                  </a:cubicBezTo>
                  <a:cubicBezTo>
                    <a:pt x="111" y="454"/>
                    <a:pt x="65" y="638"/>
                    <a:pt x="38" y="739"/>
                  </a:cubicBezTo>
                  <a:lnTo>
                    <a:pt x="148" y="739"/>
                  </a:lnTo>
                  <a:lnTo>
                    <a:pt x="249" y="362"/>
                  </a:lnTo>
                  <a:cubicBezTo>
                    <a:pt x="258" y="364"/>
                    <a:pt x="268" y="364"/>
                    <a:pt x="277" y="364"/>
                  </a:cubicBezTo>
                  <a:cubicBezTo>
                    <a:pt x="322" y="364"/>
                    <a:pt x="366" y="345"/>
                    <a:pt x="397" y="307"/>
                  </a:cubicBezTo>
                  <a:cubicBezTo>
                    <a:pt x="424" y="261"/>
                    <a:pt x="433" y="196"/>
                    <a:pt x="415" y="150"/>
                  </a:cubicBezTo>
                  <a:cubicBezTo>
                    <a:pt x="387" y="67"/>
                    <a:pt x="323" y="12"/>
                    <a:pt x="240" y="3"/>
                  </a:cubicBezTo>
                  <a:cubicBezTo>
                    <a:pt x="229" y="1"/>
                    <a:pt x="217" y="0"/>
                    <a:pt x="20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152;p45">
              <a:extLst>
                <a:ext uri="{FF2B5EF4-FFF2-40B4-BE49-F238E27FC236}">
                  <a16:creationId xmlns:a16="http://schemas.microsoft.com/office/drawing/2014/main" id="{F16ED71C-33B4-824F-A12A-5DFC100CDBC3}"/>
                </a:ext>
              </a:extLst>
            </p:cNvPr>
            <p:cNvSpPr/>
            <p:nvPr/>
          </p:nvSpPr>
          <p:spPr>
            <a:xfrm>
              <a:off x="1938500" y="4226075"/>
              <a:ext cx="3000" cy="12225"/>
            </a:xfrm>
            <a:custGeom>
              <a:avLst/>
              <a:gdLst/>
              <a:ahLst/>
              <a:cxnLst/>
              <a:rect l="l" t="t" r="r" b="b"/>
              <a:pathLst>
                <a:path w="120" h="489" extrusionOk="0">
                  <a:moveTo>
                    <a:pt x="46" y="1"/>
                  </a:moveTo>
                  <a:cubicBezTo>
                    <a:pt x="9" y="1"/>
                    <a:pt x="0" y="47"/>
                    <a:pt x="0" y="74"/>
                  </a:cubicBezTo>
                  <a:cubicBezTo>
                    <a:pt x="0" y="194"/>
                    <a:pt x="0" y="304"/>
                    <a:pt x="19" y="424"/>
                  </a:cubicBezTo>
                  <a:lnTo>
                    <a:pt x="120" y="489"/>
                  </a:lnTo>
                  <a:cubicBezTo>
                    <a:pt x="111" y="351"/>
                    <a:pt x="101" y="212"/>
                    <a:pt x="92" y="74"/>
                  </a:cubicBezTo>
                  <a:cubicBezTo>
                    <a:pt x="83" y="47"/>
                    <a:pt x="74" y="1"/>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153;p45">
              <a:extLst>
                <a:ext uri="{FF2B5EF4-FFF2-40B4-BE49-F238E27FC236}">
                  <a16:creationId xmlns:a16="http://schemas.microsoft.com/office/drawing/2014/main" id="{79ECC08E-F393-F64E-B40B-77E44E7858EF}"/>
                </a:ext>
              </a:extLst>
            </p:cNvPr>
            <p:cNvSpPr/>
            <p:nvPr/>
          </p:nvSpPr>
          <p:spPr>
            <a:xfrm>
              <a:off x="1926300" y="4223775"/>
              <a:ext cx="3000" cy="12225"/>
            </a:xfrm>
            <a:custGeom>
              <a:avLst/>
              <a:gdLst/>
              <a:ahLst/>
              <a:cxnLst/>
              <a:rect l="l" t="t" r="r" b="b"/>
              <a:pathLst>
                <a:path w="120" h="489" extrusionOk="0">
                  <a:moveTo>
                    <a:pt x="46" y="1"/>
                  </a:moveTo>
                  <a:cubicBezTo>
                    <a:pt x="9" y="1"/>
                    <a:pt x="0" y="47"/>
                    <a:pt x="0" y="74"/>
                  </a:cubicBezTo>
                  <a:cubicBezTo>
                    <a:pt x="0" y="194"/>
                    <a:pt x="0" y="304"/>
                    <a:pt x="28" y="424"/>
                  </a:cubicBezTo>
                  <a:lnTo>
                    <a:pt x="120" y="489"/>
                  </a:lnTo>
                  <a:cubicBezTo>
                    <a:pt x="111" y="350"/>
                    <a:pt x="101" y="212"/>
                    <a:pt x="92" y="74"/>
                  </a:cubicBezTo>
                  <a:cubicBezTo>
                    <a:pt x="83" y="37"/>
                    <a:pt x="74" y="1"/>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154;p45">
              <a:extLst>
                <a:ext uri="{FF2B5EF4-FFF2-40B4-BE49-F238E27FC236}">
                  <a16:creationId xmlns:a16="http://schemas.microsoft.com/office/drawing/2014/main" id="{CAB79999-B506-7340-8AF9-0C0E0345DC40}"/>
                </a:ext>
              </a:extLst>
            </p:cNvPr>
            <p:cNvSpPr/>
            <p:nvPr/>
          </p:nvSpPr>
          <p:spPr>
            <a:xfrm>
              <a:off x="1906950" y="4249525"/>
              <a:ext cx="105225" cy="28625"/>
            </a:xfrm>
            <a:custGeom>
              <a:avLst/>
              <a:gdLst/>
              <a:ahLst/>
              <a:cxnLst/>
              <a:rect l="l" t="t" r="r" b="b"/>
              <a:pathLst>
                <a:path w="4209" h="1145" extrusionOk="0">
                  <a:moveTo>
                    <a:pt x="14" y="1"/>
                  </a:moveTo>
                  <a:cubicBezTo>
                    <a:pt x="11" y="1"/>
                    <a:pt x="10" y="1"/>
                    <a:pt x="10" y="2"/>
                  </a:cubicBezTo>
                  <a:cubicBezTo>
                    <a:pt x="1" y="20"/>
                    <a:pt x="940" y="296"/>
                    <a:pt x="2100" y="609"/>
                  </a:cubicBezTo>
                  <a:cubicBezTo>
                    <a:pt x="3218" y="911"/>
                    <a:pt x="4139" y="1144"/>
                    <a:pt x="4204" y="1144"/>
                  </a:cubicBezTo>
                  <a:cubicBezTo>
                    <a:pt x="4207" y="1144"/>
                    <a:pt x="4208" y="1144"/>
                    <a:pt x="4208" y="1143"/>
                  </a:cubicBezTo>
                  <a:cubicBezTo>
                    <a:pt x="4208" y="1125"/>
                    <a:pt x="3278" y="849"/>
                    <a:pt x="2118" y="536"/>
                  </a:cubicBezTo>
                  <a:cubicBezTo>
                    <a:pt x="1000" y="234"/>
                    <a:pt x="79"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155;p45">
              <a:extLst>
                <a:ext uri="{FF2B5EF4-FFF2-40B4-BE49-F238E27FC236}">
                  <a16:creationId xmlns:a16="http://schemas.microsoft.com/office/drawing/2014/main" id="{F637A5A9-9303-2B41-89BB-FA7EE4FA69E8}"/>
                </a:ext>
              </a:extLst>
            </p:cNvPr>
            <p:cNvSpPr/>
            <p:nvPr/>
          </p:nvSpPr>
          <p:spPr>
            <a:xfrm>
              <a:off x="1903275" y="4229750"/>
              <a:ext cx="9700" cy="32500"/>
            </a:xfrm>
            <a:custGeom>
              <a:avLst/>
              <a:gdLst/>
              <a:ahLst/>
              <a:cxnLst/>
              <a:rect l="l" t="t" r="r" b="b"/>
              <a:pathLst>
                <a:path w="388" h="1300" extrusionOk="0">
                  <a:moveTo>
                    <a:pt x="369" y="1"/>
                  </a:moveTo>
                  <a:cubicBezTo>
                    <a:pt x="350" y="1"/>
                    <a:pt x="258" y="286"/>
                    <a:pt x="148" y="636"/>
                  </a:cubicBezTo>
                  <a:cubicBezTo>
                    <a:pt x="74" y="848"/>
                    <a:pt x="28" y="1069"/>
                    <a:pt x="1" y="1299"/>
                  </a:cubicBezTo>
                  <a:cubicBezTo>
                    <a:pt x="19" y="1299"/>
                    <a:pt x="111" y="1014"/>
                    <a:pt x="212" y="655"/>
                  </a:cubicBezTo>
                  <a:cubicBezTo>
                    <a:pt x="323" y="305"/>
                    <a:pt x="387" y="10"/>
                    <a:pt x="3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156;p45">
              <a:extLst>
                <a:ext uri="{FF2B5EF4-FFF2-40B4-BE49-F238E27FC236}">
                  <a16:creationId xmlns:a16="http://schemas.microsoft.com/office/drawing/2014/main" id="{289CBCE5-F5E1-2948-AD0B-FFA5D6AEB3AC}"/>
                </a:ext>
              </a:extLst>
            </p:cNvPr>
            <p:cNvSpPr/>
            <p:nvPr/>
          </p:nvSpPr>
          <p:spPr>
            <a:xfrm>
              <a:off x="1955050" y="4239650"/>
              <a:ext cx="27425" cy="8150"/>
            </a:xfrm>
            <a:custGeom>
              <a:avLst/>
              <a:gdLst/>
              <a:ahLst/>
              <a:cxnLst/>
              <a:rect l="l" t="t" r="r" b="b"/>
              <a:pathLst>
                <a:path w="1097" h="326" extrusionOk="0">
                  <a:moveTo>
                    <a:pt x="10" y="1"/>
                  </a:moveTo>
                  <a:lnTo>
                    <a:pt x="10" y="1"/>
                  </a:lnTo>
                  <a:cubicBezTo>
                    <a:pt x="1" y="19"/>
                    <a:pt x="250" y="93"/>
                    <a:pt x="544" y="176"/>
                  </a:cubicBezTo>
                  <a:cubicBezTo>
                    <a:pt x="816" y="258"/>
                    <a:pt x="1037" y="326"/>
                    <a:pt x="1086" y="326"/>
                  </a:cubicBezTo>
                  <a:cubicBezTo>
                    <a:pt x="1092" y="326"/>
                    <a:pt x="1096" y="325"/>
                    <a:pt x="1096" y="323"/>
                  </a:cubicBezTo>
                  <a:cubicBezTo>
                    <a:pt x="931" y="231"/>
                    <a:pt x="747" y="157"/>
                    <a:pt x="563" y="121"/>
                  </a:cubicBezTo>
                  <a:cubicBezTo>
                    <a:pt x="388" y="47"/>
                    <a:pt x="203" y="10"/>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157;p45">
              <a:extLst>
                <a:ext uri="{FF2B5EF4-FFF2-40B4-BE49-F238E27FC236}">
                  <a16:creationId xmlns:a16="http://schemas.microsoft.com/office/drawing/2014/main" id="{A39C10E3-E897-D74B-99B3-1BCA7115BC0F}"/>
                </a:ext>
              </a:extLst>
            </p:cNvPr>
            <p:cNvSpPr/>
            <p:nvPr/>
          </p:nvSpPr>
          <p:spPr>
            <a:xfrm>
              <a:off x="1974175" y="4249775"/>
              <a:ext cx="88400" cy="60425"/>
            </a:xfrm>
            <a:custGeom>
              <a:avLst/>
              <a:gdLst/>
              <a:ahLst/>
              <a:cxnLst/>
              <a:rect l="l" t="t" r="r" b="b"/>
              <a:pathLst>
                <a:path w="3536" h="2417" extrusionOk="0">
                  <a:moveTo>
                    <a:pt x="1114" y="1"/>
                  </a:moveTo>
                  <a:cubicBezTo>
                    <a:pt x="1114" y="351"/>
                    <a:pt x="1768" y="424"/>
                    <a:pt x="1768" y="424"/>
                  </a:cubicBezTo>
                  <a:lnTo>
                    <a:pt x="2219" y="829"/>
                  </a:lnTo>
                  <a:cubicBezTo>
                    <a:pt x="2219" y="829"/>
                    <a:pt x="0" y="1538"/>
                    <a:pt x="92" y="1704"/>
                  </a:cubicBezTo>
                  <a:cubicBezTo>
                    <a:pt x="193" y="1870"/>
                    <a:pt x="755" y="2275"/>
                    <a:pt x="1473" y="2404"/>
                  </a:cubicBezTo>
                  <a:cubicBezTo>
                    <a:pt x="1521" y="2413"/>
                    <a:pt x="1595" y="2416"/>
                    <a:pt x="1686" y="2416"/>
                  </a:cubicBezTo>
                  <a:cubicBezTo>
                    <a:pt x="2261" y="2416"/>
                    <a:pt x="3535" y="2266"/>
                    <a:pt x="3535" y="2266"/>
                  </a:cubicBezTo>
                  <a:lnTo>
                    <a:pt x="3158" y="719"/>
                  </a:lnTo>
                  <a:lnTo>
                    <a:pt x="1897" y="38"/>
                  </a:lnTo>
                  <a:lnTo>
                    <a:pt x="1114"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158;p45">
              <a:extLst>
                <a:ext uri="{FF2B5EF4-FFF2-40B4-BE49-F238E27FC236}">
                  <a16:creationId xmlns:a16="http://schemas.microsoft.com/office/drawing/2014/main" id="{EF1475E8-00B0-8D41-8808-ADAAA542B59D}"/>
                </a:ext>
              </a:extLst>
            </p:cNvPr>
            <p:cNvSpPr/>
            <p:nvPr/>
          </p:nvSpPr>
          <p:spPr>
            <a:xfrm>
              <a:off x="2146100" y="4005375"/>
              <a:ext cx="218650" cy="304500"/>
            </a:xfrm>
            <a:custGeom>
              <a:avLst/>
              <a:gdLst/>
              <a:ahLst/>
              <a:cxnLst/>
              <a:rect l="l" t="t" r="r" b="b"/>
              <a:pathLst>
                <a:path w="8746" h="12180" extrusionOk="0">
                  <a:moveTo>
                    <a:pt x="6352" y="0"/>
                  </a:moveTo>
                  <a:lnTo>
                    <a:pt x="3747" y="875"/>
                  </a:lnTo>
                  <a:lnTo>
                    <a:pt x="2771" y="2964"/>
                  </a:lnTo>
                  <a:lnTo>
                    <a:pt x="0" y="10458"/>
                  </a:lnTo>
                  <a:lnTo>
                    <a:pt x="5864" y="12180"/>
                  </a:lnTo>
                  <a:cubicBezTo>
                    <a:pt x="5864" y="12180"/>
                    <a:pt x="8175" y="4907"/>
                    <a:pt x="8424" y="3701"/>
                  </a:cubicBezTo>
                  <a:cubicBezTo>
                    <a:pt x="8746" y="2136"/>
                    <a:pt x="7715" y="525"/>
                    <a:pt x="63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159;p45">
              <a:extLst>
                <a:ext uri="{FF2B5EF4-FFF2-40B4-BE49-F238E27FC236}">
                  <a16:creationId xmlns:a16="http://schemas.microsoft.com/office/drawing/2014/main" id="{F44A93D7-67BD-F54D-A313-305BB1390E90}"/>
                </a:ext>
              </a:extLst>
            </p:cNvPr>
            <p:cNvSpPr/>
            <p:nvPr/>
          </p:nvSpPr>
          <p:spPr>
            <a:xfrm>
              <a:off x="2054025" y="4039800"/>
              <a:ext cx="278275" cy="268250"/>
            </a:xfrm>
            <a:custGeom>
              <a:avLst/>
              <a:gdLst/>
              <a:ahLst/>
              <a:cxnLst/>
              <a:rect l="l" t="t" r="r" b="b"/>
              <a:pathLst>
                <a:path w="11131" h="10730" extrusionOk="0">
                  <a:moveTo>
                    <a:pt x="9170" y="1"/>
                  </a:moveTo>
                  <a:cubicBezTo>
                    <a:pt x="8448" y="1"/>
                    <a:pt x="7768" y="460"/>
                    <a:pt x="7540" y="1201"/>
                  </a:cubicBezTo>
                  <a:cubicBezTo>
                    <a:pt x="7053" y="2757"/>
                    <a:pt x="6371" y="4948"/>
                    <a:pt x="6040" y="6052"/>
                  </a:cubicBezTo>
                  <a:cubicBezTo>
                    <a:pt x="5874" y="6623"/>
                    <a:pt x="5478" y="7083"/>
                    <a:pt x="4944" y="7332"/>
                  </a:cubicBezTo>
                  <a:lnTo>
                    <a:pt x="1" y="9072"/>
                  </a:lnTo>
                  <a:lnTo>
                    <a:pt x="194" y="10729"/>
                  </a:lnTo>
                  <a:lnTo>
                    <a:pt x="6822" y="9532"/>
                  </a:lnTo>
                  <a:cubicBezTo>
                    <a:pt x="7651" y="9403"/>
                    <a:pt x="8341" y="8833"/>
                    <a:pt x="8636" y="8050"/>
                  </a:cubicBezTo>
                  <a:lnTo>
                    <a:pt x="10799" y="2388"/>
                  </a:lnTo>
                  <a:cubicBezTo>
                    <a:pt x="11131" y="1486"/>
                    <a:pt x="10698" y="483"/>
                    <a:pt x="9805" y="124"/>
                  </a:cubicBezTo>
                  <a:cubicBezTo>
                    <a:pt x="9597" y="40"/>
                    <a:pt x="9381" y="1"/>
                    <a:pt x="91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160;p45">
              <a:extLst>
                <a:ext uri="{FF2B5EF4-FFF2-40B4-BE49-F238E27FC236}">
                  <a16:creationId xmlns:a16="http://schemas.microsoft.com/office/drawing/2014/main" id="{FEA4EBB7-783D-7040-A8A2-AB5AABE91FD5}"/>
                </a:ext>
              </a:extLst>
            </p:cNvPr>
            <p:cNvSpPr/>
            <p:nvPr/>
          </p:nvSpPr>
          <p:spPr>
            <a:xfrm>
              <a:off x="2054025" y="4040225"/>
              <a:ext cx="275525" cy="267125"/>
            </a:xfrm>
            <a:custGeom>
              <a:avLst/>
              <a:gdLst/>
              <a:ahLst/>
              <a:cxnLst/>
              <a:rect l="l" t="t" r="r" b="b"/>
              <a:pathLst>
                <a:path w="11021" h="10685" extrusionOk="0">
                  <a:moveTo>
                    <a:pt x="14" y="9138"/>
                  </a:moveTo>
                  <a:lnTo>
                    <a:pt x="14" y="9138"/>
                  </a:lnTo>
                  <a:cubicBezTo>
                    <a:pt x="16" y="9150"/>
                    <a:pt x="17" y="9162"/>
                    <a:pt x="19" y="9175"/>
                  </a:cubicBezTo>
                  <a:lnTo>
                    <a:pt x="83" y="9488"/>
                  </a:lnTo>
                  <a:cubicBezTo>
                    <a:pt x="94" y="9530"/>
                    <a:pt x="104" y="9576"/>
                    <a:pt x="116" y="9626"/>
                  </a:cubicBezTo>
                  <a:lnTo>
                    <a:pt x="116" y="9626"/>
                  </a:lnTo>
                  <a:cubicBezTo>
                    <a:pt x="104" y="9569"/>
                    <a:pt x="93" y="9517"/>
                    <a:pt x="83" y="9469"/>
                  </a:cubicBezTo>
                  <a:cubicBezTo>
                    <a:pt x="56" y="9331"/>
                    <a:pt x="37" y="9230"/>
                    <a:pt x="19" y="9156"/>
                  </a:cubicBezTo>
                  <a:cubicBezTo>
                    <a:pt x="17" y="9150"/>
                    <a:pt x="16" y="9144"/>
                    <a:pt x="14" y="9138"/>
                  </a:cubicBezTo>
                  <a:close/>
                  <a:moveTo>
                    <a:pt x="9161" y="1"/>
                  </a:moveTo>
                  <a:cubicBezTo>
                    <a:pt x="8986" y="1"/>
                    <a:pt x="8812" y="25"/>
                    <a:pt x="8645" y="70"/>
                  </a:cubicBezTo>
                  <a:cubicBezTo>
                    <a:pt x="8369" y="143"/>
                    <a:pt x="8120" y="291"/>
                    <a:pt x="7918" y="493"/>
                  </a:cubicBezTo>
                  <a:cubicBezTo>
                    <a:pt x="7734" y="696"/>
                    <a:pt x="7586" y="944"/>
                    <a:pt x="7494" y="1202"/>
                  </a:cubicBezTo>
                  <a:cubicBezTo>
                    <a:pt x="7402" y="1451"/>
                    <a:pt x="7329" y="1708"/>
                    <a:pt x="7264" y="1966"/>
                  </a:cubicBezTo>
                  <a:cubicBezTo>
                    <a:pt x="7191" y="2224"/>
                    <a:pt x="7126" y="2473"/>
                    <a:pt x="7062" y="2721"/>
                  </a:cubicBezTo>
                  <a:cubicBezTo>
                    <a:pt x="6786" y="3715"/>
                    <a:pt x="6491" y="4645"/>
                    <a:pt x="6196" y="5520"/>
                  </a:cubicBezTo>
                  <a:lnTo>
                    <a:pt x="5975" y="6155"/>
                  </a:lnTo>
                  <a:cubicBezTo>
                    <a:pt x="5911" y="6358"/>
                    <a:pt x="5837" y="6560"/>
                    <a:pt x="5745" y="6753"/>
                  </a:cubicBezTo>
                  <a:cubicBezTo>
                    <a:pt x="5635" y="6928"/>
                    <a:pt x="5487" y="7066"/>
                    <a:pt x="5303" y="7159"/>
                  </a:cubicBezTo>
                  <a:cubicBezTo>
                    <a:pt x="5119" y="7241"/>
                    <a:pt x="4935" y="7315"/>
                    <a:pt x="4751" y="7379"/>
                  </a:cubicBezTo>
                  <a:lnTo>
                    <a:pt x="1271" y="8622"/>
                  </a:lnTo>
                  <a:lnTo>
                    <a:pt x="323" y="8954"/>
                  </a:lnTo>
                  <a:lnTo>
                    <a:pt x="83" y="9046"/>
                  </a:lnTo>
                  <a:lnTo>
                    <a:pt x="4" y="9072"/>
                  </a:lnTo>
                  <a:lnTo>
                    <a:pt x="4" y="9072"/>
                  </a:lnTo>
                  <a:cubicBezTo>
                    <a:pt x="2" y="9061"/>
                    <a:pt x="1" y="9055"/>
                    <a:pt x="1" y="9055"/>
                  </a:cubicBezTo>
                  <a:lnTo>
                    <a:pt x="1" y="9055"/>
                  </a:lnTo>
                  <a:cubicBezTo>
                    <a:pt x="1" y="9055"/>
                    <a:pt x="1" y="9061"/>
                    <a:pt x="2" y="9073"/>
                  </a:cubicBezTo>
                  <a:lnTo>
                    <a:pt x="2" y="9073"/>
                  </a:lnTo>
                  <a:lnTo>
                    <a:pt x="1" y="9073"/>
                  </a:lnTo>
                  <a:cubicBezTo>
                    <a:pt x="1" y="9073"/>
                    <a:pt x="1" y="9073"/>
                    <a:pt x="2" y="9073"/>
                  </a:cubicBezTo>
                  <a:lnTo>
                    <a:pt x="2" y="9073"/>
                  </a:lnTo>
                  <a:cubicBezTo>
                    <a:pt x="3" y="9087"/>
                    <a:pt x="7" y="9109"/>
                    <a:pt x="14" y="9138"/>
                  </a:cubicBezTo>
                  <a:lnTo>
                    <a:pt x="14" y="9138"/>
                  </a:lnTo>
                  <a:cubicBezTo>
                    <a:pt x="10" y="9109"/>
                    <a:pt x="6" y="9087"/>
                    <a:pt x="4" y="9073"/>
                  </a:cubicBezTo>
                  <a:lnTo>
                    <a:pt x="4" y="9073"/>
                  </a:lnTo>
                  <a:cubicBezTo>
                    <a:pt x="14" y="9070"/>
                    <a:pt x="47" y="9061"/>
                    <a:pt x="93" y="9046"/>
                  </a:cubicBezTo>
                  <a:lnTo>
                    <a:pt x="341" y="8963"/>
                  </a:lnTo>
                  <a:lnTo>
                    <a:pt x="1289" y="8641"/>
                  </a:lnTo>
                  <a:lnTo>
                    <a:pt x="4769" y="7425"/>
                  </a:lnTo>
                  <a:cubicBezTo>
                    <a:pt x="4954" y="7370"/>
                    <a:pt x="5147" y="7297"/>
                    <a:pt x="5322" y="7205"/>
                  </a:cubicBezTo>
                  <a:cubicBezTo>
                    <a:pt x="5515" y="7112"/>
                    <a:pt x="5681" y="6965"/>
                    <a:pt x="5782" y="6781"/>
                  </a:cubicBezTo>
                  <a:cubicBezTo>
                    <a:pt x="5883" y="6588"/>
                    <a:pt x="5966" y="6376"/>
                    <a:pt x="6031" y="6173"/>
                  </a:cubicBezTo>
                  <a:lnTo>
                    <a:pt x="6252" y="5538"/>
                  </a:lnTo>
                  <a:cubicBezTo>
                    <a:pt x="6546" y="4673"/>
                    <a:pt x="6841" y="3734"/>
                    <a:pt x="7117" y="2740"/>
                  </a:cubicBezTo>
                  <a:cubicBezTo>
                    <a:pt x="7191" y="2491"/>
                    <a:pt x="7255" y="2242"/>
                    <a:pt x="7329" y="1985"/>
                  </a:cubicBezTo>
                  <a:cubicBezTo>
                    <a:pt x="7384" y="1727"/>
                    <a:pt x="7467" y="1478"/>
                    <a:pt x="7559" y="1230"/>
                  </a:cubicBezTo>
                  <a:cubicBezTo>
                    <a:pt x="7651" y="972"/>
                    <a:pt x="7789" y="742"/>
                    <a:pt x="7973" y="539"/>
                  </a:cubicBezTo>
                  <a:cubicBezTo>
                    <a:pt x="8157" y="346"/>
                    <a:pt x="8397" y="208"/>
                    <a:pt x="8664" y="134"/>
                  </a:cubicBezTo>
                  <a:cubicBezTo>
                    <a:pt x="8818" y="92"/>
                    <a:pt x="8976" y="72"/>
                    <a:pt x="9134" y="72"/>
                  </a:cubicBezTo>
                  <a:cubicBezTo>
                    <a:pt x="9531" y="72"/>
                    <a:pt x="9924" y="201"/>
                    <a:pt x="10247" y="438"/>
                  </a:cubicBezTo>
                  <a:cubicBezTo>
                    <a:pt x="10468" y="622"/>
                    <a:pt x="10634" y="862"/>
                    <a:pt x="10726" y="1128"/>
                  </a:cubicBezTo>
                  <a:cubicBezTo>
                    <a:pt x="10827" y="1405"/>
                    <a:pt x="10928" y="1708"/>
                    <a:pt x="10855" y="1994"/>
                  </a:cubicBezTo>
                  <a:lnTo>
                    <a:pt x="10855" y="2040"/>
                  </a:lnTo>
                  <a:lnTo>
                    <a:pt x="9124" y="6680"/>
                  </a:lnTo>
                  <a:cubicBezTo>
                    <a:pt x="8986" y="7048"/>
                    <a:pt x="8848" y="7407"/>
                    <a:pt x="8719" y="7757"/>
                  </a:cubicBezTo>
                  <a:cubicBezTo>
                    <a:pt x="8645" y="7941"/>
                    <a:pt x="8590" y="8116"/>
                    <a:pt x="8516" y="8291"/>
                  </a:cubicBezTo>
                  <a:cubicBezTo>
                    <a:pt x="8443" y="8457"/>
                    <a:pt x="8351" y="8613"/>
                    <a:pt x="8240" y="8751"/>
                  </a:cubicBezTo>
                  <a:cubicBezTo>
                    <a:pt x="8028" y="9037"/>
                    <a:pt x="7734" y="9248"/>
                    <a:pt x="7412" y="9386"/>
                  </a:cubicBezTo>
                  <a:cubicBezTo>
                    <a:pt x="7255" y="9451"/>
                    <a:pt x="7089" y="9497"/>
                    <a:pt x="6914" y="9524"/>
                  </a:cubicBezTo>
                  <a:lnTo>
                    <a:pt x="6417" y="9607"/>
                  </a:lnTo>
                  <a:lnTo>
                    <a:pt x="339" y="10663"/>
                  </a:lnTo>
                  <a:lnTo>
                    <a:pt x="339" y="10663"/>
                  </a:lnTo>
                  <a:cubicBezTo>
                    <a:pt x="247" y="10235"/>
                    <a:pt x="174" y="9884"/>
                    <a:pt x="116" y="9626"/>
                  </a:cubicBezTo>
                  <a:lnTo>
                    <a:pt x="116" y="9626"/>
                  </a:lnTo>
                  <a:cubicBezTo>
                    <a:pt x="169" y="9885"/>
                    <a:pt x="240" y="10235"/>
                    <a:pt x="323" y="10666"/>
                  </a:cubicBezTo>
                  <a:lnTo>
                    <a:pt x="323" y="10684"/>
                  </a:lnTo>
                  <a:lnTo>
                    <a:pt x="341" y="10684"/>
                  </a:lnTo>
                  <a:lnTo>
                    <a:pt x="6436" y="9663"/>
                  </a:lnTo>
                  <a:lnTo>
                    <a:pt x="6933" y="9580"/>
                  </a:lnTo>
                  <a:cubicBezTo>
                    <a:pt x="7108" y="9552"/>
                    <a:pt x="7283" y="9497"/>
                    <a:pt x="7448" y="9432"/>
                  </a:cubicBezTo>
                  <a:cubicBezTo>
                    <a:pt x="7780" y="9294"/>
                    <a:pt x="8074" y="9073"/>
                    <a:pt x="8305" y="8788"/>
                  </a:cubicBezTo>
                  <a:cubicBezTo>
                    <a:pt x="8424" y="8631"/>
                    <a:pt x="8516" y="8475"/>
                    <a:pt x="8590" y="8300"/>
                  </a:cubicBezTo>
                  <a:cubicBezTo>
                    <a:pt x="8664" y="8125"/>
                    <a:pt x="8719" y="7959"/>
                    <a:pt x="8792" y="7775"/>
                  </a:cubicBezTo>
                  <a:cubicBezTo>
                    <a:pt x="8921" y="7416"/>
                    <a:pt x="9059" y="7057"/>
                    <a:pt x="9198" y="6689"/>
                  </a:cubicBezTo>
                  <a:cubicBezTo>
                    <a:pt x="9750" y="5225"/>
                    <a:pt x="10330" y="3669"/>
                    <a:pt x="10938" y="2058"/>
                  </a:cubicBezTo>
                  <a:lnTo>
                    <a:pt x="10938" y="1994"/>
                  </a:lnTo>
                  <a:cubicBezTo>
                    <a:pt x="11020" y="1644"/>
                    <a:pt x="10901" y="1386"/>
                    <a:pt x="10799" y="1110"/>
                  </a:cubicBezTo>
                  <a:cubicBezTo>
                    <a:pt x="10707" y="825"/>
                    <a:pt x="10532" y="567"/>
                    <a:pt x="10302" y="383"/>
                  </a:cubicBezTo>
                  <a:cubicBezTo>
                    <a:pt x="10063" y="199"/>
                    <a:pt x="9787" y="88"/>
                    <a:pt x="9501" y="33"/>
                  </a:cubicBezTo>
                  <a:cubicBezTo>
                    <a:pt x="9389" y="11"/>
                    <a:pt x="9275" y="1"/>
                    <a:pt x="9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161;p45">
              <a:extLst>
                <a:ext uri="{FF2B5EF4-FFF2-40B4-BE49-F238E27FC236}">
                  <a16:creationId xmlns:a16="http://schemas.microsoft.com/office/drawing/2014/main" id="{47E63BBB-55DF-714A-A52A-04D475C3EFB2}"/>
                </a:ext>
              </a:extLst>
            </p:cNvPr>
            <p:cNvSpPr/>
            <p:nvPr/>
          </p:nvSpPr>
          <p:spPr>
            <a:xfrm>
              <a:off x="2159675" y="4005375"/>
              <a:ext cx="145250" cy="224175"/>
            </a:xfrm>
            <a:custGeom>
              <a:avLst/>
              <a:gdLst/>
              <a:ahLst/>
              <a:cxnLst/>
              <a:rect l="l" t="t" r="r" b="b"/>
              <a:pathLst>
                <a:path w="5810" h="8967" extrusionOk="0">
                  <a:moveTo>
                    <a:pt x="5809" y="0"/>
                  </a:moveTo>
                  <a:lnTo>
                    <a:pt x="5809" y="0"/>
                  </a:lnTo>
                  <a:cubicBezTo>
                    <a:pt x="5791" y="9"/>
                    <a:pt x="5782" y="9"/>
                    <a:pt x="5763" y="18"/>
                  </a:cubicBezTo>
                  <a:lnTo>
                    <a:pt x="5616" y="46"/>
                  </a:lnTo>
                  <a:lnTo>
                    <a:pt x="5082" y="221"/>
                  </a:lnTo>
                  <a:lnTo>
                    <a:pt x="3186" y="838"/>
                  </a:lnTo>
                  <a:lnTo>
                    <a:pt x="3176" y="838"/>
                  </a:lnTo>
                  <a:lnTo>
                    <a:pt x="3167" y="856"/>
                  </a:lnTo>
                  <a:cubicBezTo>
                    <a:pt x="2808" y="1630"/>
                    <a:pt x="2403" y="2578"/>
                    <a:pt x="2007" y="3590"/>
                  </a:cubicBezTo>
                  <a:cubicBezTo>
                    <a:pt x="1436" y="5073"/>
                    <a:pt x="948" y="6426"/>
                    <a:pt x="589" y="7393"/>
                  </a:cubicBezTo>
                  <a:cubicBezTo>
                    <a:pt x="405" y="7871"/>
                    <a:pt x="258" y="8267"/>
                    <a:pt x="148" y="8543"/>
                  </a:cubicBezTo>
                  <a:cubicBezTo>
                    <a:pt x="102" y="8672"/>
                    <a:pt x="65" y="8773"/>
                    <a:pt x="37" y="8856"/>
                  </a:cubicBezTo>
                  <a:cubicBezTo>
                    <a:pt x="19" y="8893"/>
                    <a:pt x="9" y="8930"/>
                    <a:pt x="0" y="8967"/>
                  </a:cubicBezTo>
                  <a:cubicBezTo>
                    <a:pt x="19" y="8939"/>
                    <a:pt x="37" y="8902"/>
                    <a:pt x="46" y="8866"/>
                  </a:cubicBezTo>
                  <a:lnTo>
                    <a:pt x="175" y="8553"/>
                  </a:lnTo>
                  <a:cubicBezTo>
                    <a:pt x="295" y="8286"/>
                    <a:pt x="451" y="7899"/>
                    <a:pt x="635" y="7420"/>
                  </a:cubicBezTo>
                  <a:cubicBezTo>
                    <a:pt x="1013" y="6444"/>
                    <a:pt x="1519" y="5109"/>
                    <a:pt x="2081" y="3636"/>
                  </a:cubicBezTo>
                  <a:cubicBezTo>
                    <a:pt x="2476" y="2616"/>
                    <a:pt x="2871" y="1669"/>
                    <a:pt x="3230" y="896"/>
                  </a:cubicBezTo>
                  <a:lnTo>
                    <a:pt x="3230" y="896"/>
                  </a:lnTo>
                  <a:lnTo>
                    <a:pt x="5100" y="258"/>
                  </a:lnTo>
                  <a:lnTo>
                    <a:pt x="5625" y="74"/>
                  </a:lnTo>
                  <a:lnTo>
                    <a:pt x="5763" y="28"/>
                  </a:lnTo>
                  <a:cubicBezTo>
                    <a:pt x="5782" y="18"/>
                    <a:pt x="5800" y="9"/>
                    <a:pt x="58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162;p45">
              <a:extLst>
                <a:ext uri="{FF2B5EF4-FFF2-40B4-BE49-F238E27FC236}">
                  <a16:creationId xmlns:a16="http://schemas.microsoft.com/office/drawing/2014/main" id="{C24AD9AA-F11C-EA48-AC12-1CA043DFB32C}"/>
                </a:ext>
              </a:extLst>
            </p:cNvPr>
            <p:cNvSpPr/>
            <p:nvPr/>
          </p:nvSpPr>
          <p:spPr>
            <a:xfrm>
              <a:off x="2204775" y="4111225"/>
              <a:ext cx="113950" cy="177450"/>
            </a:xfrm>
            <a:custGeom>
              <a:avLst/>
              <a:gdLst/>
              <a:ahLst/>
              <a:cxnLst/>
              <a:rect l="l" t="t" r="r" b="b"/>
              <a:pathLst>
                <a:path w="4558" h="7098" extrusionOk="0">
                  <a:moveTo>
                    <a:pt x="4558" y="1"/>
                  </a:moveTo>
                  <a:lnTo>
                    <a:pt x="2597" y="5083"/>
                  </a:lnTo>
                  <a:cubicBezTo>
                    <a:pt x="2459" y="5442"/>
                    <a:pt x="2311" y="5819"/>
                    <a:pt x="2044" y="6095"/>
                  </a:cubicBezTo>
                  <a:cubicBezTo>
                    <a:pt x="1556" y="6592"/>
                    <a:pt x="802" y="6675"/>
                    <a:pt x="111" y="6731"/>
                  </a:cubicBezTo>
                  <a:lnTo>
                    <a:pt x="1" y="6767"/>
                  </a:lnTo>
                  <a:cubicBezTo>
                    <a:pt x="433" y="6933"/>
                    <a:pt x="884" y="7034"/>
                    <a:pt x="1336" y="7090"/>
                  </a:cubicBezTo>
                  <a:cubicBezTo>
                    <a:pt x="1403" y="7095"/>
                    <a:pt x="1472" y="7098"/>
                    <a:pt x="1540" y="7098"/>
                  </a:cubicBezTo>
                  <a:cubicBezTo>
                    <a:pt x="1937" y="7098"/>
                    <a:pt x="2338" y="7003"/>
                    <a:pt x="2652" y="6767"/>
                  </a:cubicBezTo>
                  <a:cubicBezTo>
                    <a:pt x="3186" y="6390"/>
                    <a:pt x="3389" y="5709"/>
                    <a:pt x="3573" y="5083"/>
                  </a:cubicBezTo>
                  <a:cubicBezTo>
                    <a:pt x="4051" y="3416"/>
                    <a:pt x="4521" y="1732"/>
                    <a:pt x="4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163;p45">
              <a:extLst>
                <a:ext uri="{FF2B5EF4-FFF2-40B4-BE49-F238E27FC236}">
                  <a16:creationId xmlns:a16="http://schemas.microsoft.com/office/drawing/2014/main" id="{17FCBD60-52EE-7B44-B2CF-1767DDAACE99}"/>
                </a:ext>
              </a:extLst>
            </p:cNvPr>
            <p:cNvSpPr/>
            <p:nvPr/>
          </p:nvSpPr>
          <p:spPr>
            <a:xfrm>
              <a:off x="709700" y="3532175"/>
              <a:ext cx="58700" cy="23900"/>
            </a:xfrm>
            <a:custGeom>
              <a:avLst/>
              <a:gdLst/>
              <a:ahLst/>
              <a:cxnLst/>
              <a:rect l="l" t="t" r="r" b="b"/>
              <a:pathLst>
                <a:path w="2348" h="956" extrusionOk="0">
                  <a:moveTo>
                    <a:pt x="1345" y="0"/>
                  </a:moveTo>
                  <a:cubicBezTo>
                    <a:pt x="1298" y="0"/>
                    <a:pt x="1243" y="0"/>
                    <a:pt x="1197" y="19"/>
                  </a:cubicBezTo>
                  <a:lnTo>
                    <a:pt x="783" y="83"/>
                  </a:lnTo>
                  <a:lnTo>
                    <a:pt x="498" y="129"/>
                  </a:lnTo>
                  <a:cubicBezTo>
                    <a:pt x="387" y="138"/>
                    <a:pt x="277" y="166"/>
                    <a:pt x="175" y="203"/>
                  </a:cubicBezTo>
                  <a:cubicBezTo>
                    <a:pt x="111" y="230"/>
                    <a:pt x="65" y="276"/>
                    <a:pt x="28" y="341"/>
                  </a:cubicBezTo>
                  <a:cubicBezTo>
                    <a:pt x="0" y="405"/>
                    <a:pt x="10" y="479"/>
                    <a:pt x="56" y="543"/>
                  </a:cubicBezTo>
                  <a:cubicBezTo>
                    <a:pt x="157" y="635"/>
                    <a:pt x="286" y="691"/>
                    <a:pt x="424" y="700"/>
                  </a:cubicBezTo>
                  <a:cubicBezTo>
                    <a:pt x="866" y="801"/>
                    <a:pt x="1326" y="875"/>
                    <a:pt x="1777" y="921"/>
                  </a:cubicBezTo>
                  <a:cubicBezTo>
                    <a:pt x="1952" y="939"/>
                    <a:pt x="2099" y="948"/>
                    <a:pt x="2191" y="948"/>
                  </a:cubicBezTo>
                  <a:cubicBezTo>
                    <a:pt x="2219" y="953"/>
                    <a:pt x="2244" y="955"/>
                    <a:pt x="2270" y="955"/>
                  </a:cubicBezTo>
                  <a:cubicBezTo>
                    <a:pt x="2295" y="955"/>
                    <a:pt x="2320" y="953"/>
                    <a:pt x="2348" y="948"/>
                  </a:cubicBezTo>
                  <a:cubicBezTo>
                    <a:pt x="2302" y="939"/>
                    <a:pt x="2247" y="930"/>
                    <a:pt x="2191" y="930"/>
                  </a:cubicBezTo>
                  <a:lnTo>
                    <a:pt x="1777" y="884"/>
                  </a:lnTo>
                  <a:cubicBezTo>
                    <a:pt x="1437" y="847"/>
                    <a:pt x="949" y="774"/>
                    <a:pt x="433" y="654"/>
                  </a:cubicBezTo>
                  <a:cubicBezTo>
                    <a:pt x="369" y="645"/>
                    <a:pt x="304" y="626"/>
                    <a:pt x="240" y="608"/>
                  </a:cubicBezTo>
                  <a:cubicBezTo>
                    <a:pt x="185" y="589"/>
                    <a:pt x="129" y="562"/>
                    <a:pt x="92" y="516"/>
                  </a:cubicBezTo>
                  <a:cubicBezTo>
                    <a:pt x="56" y="470"/>
                    <a:pt x="56" y="415"/>
                    <a:pt x="74" y="368"/>
                  </a:cubicBezTo>
                  <a:cubicBezTo>
                    <a:pt x="102" y="313"/>
                    <a:pt x="139" y="276"/>
                    <a:pt x="194" y="249"/>
                  </a:cubicBezTo>
                  <a:cubicBezTo>
                    <a:pt x="295" y="212"/>
                    <a:pt x="396" y="184"/>
                    <a:pt x="507" y="175"/>
                  </a:cubicBezTo>
                  <a:lnTo>
                    <a:pt x="792" y="120"/>
                  </a:lnTo>
                  <a:lnTo>
                    <a:pt x="1197" y="37"/>
                  </a:lnTo>
                  <a:cubicBezTo>
                    <a:pt x="1243" y="28"/>
                    <a:pt x="1298" y="9"/>
                    <a:pt x="13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164;p45">
              <a:extLst>
                <a:ext uri="{FF2B5EF4-FFF2-40B4-BE49-F238E27FC236}">
                  <a16:creationId xmlns:a16="http://schemas.microsoft.com/office/drawing/2014/main" id="{78AEC993-DA7A-7340-B2CE-C3F83D7B396C}"/>
                </a:ext>
              </a:extLst>
            </p:cNvPr>
            <p:cNvSpPr/>
            <p:nvPr/>
          </p:nvSpPr>
          <p:spPr>
            <a:xfrm>
              <a:off x="714525" y="3551700"/>
              <a:ext cx="62625" cy="8350"/>
            </a:xfrm>
            <a:custGeom>
              <a:avLst/>
              <a:gdLst/>
              <a:ahLst/>
              <a:cxnLst/>
              <a:rect l="l" t="t" r="r" b="b"/>
              <a:pathLst>
                <a:path w="2505" h="334" extrusionOk="0">
                  <a:moveTo>
                    <a:pt x="5" y="0"/>
                  </a:moveTo>
                  <a:cubicBezTo>
                    <a:pt x="2" y="0"/>
                    <a:pt x="1" y="1"/>
                    <a:pt x="1" y="2"/>
                  </a:cubicBezTo>
                  <a:cubicBezTo>
                    <a:pt x="28" y="11"/>
                    <a:pt x="56" y="29"/>
                    <a:pt x="93" y="39"/>
                  </a:cubicBezTo>
                  <a:cubicBezTo>
                    <a:pt x="148" y="57"/>
                    <a:pt x="240" y="85"/>
                    <a:pt x="351" y="112"/>
                  </a:cubicBezTo>
                  <a:cubicBezTo>
                    <a:pt x="931" y="260"/>
                    <a:pt x="1529" y="333"/>
                    <a:pt x="2137" y="333"/>
                  </a:cubicBezTo>
                  <a:cubicBezTo>
                    <a:pt x="2247" y="324"/>
                    <a:pt x="2339" y="315"/>
                    <a:pt x="2404" y="315"/>
                  </a:cubicBezTo>
                  <a:cubicBezTo>
                    <a:pt x="2440" y="315"/>
                    <a:pt x="2477" y="315"/>
                    <a:pt x="2505" y="306"/>
                  </a:cubicBezTo>
                  <a:cubicBezTo>
                    <a:pt x="2385" y="296"/>
                    <a:pt x="2256" y="287"/>
                    <a:pt x="2137" y="287"/>
                  </a:cubicBezTo>
                  <a:cubicBezTo>
                    <a:pt x="1906" y="287"/>
                    <a:pt x="1593" y="269"/>
                    <a:pt x="1244" y="232"/>
                  </a:cubicBezTo>
                  <a:cubicBezTo>
                    <a:pt x="894" y="195"/>
                    <a:pt x="581" y="121"/>
                    <a:pt x="360" y="75"/>
                  </a:cubicBezTo>
                  <a:cubicBezTo>
                    <a:pt x="162" y="34"/>
                    <a:pt x="30" y="0"/>
                    <a:pt x="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165;p45">
              <a:extLst>
                <a:ext uri="{FF2B5EF4-FFF2-40B4-BE49-F238E27FC236}">
                  <a16:creationId xmlns:a16="http://schemas.microsoft.com/office/drawing/2014/main" id="{96023D6E-8619-EE4C-97EC-7120B94EF3B0}"/>
                </a:ext>
              </a:extLst>
            </p:cNvPr>
            <p:cNvSpPr/>
            <p:nvPr/>
          </p:nvSpPr>
          <p:spPr>
            <a:xfrm>
              <a:off x="997150" y="3603750"/>
              <a:ext cx="31800" cy="27400"/>
            </a:xfrm>
            <a:custGeom>
              <a:avLst/>
              <a:gdLst/>
              <a:ahLst/>
              <a:cxnLst/>
              <a:rect l="l" t="t" r="r" b="b"/>
              <a:pathLst>
                <a:path w="1272" h="1096" extrusionOk="0">
                  <a:moveTo>
                    <a:pt x="1235" y="0"/>
                  </a:moveTo>
                  <a:lnTo>
                    <a:pt x="1" y="37"/>
                  </a:lnTo>
                  <a:lnTo>
                    <a:pt x="38" y="1096"/>
                  </a:lnTo>
                  <a:lnTo>
                    <a:pt x="1271" y="1059"/>
                  </a:lnTo>
                  <a:lnTo>
                    <a:pt x="123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166;p45">
              <a:extLst>
                <a:ext uri="{FF2B5EF4-FFF2-40B4-BE49-F238E27FC236}">
                  <a16:creationId xmlns:a16="http://schemas.microsoft.com/office/drawing/2014/main" id="{63E81EA2-51B6-1840-91D8-0731726F32C4}"/>
                </a:ext>
              </a:extLst>
            </p:cNvPr>
            <p:cNvSpPr/>
            <p:nvPr/>
          </p:nvSpPr>
          <p:spPr>
            <a:xfrm>
              <a:off x="1181550" y="3523825"/>
              <a:ext cx="87900" cy="13725"/>
            </a:xfrm>
            <a:custGeom>
              <a:avLst/>
              <a:gdLst/>
              <a:ahLst/>
              <a:cxnLst/>
              <a:rect l="l" t="t" r="r" b="b"/>
              <a:pathLst>
                <a:path w="3516" h="549" extrusionOk="0">
                  <a:moveTo>
                    <a:pt x="2559" y="1"/>
                  </a:moveTo>
                  <a:cubicBezTo>
                    <a:pt x="2449" y="1"/>
                    <a:pt x="2330" y="4"/>
                    <a:pt x="2199" y="12"/>
                  </a:cubicBezTo>
                  <a:cubicBezTo>
                    <a:pt x="1913" y="32"/>
                    <a:pt x="1580" y="35"/>
                    <a:pt x="1265" y="35"/>
                  </a:cubicBezTo>
                  <a:cubicBezTo>
                    <a:pt x="1132" y="35"/>
                    <a:pt x="1002" y="35"/>
                    <a:pt x="879" y="35"/>
                  </a:cubicBezTo>
                  <a:cubicBezTo>
                    <a:pt x="370" y="35"/>
                    <a:pt x="1" y="44"/>
                    <a:pt x="128" y="141"/>
                  </a:cubicBezTo>
                  <a:cubicBezTo>
                    <a:pt x="280" y="258"/>
                    <a:pt x="1275" y="548"/>
                    <a:pt x="2190" y="548"/>
                  </a:cubicBezTo>
                  <a:cubicBezTo>
                    <a:pt x="2718" y="548"/>
                    <a:pt x="3219" y="452"/>
                    <a:pt x="3516" y="169"/>
                  </a:cubicBezTo>
                  <a:lnTo>
                    <a:pt x="3516" y="123"/>
                  </a:lnTo>
                  <a:cubicBezTo>
                    <a:pt x="3516" y="123"/>
                    <a:pt x="3218" y="1"/>
                    <a:pt x="25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167;p45">
              <a:extLst>
                <a:ext uri="{FF2B5EF4-FFF2-40B4-BE49-F238E27FC236}">
                  <a16:creationId xmlns:a16="http://schemas.microsoft.com/office/drawing/2014/main" id="{B8D05B5E-52C6-4B4E-BA51-2DF81D0CC8DD}"/>
                </a:ext>
              </a:extLst>
            </p:cNvPr>
            <p:cNvSpPr/>
            <p:nvPr/>
          </p:nvSpPr>
          <p:spPr>
            <a:xfrm>
              <a:off x="1276800" y="3522725"/>
              <a:ext cx="7150" cy="16150"/>
            </a:xfrm>
            <a:custGeom>
              <a:avLst/>
              <a:gdLst/>
              <a:ahLst/>
              <a:cxnLst/>
              <a:rect l="l" t="t" r="r" b="b"/>
              <a:pathLst>
                <a:path w="286" h="646" extrusionOk="0">
                  <a:moveTo>
                    <a:pt x="267" y="1"/>
                  </a:moveTo>
                  <a:lnTo>
                    <a:pt x="0" y="10"/>
                  </a:lnTo>
                  <a:lnTo>
                    <a:pt x="19" y="645"/>
                  </a:lnTo>
                  <a:lnTo>
                    <a:pt x="286" y="636"/>
                  </a:lnTo>
                  <a:lnTo>
                    <a:pt x="267"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168;p45">
              <a:extLst>
                <a:ext uri="{FF2B5EF4-FFF2-40B4-BE49-F238E27FC236}">
                  <a16:creationId xmlns:a16="http://schemas.microsoft.com/office/drawing/2014/main" id="{A64E0E0B-A703-234B-8635-9CE7446565C4}"/>
                </a:ext>
              </a:extLst>
            </p:cNvPr>
            <p:cNvSpPr/>
            <p:nvPr/>
          </p:nvSpPr>
          <p:spPr>
            <a:xfrm>
              <a:off x="1268500" y="3520650"/>
              <a:ext cx="23525" cy="11775"/>
            </a:xfrm>
            <a:custGeom>
              <a:avLst/>
              <a:gdLst/>
              <a:ahLst/>
              <a:cxnLst/>
              <a:rect l="l" t="t" r="r" b="b"/>
              <a:pathLst>
                <a:path w="941" h="471" extrusionOk="0">
                  <a:moveTo>
                    <a:pt x="931" y="1"/>
                  </a:moveTo>
                  <a:lnTo>
                    <a:pt x="1" y="29"/>
                  </a:lnTo>
                  <a:lnTo>
                    <a:pt x="19" y="470"/>
                  </a:lnTo>
                  <a:lnTo>
                    <a:pt x="940" y="443"/>
                  </a:lnTo>
                  <a:lnTo>
                    <a:pt x="93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169;p45">
              <a:extLst>
                <a:ext uri="{FF2B5EF4-FFF2-40B4-BE49-F238E27FC236}">
                  <a16:creationId xmlns:a16="http://schemas.microsoft.com/office/drawing/2014/main" id="{8C40385A-B0F4-BC4B-BD36-851373D56F94}"/>
                </a:ext>
              </a:extLst>
            </p:cNvPr>
            <p:cNvSpPr/>
            <p:nvPr/>
          </p:nvSpPr>
          <p:spPr>
            <a:xfrm>
              <a:off x="1291750" y="3519725"/>
              <a:ext cx="86725" cy="15450"/>
            </a:xfrm>
            <a:custGeom>
              <a:avLst/>
              <a:gdLst/>
              <a:ahLst/>
              <a:cxnLst/>
              <a:rect l="l" t="t" r="r" b="b"/>
              <a:pathLst>
                <a:path w="3469" h="618" extrusionOk="0">
                  <a:moveTo>
                    <a:pt x="3131" y="0"/>
                  </a:moveTo>
                  <a:cubicBezTo>
                    <a:pt x="2728" y="0"/>
                    <a:pt x="1970" y="75"/>
                    <a:pt x="1382" y="75"/>
                  </a:cubicBezTo>
                  <a:cubicBezTo>
                    <a:pt x="1360" y="75"/>
                    <a:pt x="1339" y="75"/>
                    <a:pt x="1317" y="75"/>
                  </a:cubicBezTo>
                  <a:cubicBezTo>
                    <a:pt x="1296" y="75"/>
                    <a:pt x="1275" y="74"/>
                    <a:pt x="1255" y="74"/>
                  </a:cubicBezTo>
                  <a:cubicBezTo>
                    <a:pt x="387" y="74"/>
                    <a:pt x="1" y="259"/>
                    <a:pt x="1" y="259"/>
                  </a:cubicBezTo>
                  <a:lnTo>
                    <a:pt x="1" y="305"/>
                  </a:lnTo>
                  <a:cubicBezTo>
                    <a:pt x="271" y="534"/>
                    <a:pt x="684" y="617"/>
                    <a:pt x="1131" y="617"/>
                  </a:cubicBezTo>
                  <a:cubicBezTo>
                    <a:pt x="2102" y="617"/>
                    <a:pt x="3231" y="226"/>
                    <a:pt x="3389" y="93"/>
                  </a:cubicBezTo>
                  <a:cubicBezTo>
                    <a:pt x="3468" y="23"/>
                    <a:pt x="3354" y="0"/>
                    <a:pt x="31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170;p45">
              <a:extLst>
                <a:ext uri="{FF2B5EF4-FFF2-40B4-BE49-F238E27FC236}">
                  <a16:creationId xmlns:a16="http://schemas.microsoft.com/office/drawing/2014/main" id="{487A9592-B703-D444-8C5E-E5748E7B81DE}"/>
                </a:ext>
              </a:extLst>
            </p:cNvPr>
            <p:cNvSpPr/>
            <p:nvPr/>
          </p:nvSpPr>
          <p:spPr>
            <a:xfrm>
              <a:off x="1262300" y="3537675"/>
              <a:ext cx="39600" cy="49525"/>
            </a:xfrm>
            <a:custGeom>
              <a:avLst/>
              <a:gdLst/>
              <a:ahLst/>
              <a:cxnLst/>
              <a:rect l="l" t="t" r="r" b="b"/>
              <a:pathLst>
                <a:path w="1584" h="1981" extrusionOk="0">
                  <a:moveTo>
                    <a:pt x="1149" y="1"/>
                  </a:moveTo>
                  <a:cubicBezTo>
                    <a:pt x="1144" y="1"/>
                    <a:pt x="1138" y="1"/>
                    <a:pt x="1133" y="1"/>
                  </a:cubicBezTo>
                  <a:lnTo>
                    <a:pt x="405" y="20"/>
                  </a:lnTo>
                  <a:cubicBezTo>
                    <a:pt x="175" y="29"/>
                    <a:pt x="0" y="213"/>
                    <a:pt x="10" y="434"/>
                  </a:cubicBezTo>
                  <a:lnTo>
                    <a:pt x="46" y="1594"/>
                  </a:lnTo>
                  <a:cubicBezTo>
                    <a:pt x="46" y="1809"/>
                    <a:pt x="221" y="1981"/>
                    <a:pt x="443" y="1981"/>
                  </a:cubicBezTo>
                  <a:cubicBezTo>
                    <a:pt x="449" y="1981"/>
                    <a:pt x="455" y="1981"/>
                    <a:pt x="461" y="1981"/>
                  </a:cubicBezTo>
                  <a:lnTo>
                    <a:pt x="1188" y="1962"/>
                  </a:lnTo>
                  <a:cubicBezTo>
                    <a:pt x="1409" y="1953"/>
                    <a:pt x="1584" y="1769"/>
                    <a:pt x="1584" y="1548"/>
                  </a:cubicBezTo>
                  <a:lnTo>
                    <a:pt x="1547" y="388"/>
                  </a:lnTo>
                  <a:cubicBezTo>
                    <a:pt x="1538" y="172"/>
                    <a:pt x="1363" y="1"/>
                    <a:pt x="11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171;p45">
              <a:extLst>
                <a:ext uri="{FF2B5EF4-FFF2-40B4-BE49-F238E27FC236}">
                  <a16:creationId xmlns:a16="http://schemas.microsoft.com/office/drawing/2014/main" id="{5260B408-CCC2-AC48-8688-3B94A3AFCEEF}"/>
                </a:ext>
              </a:extLst>
            </p:cNvPr>
            <p:cNvSpPr/>
            <p:nvPr/>
          </p:nvSpPr>
          <p:spPr>
            <a:xfrm>
              <a:off x="1193950" y="3571975"/>
              <a:ext cx="25575" cy="17750"/>
            </a:xfrm>
            <a:custGeom>
              <a:avLst/>
              <a:gdLst/>
              <a:ahLst/>
              <a:cxnLst/>
              <a:rect l="l" t="t" r="r" b="b"/>
              <a:pathLst>
                <a:path w="1023" h="710" extrusionOk="0">
                  <a:moveTo>
                    <a:pt x="1004" y="1"/>
                  </a:moveTo>
                  <a:lnTo>
                    <a:pt x="0" y="29"/>
                  </a:lnTo>
                  <a:lnTo>
                    <a:pt x="28" y="710"/>
                  </a:lnTo>
                  <a:lnTo>
                    <a:pt x="1022" y="682"/>
                  </a:lnTo>
                  <a:lnTo>
                    <a:pt x="10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172;p45">
              <a:extLst>
                <a:ext uri="{FF2B5EF4-FFF2-40B4-BE49-F238E27FC236}">
                  <a16:creationId xmlns:a16="http://schemas.microsoft.com/office/drawing/2014/main" id="{96930EA4-7DC0-C44C-9D86-D2E427869D40}"/>
                </a:ext>
              </a:extLst>
            </p:cNvPr>
            <p:cNvSpPr/>
            <p:nvPr/>
          </p:nvSpPr>
          <p:spPr>
            <a:xfrm>
              <a:off x="1200850" y="3588100"/>
              <a:ext cx="12225" cy="15200"/>
            </a:xfrm>
            <a:custGeom>
              <a:avLst/>
              <a:gdLst/>
              <a:ahLst/>
              <a:cxnLst/>
              <a:rect l="l" t="t" r="r" b="b"/>
              <a:pathLst>
                <a:path w="489" h="608" extrusionOk="0">
                  <a:moveTo>
                    <a:pt x="479" y="0"/>
                  </a:moveTo>
                  <a:lnTo>
                    <a:pt x="0" y="10"/>
                  </a:lnTo>
                  <a:lnTo>
                    <a:pt x="10" y="378"/>
                  </a:lnTo>
                  <a:cubicBezTo>
                    <a:pt x="10" y="507"/>
                    <a:pt x="129" y="608"/>
                    <a:pt x="258" y="608"/>
                  </a:cubicBezTo>
                  <a:cubicBezTo>
                    <a:pt x="387" y="599"/>
                    <a:pt x="488" y="488"/>
                    <a:pt x="488" y="359"/>
                  </a:cubicBezTo>
                  <a:lnTo>
                    <a:pt x="47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173;p45">
              <a:extLst>
                <a:ext uri="{FF2B5EF4-FFF2-40B4-BE49-F238E27FC236}">
                  <a16:creationId xmlns:a16="http://schemas.microsoft.com/office/drawing/2014/main" id="{034BF465-F09A-A84A-A717-5254C30C3E32}"/>
                </a:ext>
              </a:extLst>
            </p:cNvPr>
            <p:cNvSpPr/>
            <p:nvPr/>
          </p:nvSpPr>
          <p:spPr>
            <a:xfrm>
              <a:off x="996475" y="3507975"/>
              <a:ext cx="151375" cy="63825"/>
            </a:xfrm>
            <a:custGeom>
              <a:avLst/>
              <a:gdLst/>
              <a:ahLst/>
              <a:cxnLst/>
              <a:rect l="l" t="t" r="r" b="b"/>
              <a:pathLst>
                <a:path w="6055" h="2553" extrusionOk="0">
                  <a:moveTo>
                    <a:pt x="4092" y="1"/>
                  </a:moveTo>
                  <a:cubicBezTo>
                    <a:pt x="4073" y="1"/>
                    <a:pt x="4053" y="1"/>
                    <a:pt x="4033" y="2"/>
                  </a:cubicBezTo>
                  <a:lnTo>
                    <a:pt x="1915" y="66"/>
                  </a:lnTo>
                  <a:cubicBezTo>
                    <a:pt x="820" y="94"/>
                    <a:pt x="0" y="1079"/>
                    <a:pt x="175" y="2165"/>
                  </a:cubicBezTo>
                  <a:lnTo>
                    <a:pt x="194" y="2248"/>
                  </a:lnTo>
                  <a:cubicBezTo>
                    <a:pt x="220" y="2426"/>
                    <a:pt x="376" y="2552"/>
                    <a:pt x="544" y="2552"/>
                  </a:cubicBezTo>
                  <a:cubicBezTo>
                    <a:pt x="550" y="2552"/>
                    <a:pt x="556" y="2552"/>
                    <a:pt x="562" y="2552"/>
                  </a:cubicBezTo>
                  <a:lnTo>
                    <a:pt x="5524" y="2414"/>
                  </a:lnTo>
                  <a:cubicBezTo>
                    <a:pt x="5699" y="2404"/>
                    <a:pt x="5846" y="2276"/>
                    <a:pt x="5874" y="2110"/>
                  </a:cubicBezTo>
                  <a:cubicBezTo>
                    <a:pt x="6055" y="1006"/>
                    <a:pt x="5205" y="1"/>
                    <a:pt x="409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174;p45">
              <a:extLst>
                <a:ext uri="{FF2B5EF4-FFF2-40B4-BE49-F238E27FC236}">
                  <a16:creationId xmlns:a16="http://schemas.microsoft.com/office/drawing/2014/main" id="{93813952-8F86-064D-BCF8-7D1144AFD7B3}"/>
                </a:ext>
              </a:extLst>
            </p:cNvPr>
            <p:cNvSpPr/>
            <p:nvPr/>
          </p:nvSpPr>
          <p:spPr>
            <a:xfrm>
              <a:off x="1050550" y="3523875"/>
              <a:ext cx="2575" cy="16825"/>
            </a:xfrm>
            <a:custGeom>
              <a:avLst/>
              <a:gdLst/>
              <a:ahLst/>
              <a:cxnLst/>
              <a:rect l="l" t="t" r="r" b="b"/>
              <a:pathLst>
                <a:path w="103" h="673" extrusionOk="0">
                  <a:moveTo>
                    <a:pt x="1" y="1"/>
                  </a:moveTo>
                  <a:lnTo>
                    <a:pt x="19" y="673"/>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175;p45">
              <a:extLst>
                <a:ext uri="{FF2B5EF4-FFF2-40B4-BE49-F238E27FC236}">
                  <a16:creationId xmlns:a16="http://schemas.microsoft.com/office/drawing/2014/main" id="{5B55F7E2-A320-AE45-BF37-62C565045500}"/>
                </a:ext>
              </a:extLst>
            </p:cNvPr>
            <p:cNvSpPr/>
            <p:nvPr/>
          </p:nvSpPr>
          <p:spPr>
            <a:xfrm>
              <a:off x="1058150" y="3523650"/>
              <a:ext cx="2550" cy="16825"/>
            </a:xfrm>
            <a:custGeom>
              <a:avLst/>
              <a:gdLst/>
              <a:ahLst/>
              <a:cxnLst/>
              <a:rect l="l" t="t" r="r" b="b"/>
              <a:pathLst>
                <a:path w="102" h="673" extrusionOk="0">
                  <a:moveTo>
                    <a:pt x="1" y="1"/>
                  </a:moveTo>
                  <a:lnTo>
                    <a:pt x="28" y="673"/>
                  </a:lnTo>
                  <a:lnTo>
                    <a:pt x="102" y="673"/>
                  </a:lnTo>
                  <a:lnTo>
                    <a:pt x="8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176;p45">
              <a:extLst>
                <a:ext uri="{FF2B5EF4-FFF2-40B4-BE49-F238E27FC236}">
                  <a16:creationId xmlns:a16="http://schemas.microsoft.com/office/drawing/2014/main" id="{48FEE474-A35D-7143-8681-86BFE60168E7}"/>
                </a:ext>
              </a:extLst>
            </p:cNvPr>
            <p:cNvSpPr/>
            <p:nvPr/>
          </p:nvSpPr>
          <p:spPr>
            <a:xfrm>
              <a:off x="1065750" y="3523425"/>
              <a:ext cx="2550" cy="16825"/>
            </a:xfrm>
            <a:custGeom>
              <a:avLst/>
              <a:gdLst/>
              <a:ahLst/>
              <a:cxnLst/>
              <a:rect l="l" t="t" r="r" b="b"/>
              <a:pathLst>
                <a:path w="102" h="673" extrusionOk="0">
                  <a:moveTo>
                    <a:pt x="0" y="0"/>
                  </a:moveTo>
                  <a:lnTo>
                    <a:pt x="19" y="672"/>
                  </a:lnTo>
                  <a:lnTo>
                    <a:pt x="102" y="672"/>
                  </a:lnTo>
                  <a:lnTo>
                    <a:pt x="8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177;p45">
              <a:extLst>
                <a:ext uri="{FF2B5EF4-FFF2-40B4-BE49-F238E27FC236}">
                  <a16:creationId xmlns:a16="http://schemas.microsoft.com/office/drawing/2014/main" id="{366E4CFC-96E1-CD4A-AB16-B79073861C1C}"/>
                </a:ext>
              </a:extLst>
            </p:cNvPr>
            <p:cNvSpPr/>
            <p:nvPr/>
          </p:nvSpPr>
          <p:spPr>
            <a:xfrm>
              <a:off x="1073350" y="3523200"/>
              <a:ext cx="2550" cy="16825"/>
            </a:xfrm>
            <a:custGeom>
              <a:avLst/>
              <a:gdLst/>
              <a:ahLst/>
              <a:cxnLst/>
              <a:rect l="l" t="t" r="r" b="b"/>
              <a:pathLst>
                <a:path w="102" h="673" extrusionOk="0">
                  <a:moveTo>
                    <a:pt x="0" y="0"/>
                  </a:moveTo>
                  <a:lnTo>
                    <a:pt x="19" y="672"/>
                  </a:lnTo>
                  <a:lnTo>
                    <a:pt x="101" y="672"/>
                  </a:lnTo>
                  <a:lnTo>
                    <a:pt x="8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178;p45">
              <a:extLst>
                <a:ext uri="{FF2B5EF4-FFF2-40B4-BE49-F238E27FC236}">
                  <a16:creationId xmlns:a16="http://schemas.microsoft.com/office/drawing/2014/main" id="{D6CE5759-7610-9A41-93B7-8DE4A60300FA}"/>
                </a:ext>
              </a:extLst>
            </p:cNvPr>
            <p:cNvSpPr/>
            <p:nvPr/>
          </p:nvSpPr>
          <p:spPr>
            <a:xfrm>
              <a:off x="1080925" y="3522950"/>
              <a:ext cx="2575" cy="17075"/>
            </a:xfrm>
            <a:custGeom>
              <a:avLst/>
              <a:gdLst/>
              <a:ahLst/>
              <a:cxnLst/>
              <a:rect l="l" t="t" r="r" b="b"/>
              <a:pathLst>
                <a:path w="103" h="683" extrusionOk="0">
                  <a:moveTo>
                    <a:pt x="1" y="1"/>
                  </a:moveTo>
                  <a:lnTo>
                    <a:pt x="19" y="682"/>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179;p45">
              <a:extLst>
                <a:ext uri="{FF2B5EF4-FFF2-40B4-BE49-F238E27FC236}">
                  <a16:creationId xmlns:a16="http://schemas.microsoft.com/office/drawing/2014/main" id="{E9BDDC18-1647-9844-8AAC-66FB89CCCCF9}"/>
                </a:ext>
              </a:extLst>
            </p:cNvPr>
            <p:cNvSpPr/>
            <p:nvPr/>
          </p:nvSpPr>
          <p:spPr>
            <a:xfrm>
              <a:off x="1088525" y="3522725"/>
              <a:ext cx="2575" cy="17075"/>
            </a:xfrm>
            <a:custGeom>
              <a:avLst/>
              <a:gdLst/>
              <a:ahLst/>
              <a:cxnLst/>
              <a:rect l="l" t="t" r="r" b="b"/>
              <a:pathLst>
                <a:path w="103" h="683" extrusionOk="0">
                  <a:moveTo>
                    <a:pt x="84" y="1"/>
                  </a:moveTo>
                  <a:lnTo>
                    <a:pt x="1" y="10"/>
                  </a:lnTo>
                  <a:lnTo>
                    <a:pt x="19" y="682"/>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180;p45">
              <a:extLst>
                <a:ext uri="{FF2B5EF4-FFF2-40B4-BE49-F238E27FC236}">
                  <a16:creationId xmlns:a16="http://schemas.microsoft.com/office/drawing/2014/main" id="{E1C5740F-3B38-654B-B4A5-6A5BC5ED4FC0}"/>
                </a:ext>
              </a:extLst>
            </p:cNvPr>
            <p:cNvSpPr/>
            <p:nvPr/>
          </p:nvSpPr>
          <p:spPr>
            <a:xfrm>
              <a:off x="1003150" y="3568775"/>
              <a:ext cx="140875" cy="81750"/>
            </a:xfrm>
            <a:custGeom>
              <a:avLst/>
              <a:gdLst/>
              <a:ahLst/>
              <a:cxnLst/>
              <a:rect l="l" t="t" r="r" b="b"/>
              <a:pathLst>
                <a:path w="5635" h="3270" extrusionOk="0">
                  <a:moveTo>
                    <a:pt x="5579" y="0"/>
                  </a:moveTo>
                  <a:lnTo>
                    <a:pt x="0" y="166"/>
                  </a:lnTo>
                  <a:lnTo>
                    <a:pt x="9" y="552"/>
                  </a:lnTo>
                  <a:cubicBezTo>
                    <a:pt x="55" y="2071"/>
                    <a:pt x="1289" y="3269"/>
                    <a:pt x="2797" y="3269"/>
                  </a:cubicBezTo>
                  <a:cubicBezTo>
                    <a:pt x="2825" y="3269"/>
                    <a:pt x="2853" y="3269"/>
                    <a:pt x="2882" y="3268"/>
                  </a:cubicBezTo>
                  <a:cubicBezTo>
                    <a:pt x="4419" y="3222"/>
                    <a:pt x="5634" y="1933"/>
                    <a:pt x="5588" y="396"/>
                  </a:cubicBezTo>
                  <a:lnTo>
                    <a:pt x="557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181;p45">
              <a:extLst>
                <a:ext uri="{FF2B5EF4-FFF2-40B4-BE49-F238E27FC236}">
                  <a16:creationId xmlns:a16="http://schemas.microsoft.com/office/drawing/2014/main" id="{E0277BA1-DEB0-E447-96D9-4265C7BBD60E}"/>
                </a:ext>
              </a:extLst>
            </p:cNvPr>
            <p:cNvSpPr/>
            <p:nvPr/>
          </p:nvSpPr>
          <p:spPr>
            <a:xfrm>
              <a:off x="763825" y="3532975"/>
              <a:ext cx="87900" cy="13625"/>
            </a:xfrm>
            <a:custGeom>
              <a:avLst/>
              <a:gdLst/>
              <a:ahLst/>
              <a:cxnLst/>
              <a:rect l="l" t="t" r="r" b="b"/>
              <a:pathLst>
                <a:path w="3516" h="545" extrusionOk="0">
                  <a:moveTo>
                    <a:pt x="2588" y="0"/>
                  </a:moveTo>
                  <a:cubicBezTo>
                    <a:pt x="2470" y="0"/>
                    <a:pt x="2341" y="4"/>
                    <a:pt x="2199" y="14"/>
                  </a:cubicBezTo>
                  <a:cubicBezTo>
                    <a:pt x="1910" y="34"/>
                    <a:pt x="1576" y="37"/>
                    <a:pt x="1261" y="37"/>
                  </a:cubicBezTo>
                  <a:cubicBezTo>
                    <a:pt x="1127" y="37"/>
                    <a:pt x="997" y="37"/>
                    <a:pt x="876" y="37"/>
                  </a:cubicBezTo>
                  <a:cubicBezTo>
                    <a:pt x="367" y="37"/>
                    <a:pt x="0" y="46"/>
                    <a:pt x="128" y="143"/>
                  </a:cubicBezTo>
                  <a:cubicBezTo>
                    <a:pt x="273" y="259"/>
                    <a:pt x="1262" y="544"/>
                    <a:pt x="2175" y="544"/>
                  </a:cubicBezTo>
                  <a:cubicBezTo>
                    <a:pt x="2709" y="544"/>
                    <a:pt x="3217" y="447"/>
                    <a:pt x="3516" y="162"/>
                  </a:cubicBezTo>
                  <a:lnTo>
                    <a:pt x="3516" y="125"/>
                  </a:lnTo>
                  <a:cubicBezTo>
                    <a:pt x="3516" y="125"/>
                    <a:pt x="3227" y="0"/>
                    <a:pt x="25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182;p45">
              <a:extLst>
                <a:ext uri="{FF2B5EF4-FFF2-40B4-BE49-F238E27FC236}">
                  <a16:creationId xmlns:a16="http://schemas.microsoft.com/office/drawing/2014/main" id="{793F4B79-C12D-F341-85E8-A8E5BACA15B3}"/>
                </a:ext>
              </a:extLst>
            </p:cNvPr>
            <p:cNvSpPr/>
            <p:nvPr/>
          </p:nvSpPr>
          <p:spPr>
            <a:xfrm>
              <a:off x="859075" y="3531950"/>
              <a:ext cx="7150" cy="15900"/>
            </a:xfrm>
            <a:custGeom>
              <a:avLst/>
              <a:gdLst/>
              <a:ahLst/>
              <a:cxnLst/>
              <a:rect l="l" t="t" r="r" b="b"/>
              <a:pathLst>
                <a:path w="286" h="636" extrusionOk="0">
                  <a:moveTo>
                    <a:pt x="267" y="0"/>
                  </a:moveTo>
                  <a:lnTo>
                    <a:pt x="0" y="9"/>
                  </a:lnTo>
                  <a:lnTo>
                    <a:pt x="19" y="635"/>
                  </a:lnTo>
                  <a:lnTo>
                    <a:pt x="286" y="626"/>
                  </a:lnTo>
                  <a:lnTo>
                    <a:pt x="26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183;p45">
              <a:extLst>
                <a:ext uri="{FF2B5EF4-FFF2-40B4-BE49-F238E27FC236}">
                  <a16:creationId xmlns:a16="http://schemas.microsoft.com/office/drawing/2014/main" id="{04E5BA20-6B8D-0642-A060-703924067415}"/>
                </a:ext>
              </a:extLst>
            </p:cNvPr>
            <p:cNvSpPr/>
            <p:nvPr/>
          </p:nvSpPr>
          <p:spPr>
            <a:xfrm>
              <a:off x="850775" y="3529875"/>
              <a:ext cx="23500" cy="11750"/>
            </a:xfrm>
            <a:custGeom>
              <a:avLst/>
              <a:gdLst/>
              <a:ahLst/>
              <a:cxnLst/>
              <a:rect l="l" t="t" r="r" b="b"/>
              <a:pathLst>
                <a:path w="940" h="470" extrusionOk="0">
                  <a:moveTo>
                    <a:pt x="931" y="0"/>
                  </a:moveTo>
                  <a:lnTo>
                    <a:pt x="1" y="19"/>
                  </a:lnTo>
                  <a:lnTo>
                    <a:pt x="19" y="470"/>
                  </a:lnTo>
                  <a:lnTo>
                    <a:pt x="940" y="442"/>
                  </a:lnTo>
                  <a:lnTo>
                    <a:pt x="93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184;p45">
              <a:extLst>
                <a:ext uri="{FF2B5EF4-FFF2-40B4-BE49-F238E27FC236}">
                  <a16:creationId xmlns:a16="http://schemas.microsoft.com/office/drawing/2014/main" id="{397249E1-A91B-5D4D-8191-197942A02318}"/>
                </a:ext>
              </a:extLst>
            </p:cNvPr>
            <p:cNvSpPr/>
            <p:nvPr/>
          </p:nvSpPr>
          <p:spPr>
            <a:xfrm>
              <a:off x="874025" y="3528850"/>
              <a:ext cx="86425" cy="15400"/>
            </a:xfrm>
            <a:custGeom>
              <a:avLst/>
              <a:gdLst/>
              <a:ahLst/>
              <a:cxnLst/>
              <a:rect l="l" t="t" r="r" b="b"/>
              <a:pathLst>
                <a:path w="3457" h="616" extrusionOk="0">
                  <a:moveTo>
                    <a:pt x="3144" y="1"/>
                  </a:moveTo>
                  <a:cubicBezTo>
                    <a:pt x="2748" y="1"/>
                    <a:pt x="1976" y="78"/>
                    <a:pt x="1374" y="78"/>
                  </a:cubicBezTo>
                  <a:cubicBezTo>
                    <a:pt x="1351" y="78"/>
                    <a:pt x="1330" y="78"/>
                    <a:pt x="1308" y="78"/>
                  </a:cubicBezTo>
                  <a:cubicBezTo>
                    <a:pt x="1287" y="78"/>
                    <a:pt x="1266" y="78"/>
                    <a:pt x="1245" y="78"/>
                  </a:cubicBezTo>
                  <a:cubicBezTo>
                    <a:pt x="378" y="78"/>
                    <a:pt x="1" y="262"/>
                    <a:pt x="1" y="262"/>
                  </a:cubicBezTo>
                  <a:lnTo>
                    <a:pt x="1" y="308"/>
                  </a:lnTo>
                  <a:cubicBezTo>
                    <a:pt x="267" y="534"/>
                    <a:pt x="677" y="616"/>
                    <a:pt x="1121" y="616"/>
                  </a:cubicBezTo>
                  <a:cubicBezTo>
                    <a:pt x="2090" y="616"/>
                    <a:pt x="3221" y="226"/>
                    <a:pt x="3379" y="87"/>
                  </a:cubicBezTo>
                  <a:cubicBezTo>
                    <a:pt x="3457" y="22"/>
                    <a:pt x="3352" y="1"/>
                    <a:pt x="31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185;p45">
              <a:extLst>
                <a:ext uri="{FF2B5EF4-FFF2-40B4-BE49-F238E27FC236}">
                  <a16:creationId xmlns:a16="http://schemas.microsoft.com/office/drawing/2014/main" id="{CEE99F9E-5186-BA4E-9B72-AECB3F60F444}"/>
                </a:ext>
              </a:extLst>
            </p:cNvPr>
            <p:cNvSpPr/>
            <p:nvPr/>
          </p:nvSpPr>
          <p:spPr>
            <a:xfrm>
              <a:off x="844800" y="3546900"/>
              <a:ext cx="39600" cy="49525"/>
            </a:xfrm>
            <a:custGeom>
              <a:avLst/>
              <a:gdLst/>
              <a:ahLst/>
              <a:cxnLst/>
              <a:rect l="l" t="t" r="r" b="b"/>
              <a:pathLst>
                <a:path w="1584" h="1981" extrusionOk="0">
                  <a:moveTo>
                    <a:pt x="1141" y="0"/>
                  </a:moveTo>
                  <a:cubicBezTo>
                    <a:pt x="1135" y="0"/>
                    <a:pt x="1129" y="0"/>
                    <a:pt x="1124" y="0"/>
                  </a:cubicBezTo>
                  <a:lnTo>
                    <a:pt x="396" y="19"/>
                  </a:lnTo>
                  <a:cubicBezTo>
                    <a:pt x="175" y="28"/>
                    <a:pt x="0" y="212"/>
                    <a:pt x="10" y="433"/>
                  </a:cubicBezTo>
                  <a:lnTo>
                    <a:pt x="37" y="1584"/>
                  </a:lnTo>
                  <a:cubicBezTo>
                    <a:pt x="46" y="1808"/>
                    <a:pt x="221" y="1980"/>
                    <a:pt x="435" y="1980"/>
                  </a:cubicBezTo>
                  <a:cubicBezTo>
                    <a:pt x="440" y="1980"/>
                    <a:pt x="446" y="1980"/>
                    <a:pt x="452" y="1980"/>
                  </a:cubicBezTo>
                  <a:lnTo>
                    <a:pt x="1179" y="1961"/>
                  </a:lnTo>
                  <a:cubicBezTo>
                    <a:pt x="1409" y="1952"/>
                    <a:pt x="1584" y="1768"/>
                    <a:pt x="1575" y="1547"/>
                  </a:cubicBezTo>
                  <a:lnTo>
                    <a:pt x="1538" y="387"/>
                  </a:lnTo>
                  <a:cubicBezTo>
                    <a:pt x="1538" y="172"/>
                    <a:pt x="1363" y="0"/>
                    <a:pt x="11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186;p45">
              <a:extLst>
                <a:ext uri="{FF2B5EF4-FFF2-40B4-BE49-F238E27FC236}">
                  <a16:creationId xmlns:a16="http://schemas.microsoft.com/office/drawing/2014/main" id="{01C32C18-F7ED-604C-A752-25013558FF1D}"/>
                </a:ext>
              </a:extLst>
            </p:cNvPr>
            <p:cNvSpPr/>
            <p:nvPr/>
          </p:nvSpPr>
          <p:spPr>
            <a:xfrm>
              <a:off x="839725" y="3547825"/>
              <a:ext cx="468625" cy="35925"/>
            </a:xfrm>
            <a:custGeom>
              <a:avLst/>
              <a:gdLst/>
              <a:ahLst/>
              <a:cxnLst/>
              <a:rect l="l" t="t" r="r" b="b"/>
              <a:pathLst>
                <a:path w="18745" h="1437" extrusionOk="0">
                  <a:moveTo>
                    <a:pt x="16277" y="0"/>
                  </a:moveTo>
                  <a:lnTo>
                    <a:pt x="2210" y="405"/>
                  </a:lnTo>
                  <a:lnTo>
                    <a:pt x="1741" y="902"/>
                  </a:lnTo>
                  <a:lnTo>
                    <a:pt x="1" y="1022"/>
                  </a:lnTo>
                  <a:lnTo>
                    <a:pt x="10" y="1436"/>
                  </a:lnTo>
                  <a:lnTo>
                    <a:pt x="18745" y="902"/>
                  </a:lnTo>
                  <a:lnTo>
                    <a:pt x="18726" y="433"/>
                  </a:lnTo>
                  <a:lnTo>
                    <a:pt x="16793" y="488"/>
                  </a:lnTo>
                  <a:lnTo>
                    <a:pt x="162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187;p45">
              <a:extLst>
                <a:ext uri="{FF2B5EF4-FFF2-40B4-BE49-F238E27FC236}">
                  <a16:creationId xmlns:a16="http://schemas.microsoft.com/office/drawing/2014/main" id="{052A8965-1017-8F48-BD65-7E1A4FB44DB5}"/>
                </a:ext>
              </a:extLst>
            </p:cNvPr>
            <p:cNvSpPr/>
            <p:nvPr/>
          </p:nvSpPr>
          <p:spPr>
            <a:xfrm>
              <a:off x="921200" y="3580275"/>
              <a:ext cx="25350" cy="17750"/>
            </a:xfrm>
            <a:custGeom>
              <a:avLst/>
              <a:gdLst/>
              <a:ahLst/>
              <a:cxnLst/>
              <a:rect l="l" t="t" r="r" b="b"/>
              <a:pathLst>
                <a:path w="1014" h="710" extrusionOk="0">
                  <a:moveTo>
                    <a:pt x="995" y="0"/>
                  </a:moveTo>
                  <a:lnTo>
                    <a:pt x="1" y="37"/>
                  </a:lnTo>
                  <a:lnTo>
                    <a:pt x="19" y="709"/>
                  </a:lnTo>
                  <a:lnTo>
                    <a:pt x="1014" y="682"/>
                  </a:lnTo>
                  <a:lnTo>
                    <a:pt x="995"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188;p45">
              <a:extLst>
                <a:ext uri="{FF2B5EF4-FFF2-40B4-BE49-F238E27FC236}">
                  <a16:creationId xmlns:a16="http://schemas.microsoft.com/office/drawing/2014/main" id="{195120A0-1291-DD4C-820C-E33327C91EFA}"/>
                </a:ext>
              </a:extLst>
            </p:cNvPr>
            <p:cNvSpPr/>
            <p:nvPr/>
          </p:nvSpPr>
          <p:spPr>
            <a:xfrm>
              <a:off x="927875" y="3596375"/>
              <a:ext cx="12450" cy="15450"/>
            </a:xfrm>
            <a:custGeom>
              <a:avLst/>
              <a:gdLst/>
              <a:ahLst/>
              <a:cxnLst/>
              <a:rect l="l" t="t" r="r" b="b"/>
              <a:pathLst>
                <a:path w="498" h="618" extrusionOk="0">
                  <a:moveTo>
                    <a:pt x="489" y="1"/>
                  </a:moveTo>
                  <a:lnTo>
                    <a:pt x="1" y="19"/>
                  </a:lnTo>
                  <a:lnTo>
                    <a:pt x="10" y="387"/>
                  </a:lnTo>
                  <a:cubicBezTo>
                    <a:pt x="19" y="516"/>
                    <a:pt x="130" y="618"/>
                    <a:pt x="259" y="618"/>
                  </a:cubicBezTo>
                  <a:cubicBezTo>
                    <a:pt x="388" y="608"/>
                    <a:pt x="498" y="498"/>
                    <a:pt x="498" y="369"/>
                  </a:cubicBezTo>
                  <a:lnTo>
                    <a:pt x="48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189;p45">
              <a:extLst>
                <a:ext uri="{FF2B5EF4-FFF2-40B4-BE49-F238E27FC236}">
                  <a16:creationId xmlns:a16="http://schemas.microsoft.com/office/drawing/2014/main" id="{447E6DC1-667E-BE4A-9A2B-D9881CB570EB}"/>
                </a:ext>
              </a:extLst>
            </p:cNvPr>
            <p:cNvSpPr/>
            <p:nvPr/>
          </p:nvSpPr>
          <p:spPr>
            <a:xfrm>
              <a:off x="1003375" y="3575750"/>
              <a:ext cx="139500" cy="4225"/>
            </a:xfrm>
            <a:custGeom>
              <a:avLst/>
              <a:gdLst/>
              <a:ahLst/>
              <a:cxnLst/>
              <a:rect l="l" t="t" r="r" b="b"/>
              <a:pathLst>
                <a:path w="5580" h="169" extrusionOk="0">
                  <a:moveTo>
                    <a:pt x="5417" y="1"/>
                  </a:moveTo>
                  <a:cubicBezTo>
                    <a:pt x="5031" y="1"/>
                    <a:pt x="3999" y="25"/>
                    <a:pt x="2790" y="62"/>
                  </a:cubicBezTo>
                  <a:cubicBezTo>
                    <a:pt x="1243" y="98"/>
                    <a:pt x="0" y="144"/>
                    <a:pt x="0" y="163"/>
                  </a:cubicBezTo>
                  <a:cubicBezTo>
                    <a:pt x="0" y="167"/>
                    <a:pt x="58" y="169"/>
                    <a:pt x="163" y="169"/>
                  </a:cubicBezTo>
                  <a:cubicBezTo>
                    <a:pt x="549" y="169"/>
                    <a:pt x="1581" y="144"/>
                    <a:pt x="2790" y="108"/>
                  </a:cubicBezTo>
                  <a:cubicBezTo>
                    <a:pt x="4327" y="62"/>
                    <a:pt x="5579" y="16"/>
                    <a:pt x="5579" y="6"/>
                  </a:cubicBezTo>
                  <a:cubicBezTo>
                    <a:pt x="5579" y="2"/>
                    <a:pt x="5522" y="1"/>
                    <a:pt x="54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190;p45">
              <a:extLst>
                <a:ext uri="{FF2B5EF4-FFF2-40B4-BE49-F238E27FC236}">
                  <a16:creationId xmlns:a16="http://schemas.microsoft.com/office/drawing/2014/main" id="{90F7FFDB-6D4A-A846-9B18-F0E763080D99}"/>
                </a:ext>
              </a:extLst>
            </p:cNvPr>
            <p:cNvSpPr/>
            <p:nvPr/>
          </p:nvSpPr>
          <p:spPr>
            <a:xfrm>
              <a:off x="920050" y="3581100"/>
              <a:ext cx="27425" cy="1750"/>
            </a:xfrm>
            <a:custGeom>
              <a:avLst/>
              <a:gdLst/>
              <a:ahLst/>
              <a:cxnLst/>
              <a:rect l="l" t="t" r="r" b="b"/>
              <a:pathLst>
                <a:path w="1097" h="70" extrusionOk="0">
                  <a:moveTo>
                    <a:pt x="792" y="1"/>
                  </a:moveTo>
                  <a:cubicBezTo>
                    <a:pt x="710" y="1"/>
                    <a:pt x="627" y="5"/>
                    <a:pt x="544" y="13"/>
                  </a:cubicBezTo>
                  <a:cubicBezTo>
                    <a:pt x="511" y="12"/>
                    <a:pt x="479" y="11"/>
                    <a:pt x="447" y="11"/>
                  </a:cubicBezTo>
                  <a:cubicBezTo>
                    <a:pt x="298" y="11"/>
                    <a:pt x="152" y="27"/>
                    <a:pt x="1" y="50"/>
                  </a:cubicBezTo>
                  <a:cubicBezTo>
                    <a:pt x="115" y="62"/>
                    <a:pt x="228" y="69"/>
                    <a:pt x="342" y="69"/>
                  </a:cubicBezTo>
                  <a:cubicBezTo>
                    <a:pt x="413" y="69"/>
                    <a:pt x="483" y="66"/>
                    <a:pt x="553" y="59"/>
                  </a:cubicBezTo>
                  <a:cubicBezTo>
                    <a:pt x="584" y="61"/>
                    <a:pt x="615" y="62"/>
                    <a:pt x="647" y="62"/>
                  </a:cubicBezTo>
                  <a:cubicBezTo>
                    <a:pt x="793" y="62"/>
                    <a:pt x="945" y="45"/>
                    <a:pt x="1096" y="23"/>
                  </a:cubicBezTo>
                  <a:cubicBezTo>
                    <a:pt x="995" y="7"/>
                    <a:pt x="894" y="1"/>
                    <a:pt x="7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191;p45">
              <a:extLst>
                <a:ext uri="{FF2B5EF4-FFF2-40B4-BE49-F238E27FC236}">
                  <a16:creationId xmlns:a16="http://schemas.microsoft.com/office/drawing/2014/main" id="{4FC7183F-2EEF-CB40-8354-F271382B2098}"/>
                </a:ext>
              </a:extLst>
            </p:cNvPr>
            <p:cNvSpPr/>
            <p:nvPr/>
          </p:nvSpPr>
          <p:spPr>
            <a:xfrm>
              <a:off x="1193475" y="3573225"/>
              <a:ext cx="27875" cy="1800"/>
            </a:xfrm>
            <a:custGeom>
              <a:avLst/>
              <a:gdLst/>
              <a:ahLst/>
              <a:cxnLst/>
              <a:rect l="l" t="t" r="r" b="b"/>
              <a:pathLst>
                <a:path w="1115" h="72" extrusionOk="0">
                  <a:moveTo>
                    <a:pt x="758" y="1"/>
                  </a:moveTo>
                  <a:cubicBezTo>
                    <a:pt x="689" y="1"/>
                    <a:pt x="621" y="3"/>
                    <a:pt x="553" y="6"/>
                  </a:cubicBezTo>
                  <a:cubicBezTo>
                    <a:pt x="369" y="6"/>
                    <a:pt x="185" y="25"/>
                    <a:pt x="1" y="52"/>
                  </a:cubicBezTo>
                  <a:cubicBezTo>
                    <a:pt x="115" y="64"/>
                    <a:pt x="228" y="71"/>
                    <a:pt x="342" y="71"/>
                  </a:cubicBezTo>
                  <a:cubicBezTo>
                    <a:pt x="412" y="71"/>
                    <a:pt x="483" y="68"/>
                    <a:pt x="553" y="61"/>
                  </a:cubicBezTo>
                  <a:cubicBezTo>
                    <a:pt x="587" y="63"/>
                    <a:pt x="621" y="64"/>
                    <a:pt x="655" y="64"/>
                  </a:cubicBezTo>
                  <a:cubicBezTo>
                    <a:pt x="812" y="64"/>
                    <a:pt x="963" y="47"/>
                    <a:pt x="1115" y="25"/>
                  </a:cubicBezTo>
                  <a:cubicBezTo>
                    <a:pt x="998" y="7"/>
                    <a:pt x="878" y="1"/>
                    <a:pt x="7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192;p45">
              <a:extLst>
                <a:ext uri="{FF2B5EF4-FFF2-40B4-BE49-F238E27FC236}">
                  <a16:creationId xmlns:a16="http://schemas.microsoft.com/office/drawing/2014/main" id="{D6527290-AB86-094D-8AB5-7082DE19ECA8}"/>
                </a:ext>
              </a:extLst>
            </p:cNvPr>
            <p:cNvSpPr/>
            <p:nvPr/>
          </p:nvSpPr>
          <p:spPr>
            <a:xfrm>
              <a:off x="900500" y="3555425"/>
              <a:ext cx="86800" cy="26250"/>
            </a:xfrm>
            <a:custGeom>
              <a:avLst/>
              <a:gdLst/>
              <a:ahLst/>
              <a:cxnLst/>
              <a:rect l="l" t="t" r="r" b="b"/>
              <a:pathLst>
                <a:path w="3472" h="1050" extrusionOk="0">
                  <a:moveTo>
                    <a:pt x="3471" y="0"/>
                  </a:moveTo>
                  <a:lnTo>
                    <a:pt x="3471" y="0"/>
                  </a:lnTo>
                  <a:cubicBezTo>
                    <a:pt x="3443" y="9"/>
                    <a:pt x="3425" y="18"/>
                    <a:pt x="3407" y="37"/>
                  </a:cubicBezTo>
                  <a:lnTo>
                    <a:pt x="3250" y="184"/>
                  </a:lnTo>
                  <a:lnTo>
                    <a:pt x="3259" y="184"/>
                  </a:lnTo>
                  <a:cubicBezTo>
                    <a:pt x="2900" y="184"/>
                    <a:pt x="2237" y="203"/>
                    <a:pt x="1473" y="221"/>
                  </a:cubicBezTo>
                  <a:lnTo>
                    <a:pt x="267" y="267"/>
                  </a:lnTo>
                  <a:lnTo>
                    <a:pt x="258" y="267"/>
                  </a:lnTo>
                  <a:lnTo>
                    <a:pt x="258" y="276"/>
                  </a:lnTo>
                  <a:lnTo>
                    <a:pt x="0" y="598"/>
                  </a:lnTo>
                  <a:cubicBezTo>
                    <a:pt x="10" y="737"/>
                    <a:pt x="19" y="856"/>
                    <a:pt x="19" y="939"/>
                  </a:cubicBezTo>
                  <a:cubicBezTo>
                    <a:pt x="19" y="976"/>
                    <a:pt x="19" y="1013"/>
                    <a:pt x="28" y="1050"/>
                  </a:cubicBezTo>
                  <a:cubicBezTo>
                    <a:pt x="37" y="1013"/>
                    <a:pt x="37" y="976"/>
                    <a:pt x="37" y="939"/>
                  </a:cubicBezTo>
                  <a:lnTo>
                    <a:pt x="37" y="617"/>
                  </a:lnTo>
                  <a:lnTo>
                    <a:pt x="288" y="304"/>
                  </a:lnTo>
                  <a:lnTo>
                    <a:pt x="288" y="304"/>
                  </a:lnTo>
                  <a:lnTo>
                    <a:pt x="1483" y="276"/>
                  </a:lnTo>
                  <a:cubicBezTo>
                    <a:pt x="2247" y="249"/>
                    <a:pt x="2909" y="230"/>
                    <a:pt x="3259" y="212"/>
                  </a:cubicBezTo>
                  <a:lnTo>
                    <a:pt x="3269" y="212"/>
                  </a:lnTo>
                  <a:lnTo>
                    <a:pt x="3416" y="55"/>
                  </a:lnTo>
                  <a:cubicBezTo>
                    <a:pt x="3443" y="37"/>
                    <a:pt x="3453" y="18"/>
                    <a:pt x="34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193;p45">
              <a:extLst>
                <a:ext uri="{FF2B5EF4-FFF2-40B4-BE49-F238E27FC236}">
                  <a16:creationId xmlns:a16="http://schemas.microsoft.com/office/drawing/2014/main" id="{791E5EDB-3120-0E4E-9AC9-7E7BC2E2C2D7}"/>
                </a:ext>
              </a:extLst>
            </p:cNvPr>
            <p:cNvSpPr/>
            <p:nvPr/>
          </p:nvSpPr>
          <p:spPr>
            <a:xfrm>
              <a:off x="999925" y="3549650"/>
              <a:ext cx="145250" cy="20750"/>
            </a:xfrm>
            <a:custGeom>
              <a:avLst/>
              <a:gdLst/>
              <a:ahLst/>
              <a:cxnLst/>
              <a:rect l="l" t="t" r="r" b="b"/>
              <a:pathLst>
                <a:path w="5810" h="830" extrusionOk="0">
                  <a:moveTo>
                    <a:pt x="5809" y="1"/>
                  </a:moveTo>
                  <a:cubicBezTo>
                    <a:pt x="5791" y="19"/>
                    <a:pt x="5782" y="29"/>
                    <a:pt x="5763" y="47"/>
                  </a:cubicBezTo>
                  <a:cubicBezTo>
                    <a:pt x="5745" y="84"/>
                    <a:pt x="5708" y="130"/>
                    <a:pt x="5662" y="185"/>
                  </a:cubicBezTo>
                  <a:lnTo>
                    <a:pt x="5292" y="655"/>
                  </a:lnTo>
                  <a:lnTo>
                    <a:pt x="5292" y="655"/>
                  </a:lnTo>
                  <a:cubicBezTo>
                    <a:pt x="4703" y="673"/>
                    <a:pt x="3852" y="692"/>
                    <a:pt x="2910" y="719"/>
                  </a:cubicBezTo>
                  <a:cubicBezTo>
                    <a:pt x="1871" y="747"/>
                    <a:pt x="961" y="774"/>
                    <a:pt x="381" y="802"/>
                  </a:cubicBezTo>
                  <a:lnTo>
                    <a:pt x="381" y="802"/>
                  </a:lnTo>
                  <a:lnTo>
                    <a:pt x="111" y="369"/>
                  </a:lnTo>
                  <a:lnTo>
                    <a:pt x="28" y="249"/>
                  </a:lnTo>
                  <a:cubicBezTo>
                    <a:pt x="19" y="240"/>
                    <a:pt x="10" y="222"/>
                    <a:pt x="0" y="213"/>
                  </a:cubicBezTo>
                  <a:lnTo>
                    <a:pt x="0" y="213"/>
                  </a:lnTo>
                  <a:cubicBezTo>
                    <a:pt x="10" y="231"/>
                    <a:pt x="19" y="240"/>
                    <a:pt x="28" y="259"/>
                  </a:cubicBezTo>
                  <a:cubicBezTo>
                    <a:pt x="46" y="286"/>
                    <a:pt x="65" y="323"/>
                    <a:pt x="92" y="378"/>
                  </a:cubicBezTo>
                  <a:lnTo>
                    <a:pt x="359" y="829"/>
                  </a:lnTo>
                  <a:lnTo>
                    <a:pt x="369" y="829"/>
                  </a:lnTo>
                  <a:cubicBezTo>
                    <a:pt x="958" y="820"/>
                    <a:pt x="1869" y="802"/>
                    <a:pt x="2900" y="774"/>
                  </a:cubicBezTo>
                  <a:cubicBezTo>
                    <a:pt x="3858" y="747"/>
                    <a:pt x="4714" y="719"/>
                    <a:pt x="5294" y="691"/>
                  </a:cubicBezTo>
                  <a:lnTo>
                    <a:pt x="5303" y="691"/>
                  </a:lnTo>
                  <a:cubicBezTo>
                    <a:pt x="5460" y="480"/>
                    <a:pt x="5589" y="305"/>
                    <a:pt x="5681" y="185"/>
                  </a:cubicBezTo>
                  <a:lnTo>
                    <a:pt x="5773" y="56"/>
                  </a:lnTo>
                  <a:cubicBezTo>
                    <a:pt x="5800" y="19"/>
                    <a:pt x="5809" y="1"/>
                    <a:pt x="58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194;p45">
              <a:extLst>
                <a:ext uri="{FF2B5EF4-FFF2-40B4-BE49-F238E27FC236}">
                  <a16:creationId xmlns:a16="http://schemas.microsoft.com/office/drawing/2014/main" id="{A0374A3B-6BA2-3142-8E1D-1CCC6EC55153}"/>
                </a:ext>
              </a:extLst>
            </p:cNvPr>
            <p:cNvSpPr/>
            <p:nvPr/>
          </p:nvSpPr>
          <p:spPr>
            <a:xfrm>
              <a:off x="894975" y="3572225"/>
              <a:ext cx="3250" cy="2875"/>
            </a:xfrm>
            <a:custGeom>
              <a:avLst/>
              <a:gdLst/>
              <a:ahLst/>
              <a:cxnLst/>
              <a:rect l="l" t="t" r="r" b="b"/>
              <a:pathLst>
                <a:path w="130" h="115" extrusionOk="0">
                  <a:moveTo>
                    <a:pt x="65" y="0"/>
                  </a:moveTo>
                  <a:cubicBezTo>
                    <a:pt x="37" y="0"/>
                    <a:pt x="28" y="19"/>
                    <a:pt x="37" y="28"/>
                  </a:cubicBezTo>
                  <a:cubicBezTo>
                    <a:pt x="37" y="28"/>
                    <a:pt x="56" y="28"/>
                    <a:pt x="65" y="37"/>
                  </a:cubicBezTo>
                  <a:cubicBezTo>
                    <a:pt x="65" y="46"/>
                    <a:pt x="74" y="55"/>
                    <a:pt x="65" y="65"/>
                  </a:cubicBezTo>
                  <a:cubicBezTo>
                    <a:pt x="60" y="69"/>
                    <a:pt x="56" y="71"/>
                    <a:pt x="51" y="71"/>
                  </a:cubicBezTo>
                  <a:cubicBezTo>
                    <a:pt x="46" y="71"/>
                    <a:pt x="42" y="69"/>
                    <a:pt x="37" y="65"/>
                  </a:cubicBezTo>
                  <a:cubicBezTo>
                    <a:pt x="28" y="55"/>
                    <a:pt x="28" y="37"/>
                    <a:pt x="19" y="37"/>
                  </a:cubicBezTo>
                  <a:cubicBezTo>
                    <a:pt x="19" y="37"/>
                    <a:pt x="0" y="46"/>
                    <a:pt x="10" y="74"/>
                  </a:cubicBezTo>
                  <a:cubicBezTo>
                    <a:pt x="19" y="92"/>
                    <a:pt x="28" y="111"/>
                    <a:pt x="46" y="111"/>
                  </a:cubicBezTo>
                  <a:cubicBezTo>
                    <a:pt x="54" y="113"/>
                    <a:pt x="61" y="114"/>
                    <a:pt x="68" y="114"/>
                  </a:cubicBezTo>
                  <a:cubicBezTo>
                    <a:pt x="88" y="114"/>
                    <a:pt x="104" y="106"/>
                    <a:pt x="111" y="92"/>
                  </a:cubicBezTo>
                  <a:cubicBezTo>
                    <a:pt x="129" y="74"/>
                    <a:pt x="129" y="46"/>
                    <a:pt x="111" y="28"/>
                  </a:cubicBezTo>
                  <a:cubicBezTo>
                    <a:pt x="102" y="9"/>
                    <a:pt x="83"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195;p45">
              <a:extLst>
                <a:ext uri="{FF2B5EF4-FFF2-40B4-BE49-F238E27FC236}">
                  <a16:creationId xmlns:a16="http://schemas.microsoft.com/office/drawing/2014/main" id="{9C2991C7-64FF-5241-9C24-25C20D3763B3}"/>
                </a:ext>
              </a:extLst>
            </p:cNvPr>
            <p:cNvSpPr/>
            <p:nvPr/>
          </p:nvSpPr>
          <p:spPr>
            <a:xfrm>
              <a:off x="894975" y="3577500"/>
              <a:ext cx="3250" cy="2875"/>
            </a:xfrm>
            <a:custGeom>
              <a:avLst/>
              <a:gdLst/>
              <a:ahLst/>
              <a:cxnLst/>
              <a:rect l="l" t="t" r="r" b="b"/>
              <a:pathLst>
                <a:path w="130" h="115" extrusionOk="0">
                  <a:moveTo>
                    <a:pt x="65" y="1"/>
                  </a:moveTo>
                  <a:cubicBezTo>
                    <a:pt x="37" y="1"/>
                    <a:pt x="28" y="19"/>
                    <a:pt x="37" y="28"/>
                  </a:cubicBezTo>
                  <a:cubicBezTo>
                    <a:pt x="37" y="28"/>
                    <a:pt x="46" y="28"/>
                    <a:pt x="65" y="38"/>
                  </a:cubicBezTo>
                  <a:cubicBezTo>
                    <a:pt x="74" y="47"/>
                    <a:pt x="74" y="56"/>
                    <a:pt x="65" y="65"/>
                  </a:cubicBezTo>
                  <a:cubicBezTo>
                    <a:pt x="65" y="70"/>
                    <a:pt x="63" y="72"/>
                    <a:pt x="59" y="72"/>
                  </a:cubicBezTo>
                  <a:cubicBezTo>
                    <a:pt x="56" y="72"/>
                    <a:pt x="51" y="70"/>
                    <a:pt x="46" y="65"/>
                  </a:cubicBezTo>
                  <a:cubicBezTo>
                    <a:pt x="37" y="56"/>
                    <a:pt x="28" y="38"/>
                    <a:pt x="28" y="38"/>
                  </a:cubicBezTo>
                  <a:cubicBezTo>
                    <a:pt x="19" y="38"/>
                    <a:pt x="0" y="47"/>
                    <a:pt x="10" y="74"/>
                  </a:cubicBezTo>
                  <a:cubicBezTo>
                    <a:pt x="10" y="93"/>
                    <a:pt x="28" y="111"/>
                    <a:pt x="46" y="111"/>
                  </a:cubicBezTo>
                  <a:cubicBezTo>
                    <a:pt x="51" y="114"/>
                    <a:pt x="57" y="115"/>
                    <a:pt x="63" y="115"/>
                  </a:cubicBezTo>
                  <a:cubicBezTo>
                    <a:pt x="79" y="115"/>
                    <a:pt x="97" y="106"/>
                    <a:pt x="111" y="93"/>
                  </a:cubicBezTo>
                  <a:cubicBezTo>
                    <a:pt x="129" y="74"/>
                    <a:pt x="129" y="47"/>
                    <a:pt x="111" y="28"/>
                  </a:cubicBezTo>
                  <a:cubicBezTo>
                    <a:pt x="102" y="10"/>
                    <a:pt x="83"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196;p45">
              <a:extLst>
                <a:ext uri="{FF2B5EF4-FFF2-40B4-BE49-F238E27FC236}">
                  <a16:creationId xmlns:a16="http://schemas.microsoft.com/office/drawing/2014/main" id="{24B000C7-C8AA-7340-83E2-415E9EC6F26A}"/>
                </a:ext>
              </a:extLst>
            </p:cNvPr>
            <p:cNvSpPr/>
            <p:nvPr/>
          </p:nvSpPr>
          <p:spPr>
            <a:xfrm>
              <a:off x="882325" y="3570825"/>
              <a:ext cx="1850" cy="12225"/>
            </a:xfrm>
            <a:custGeom>
              <a:avLst/>
              <a:gdLst/>
              <a:ahLst/>
              <a:cxnLst/>
              <a:rect l="l" t="t" r="r" b="b"/>
              <a:pathLst>
                <a:path w="74" h="489" extrusionOk="0">
                  <a:moveTo>
                    <a:pt x="28" y="1"/>
                  </a:moveTo>
                  <a:cubicBezTo>
                    <a:pt x="9" y="84"/>
                    <a:pt x="0" y="167"/>
                    <a:pt x="9" y="240"/>
                  </a:cubicBezTo>
                  <a:cubicBezTo>
                    <a:pt x="0" y="323"/>
                    <a:pt x="18" y="406"/>
                    <a:pt x="46" y="489"/>
                  </a:cubicBezTo>
                  <a:cubicBezTo>
                    <a:pt x="74" y="323"/>
                    <a:pt x="74" y="157"/>
                    <a:pt x="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197;p45">
              <a:extLst>
                <a:ext uri="{FF2B5EF4-FFF2-40B4-BE49-F238E27FC236}">
                  <a16:creationId xmlns:a16="http://schemas.microsoft.com/office/drawing/2014/main" id="{7156F896-C80C-D74B-8BC4-BA78517FB2F4}"/>
                </a:ext>
              </a:extLst>
            </p:cNvPr>
            <p:cNvSpPr/>
            <p:nvPr/>
          </p:nvSpPr>
          <p:spPr>
            <a:xfrm>
              <a:off x="844800" y="3573375"/>
              <a:ext cx="1625" cy="9900"/>
            </a:xfrm>
            <a:custGeom>
              <a:avLst/>
              <a:gdLst/>
              <a:ahLst/>
              <a:cxnLst/>
              <a:rect l="l" t="t" r="r" b="b"/>
              <a:pathLst>
                <a:path w="65" h="396" extrusionOk="0">
                  <a:moveTo>
                    <a:pt x="28" y="0"/>
                  </a:moveTo>
                  <a:cubicBezTo>
                    <a:pt x="0" y="0"/>
                    <a:pt x="0" y="92"/>
                    <a:pt x="0" y="193"/>
                  </a:cubicBezTo>
                  <a:cubicBezTo>
                    <a:pt x="10" y="304"/>
                    <a:pt x="19" y="396"/>
                    <a:pt x="37" y="396"/>
                  </a:cubicBezTo>
                  <a:cubicBezTo>
                    <a:pt x="56" y="332"/>
                    <a:pt x="65" y="258"/>
                    <a:pt x="56" y="193"/>
                  </a:cubicBezTo>
                  <a:cubicBezTo>
                    <a:pt x="65" y="129"/>
                    <a:pt x="46" y="65"/>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198;p45">
              <a:extLst>
                <a:ext uri="{FF2B5EF4-FFF2-40B4-BE49-F238E27FC236}">
                  <a16:creationId xmlns:a16="http://schemas.microsoft.com/office/drawing/2014/main" id="{BE7CDB21-C6FF-7B45-8377-7315B9C07FB4}"/>
                </a:ext>
              </a:extLst>
            </p:cNvPr>
            <p:cNvSpPr/>
            <p:nvPr/>
          </p:nvSpPr>
          <p:spPr>
            <a:xfrm>
              <a:off x="1158275" y="3550350"/>
              <a:ext cx="87475" cy="21425"/>
            </a:xfrm>
            <a:custGeom>
              <a:avLst/>
              <a:gdLst/>
              <a:ahLst/>
              <a:cxnLst/>
              <a:rect l="l" t="t" r="r" b="b"/>
              <a:pathLst>
                <a:path w="3499" h="857" extrusionOk="0">
                  <a:moveTo>
                    <a:pt x="0" y="1"/>
                  </a:moveTo>
                  <a:cubicBezTo>
                    <a:pt x="0" y="1"/>
                    <a:pt x="19" y="19"/>
                    <a:pt x="46" y="56"/>
                  </a:cubicBezTo>
                  <a:lnTo>
                    <a:pt x="212" y="203"/>
                  </a:lnTo>
                  <a:cubicBezTo>
                    <a:pt x="562" y="194"/>
                    <a:pt x="1234" y="185"/>
                    <a:pt x="1989" y="157"/>
                  </a:cubicBezTo>
                  <a:lnTo>
                    <a:pt x="3185" y="120"/>
                  </a:lnTo>
                  <a:lnTo>
                    <a:pt x="3185" y="120"/>
                  </a:lnTo>
                  <a:lnTo>
                    <a:pt x="3462" y="415"/>
                  </a:lnTo>
                  <a:lnTo>
                    <a:pt x="3462" y="406"/>
                  </a:lnTo>
                  <a:cubicBezTo>
                    <a:pt x="3471" y="544"/>
                    <a:pt x="3480" y="654"/>
                    <a:pt x="3480" y="746"/>
                  </a:cubicBezTo>
                  <a:cubicBezTo>
                    <a:pt x="3480" y="783"/>
                    <a:pt x="3480" y="820"/>
                    <a:pt x="3489" y="857"/>
                  </a:cubicBezTo>
                  <a:cubicBezTo>
                    <a:pt x="3489" y="820"/>
                    <a:pt x="3499" y="783"/>
                    <a:pt x="3499" y="746"/>
                  </a:cubicBezTo>
                  <a:lnTo>
                    <a:pt x="3499" y="406"/>
                  </a:lnTo>
                  <a:lnTo>
                    <a:pt x="3499" y="396"/>
                  </a:lnTo>
                  <a:lnTo>
                    <a:pt x="3222" y="93"/>
                  </a:lnTo>
                  <a:lnTo>
                    <a:pt x="3213" y="83"/>
                  </a:lnTo>
                  <a:lnTo>
                    <a:pt x="3204" y="83"/>
                  </a:lnTo>
                  <a:lnTo>
                    <a:pt x="1998" y="111"/>
                  </a:lnTo>
                  <a:cubicBezTo>
                    <a:pt x="1249" y="138"/>
                    <a:pt x="582" y="157"/>
                    <a:pt x="230" y="175"/>
                  </a:cubicBezTo>
                  <a:lnTo>
                    <a:pt x="230" y="175"/>
                  </a:lnTo>
                  <a:lnTo>
                    <a:pt x="65" y="37"/>
                  </a:lnTo>
                  <a:cubicBezTo>
                    <a:pt x="46" y="28"/>
                    <a:pt x="28" y="1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199;p45">
              <a:extLst>
                <a:ext uri="{FF2B5EF4-FFF2-40B4-BE49-F238E27FC236}">
                  <a16:creationId xmlns:a16="http://schemas.microsoft.com/office/drawing/2014/main" id="{D9C6E2C4-3DE2-1548-A7A3-1989C99F637A}"/>
                </a:ext>
              </a:extLst>
            </p:cNvPr>
            <p:cNvSpPr/>
            <p:nvPr/>
          </p:nvSpPr>
          <p:spPr>
            <a:xfrm>
              <a:off x="1248100" y="3561850"/>
              <a:ext cx="3400" cy="3050"/>
            </a:xfrm>
            <a:custGeom>
              <a:avLst/>
              <a:gdLst/>
              <a:ahLst/>
              <a:cxnLst/>
              <a:rect l="l" t="t" r="r" b="b"/>
              <a:pathLst>
                <a:path w="136" h="122" extrusionOk="0">
                  <a:moveTo>
                    <a:pt x="62" y="1"/>
                  </a:moveTo>
                  <a:cubicBezTo>
                    <a:pt x="44" y="10"/>
                    <a:pt x="34" y="19"/>
                    <a:pt x="25" y="28"/>
                  </a:cubicBezTo>
                  <a:cubicBezTo>
                    <a:pt x="0" y="79"/>
                    <a:pt x="36" y="122"/>
                    <a:pt x="85" y="122"/>
                  </a:cubicBezTo>
                  <a:cubicBezTo>
                    <a:pt x="89" y="122"/>
                    <a:pt x="94" y="121"/>
                    <a:pt x="99" y="121"/>
                  </a:cubicBezTo>
                  <a:cubicBezTo>
                    <a:pt x="117" y="111"/>
                    <a:pt x="127" y="93"/>
                    <a:pt x="127" y="74"/>
                  </a:cubicBezTo>
                  <a:cubicBezTo>
                    <a:pt x="136" y="47"/>
                    <a:pt x="108" y="38"/>
                    <a:pt x="108" y="38"/>
                  </a:cubicBezTo>
                  <a:cubicBezTo>
                    <a:pt x="108" y="38"/>
                    <a:pt x="108" y="56"/>
                    <a:pt x="99" y="65"/>
                  </a:cubicBezTo>
                  <a:cubicBezTo>
                    <a:pt x="94" y="70"/>
                    <a:pt x="92" y="72"/>
                    <a:pt x="89" y="72"/>
                  </a:cubicBezTo>
                  <a:cubicBezTo>
                    <a:pt x="85" y="72"/>
                    <a:pt x="80" y="70"/>
                    <a:pt x="71" y="65"/>
                  </a:cubicBezTo>
                  <a:cubicBezTo>
                    <a:pt x="62" y="56"/>
                    <a:pt x="62" y="56"/>
                    <a:pt x="71" y="38"/>
                  </a:cubicBezTo>
                  <a:cubicBezTo>
                    <a:pt x="80" y="28"/>
                    <a:pt x="99" y="28"/>
                    <a:pt x="99" y="28"/>
                  </a:cubicBezTo>
                  <a:cubicBezTo>
                    <a:pt x="108" y="28"/>
                    <a:pt x="99" y="1"/>
                    <a:pt x="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200;p45">
              <a:extLst>
                <a:ext uri="{FF2B5EF4-FFF2-40B4-BE49-F238E27FC236}">
                  <a16:creationId xmlns:a16="http://schemas.microsoft.com/office/drawing/2014/main" id="{6B363D9D-812D-9142-B1F0-C9BC5BABD650}"/>
                </a:ext>
              </a:extLst>
            </p:cNvPr>
            <p:cNvSpPr/>
            <p:nvPr/>
          </p:nvSpPr>
          <p:spPr>
            <a:xfrm>
              <a:off x="1248325" y="3567150"/>
              <a:ext cx="3375" cy="3050"/>
            </a:xfrm>
            <a:custGeom>
              <a:avLst/>
              <a:gdLst/>
              <a:ahLst/>
              <a:cxnLst/>
              <a:rect l="l" t="t" r="r" b="b"/>
              <a:pathLst>
                <a:path w="135" h="122" extrusionOk="0">
                  <a:moveTo>
                    <a:pt x="71" y="1"/>
                  </a:moveTo>
                  <a:cubicBezTo>
                    <a:pt x="53" y="1"/>
                    <a:pt x="35" y="19"/>
                    <a:pt x="25" y="28"/>
                  </a:cubicBezTo>
                  <a:cubicBezTo>
                    <a:pt x="0" y="79"/>
                    <a:pt x="36" y="121"/>
                    <a:pt x="85" y="121"/>
                  </a:cubicBezTo>
                  <a:cubicBezTo>
                    <a:pt x="90" y="121"/>
                    <a:pt x="94" y="121"/>
                    <a:pt x="99" y="120"/>
                  </a:cubicBezTo>
                  <a:cubicBezTo>
                    <a:pt x="118" y="111"/>
                    <a:pt x="127" y="93"/>
                    <a:pt x="127" y="74"/>
                  </a:cubicBezTo>
                  <a:cubicBezTo>
                    <a:pt x="134" y="51"/>
                    <a:pt x="117" y="35"/>
                    <a:pt x="111" y="35"/>
                  </a:cubicBezTo>
                  <a:cubicBezTo>
                    <a:pt x="109" y="35"/>
                    <a:pt x="108" y="36"/>
                    <a:pt x="108" y="37"/>
                  </a:cubicBezTo>
                  <a:cubicBezTo>
                    <a:pt x="99" y="47"/>
                    <a:pt x="108" y="56"/>
                    <a:pt x="99" y="65"/>
                  </a:cubicBezTo>
                  <a:cubicBezTo>
                    <a:pt x="95" y="70"/>
                    <a:pt x="92" y="72"/>
                    <a:pt x="89" y="72"/>
                  </a:cubicBezTo>
                  <a:cubicBezTo>
                    <a:pt x="85" y="72"/>
                    <a:pt x="81" y="70"/>
                    <a:pt x="71" y="65"/>
                  </a:cubicBezTo>
                  <a:cubicBezTo>
                    <a:pt x="62" y="56"/>
                    <a:pt x="62" y="56"/>
                    <a:pt x="71" y="37"/>
                  </a:cubicBezTo>
                  <a:cubicBezTo>
                    <a:pt x="90" y="28"/>
                    <a:pt x="99" y="28"/>
                    <a:pt x="99" y="28"/>
                  </a:cubicBezTo>
                  <a:cubicBezTo>
                    <a:pt x="108" y="28"/>
                    <a:pt x="99"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201;p45">
              <a:extLst>
                <a:ext uri="{FF2B5EF4-FFF2-40B4-BE49-F238E27FC236}">
                  <a16:creationId xmlns:a16="http://schemas.microsoft.com/office/drawing/2014/main" id="{AB3745B9-F6CE-6B46-B290-9DD355B6CD83}"/>
                </a:ext>
              </a:extLst>
            </p:cNvPr>
            <p:cNvSpPr/>
            <p:nvPr/>
          </p:nvSpPr>
          <p:spPr>
            <a:xfrm>
              <a:off x="1262525" y="3559550"/>
              <a:ext cx="1875" cy="12225"/>
            </a:xfrm>
            <a:custGeom>
              <a:avLst/>
              <a:gdLst/>
              <a:ahLst/>
              <a:cxnLst/>
              <a:rect l="l" t="t" r="r" b="b"/>
              <a:pathLst>
                <a:path w="75" h="489" extrusionOk="0">
                  <a:moveTo>
                    <a:pt x="28" y="1"/>
                  </a:moveTo>
                  <a:cubicBezTo>
                    <a:pt x="1" y="84"/>
                    <a:pt x="1" y="166"/>
                    <a:pt x="10" y="249"/>
                  </a:cubicBezTo>
                  <a:cubicBezTo>
                    <a:pt x="1" y="323"/>
                    <a:pt x="10" y="406"/>
                    <a:pt x="37" y="489"/>
                  </a:cubicBezTo>
                  <a:cubicBezTo>
                    <a:pt x="65" y="406"/>
                    <a:pt x="74" y="323"/>
                    <a:pt x="56" y="249"/>
                  </a:cubicBezTo>
                  <a:cubicBezTo>
                    <a:pt x="65" y="166"/>
                    <a:pt x="56" y="84"/>
                    <a:pt x="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202;p45">
              <a:extLst>
                <a:ext uri="{FF2B5EF4-FFF2-40B4-BE49-F238E27FC236}">
                  <a16:creationId xmlns:a16="http://schemas.microsoft.com/office/drawing/2014/main" id="{91675FA5-A826-284F-92E8-936EBECC5144}"/>
                </a:ext>
              </a:extLst>
            </p:cNvPr>
            <p:cNvSpPr/>
            <p:nvPr/>
          </p:nvSpPr>
          <p:spPr>
            <a:xfrm>
              <a:off x="1300275" y="3560025"/>
              <a:ext cx="1625" cy="9925"/>
            </a:xfrm>
            <a:custGeom>
              <a:avLst/>
              <a:gdLst/>
              <a:ahLst/>
              <a:cxnLst/>
              <a:rect l="l" t="t" r="r" b="b"/>
              <a:pathLst>
                <a:path w="65" h="397" extrusionOk="0">
                  <a:moveTo>
                    <a:pt x="28" y="0"/>
                  </a:moveTo>
                  <a:cubicBezTo>
                    <a:pt x="10" y="9"/>
                    <a:pt x="0" y="92"/>
                    <a:pt x="10" y="203"/>
                  </a:cubicBezTo>
                  <a:cubicBezTo>
                    <a:pt x="10" y="313"/>
                    <a:pt x="28" y="396"/>
                    <a:pt x="37" y="396"/>
                  </a:cubicBezTo>
                  <a:cubicBezTo>
                    <a:pt x="56" y="396"/>
                    <a:pt x="65" y="313"/>
                    <a:pt x="56" y="203"/>
                  </a:cubicBezTo>
                  <a:cubicBezTo>
                    <a:pt x="65" y="129"/>
                    <a:pt x="56" y="65"/>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203;p45">
              <a:extLst>
                <a:ext uri="{FF2B5EF4-FFF2-40B4-BE49-F238E27FC236}">
                  <a16:creationId xmlns:a16="http://schemas.microsoft.com/office/drawing/2014/main" id="{299B74A7-299A-564D-8C20-5923D74D94E2}"/>
                </a:ext>
              </a:extLst>
            </p:cNvPr>
            <p:cNvSpPr/>
            <p:nvPr/>
          </p:nvSpPr>
          <p:spPr>
            <a:xfrm>
              <a:off x="1014050" y="3581750"/>
              <a:ext cx="6150" cy="5250"/>
            </a:xfrm>
            <a:custGeom>
              <a:avLst/>
              <a:gdLst/>
              <a:ahLst/>
              <a:cxnLst/>
              <a:rect l="l" t="t" r="r" b="b"/>
              <a:pathLst>
                <a:path w="246" h="210" extrusionOk="0">
                  <a:moveTo>
                    <a:pt x="124" y="0"/>
                  </a:moveTo>
                  <a:cubicBezTo>
                    <a:pt x="104" y="0"/>
                    <a:pt x="93" y="9"/>
                    <a:pt x="98" y="15"/>
                  </a:cubicBezTo>
                  <a:cubicBezTo>
                    <a:pt x="98" y="24"/>
                    <a:pt x="126" y="15"/>
                    <a:pt x="153" y="43"/>
                  </a:cubicBezTo>
                  <a:cubicBezTo>
                    <a:pt x="197" y="80"/>
                    <a:pt x="135" y="126"/>
                    <a:pt x="91" y="126"/>
                  </a:cubicBezTo>
                  <a:cubicBezTo>
                    <a:pt x="69" y="126"/>
                    <a:pt x="52" y="115"/>
                    <a:pt x="52" y="89"/>
                  </a:cubicBezTo>
                  <a:cubicBezTo>
                    <a:pt x="52" y="52"/>
                    <a:pt x="61" y="24"/>
                    <a:pt x="61" y="24"/>
                  </a:cubicBezTo>
                  <a:lnTo>
                    <a:pt x="61" y="24"/>
                  </a:lnTo>
                  <a:cubicBezTo>
                    <a:pt x="61" y="24"/>
                    <a:pt x="25" y="33"/>
                    <a:pt x="15" y="89"/>
                  </a:cubicBezTo>
                  <a:cubicBezTo>
                    <a:pt x="1" y="155"/>
                    <a:pt x="57" y="210"/>
                    <a:pt x="118" y="210"/>
                  </a:cubicBezTo>
                  <a:cubicBezTo>
                    <a:pt x="133" y="210"/>
                    <a:pt x="148" y="206"/>
                    <a:pt x="163" y="199"/>
                  </a:cubicBezTo>
                  <a:cubicBezTo>
                    <a:pt x="246" y="171"/>
                    <a:pt x="246" y="61"/>
                    <a:pt x="172" y="15"/>
                  </a:cubicBezTo>
                  <a:cubicBezTo>
                    <a:pt x="154" y="4"/>
                    <a:pt x="137" y="0"/>
                    <a:pt x="1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204;p45">
              <a:extLst>
                <a:ext uri="{FF2B5EF4-FFF2-40B4-BE49-F238E27FC236}">
                  <a16:creationId xmlns:a16="http://schemas.microsoft.com/office/drawing/2014/main" id="{E2950837-BB7E-2D42-8E40-A02112914B13}"/>
                </a:ext>
              </a:extLst>
            </p:cNvPr>
            <p:cNvSpPr/>
            <p:nvPr/>
          </p:nvSpPr>
          <p:spPr>
            <a:xfrm>
              <a:off x="1070925" y="3580125"/>
              <a:ext cx="5900" cy="5250"/>
            </a:xfrm>
            <a:custGeom>
              <a:avLst/>
              <a:gdLst/>
              <a:ahLst/>
              <a:cxnLst/>
              <a:rect l="l" t="t" r="r" b="b"/>
              <a:pathLst>
                <a:path w="236" h="210" extrusionOk="0">
                  <a:moveTo>
                    <a:pt x="128" y="1"/>
                  </a:moveTo>
                  <a:cubicBezTo>
                    <a:pt x="107" y="1"/>
                    <a:pt x="97" y="10"/>
                    <a:pt x="97" y="16"/>
                  </a:cubicBezTo>
                  <a:cubicBezTo>
                    <a:pt x="97" y="25"/>
                    <a:pt x="125" y="16"/>
                    <a:pt x="152" y="43"/>
                  </a:cubicBezTo>
                  <a:cubicBezTo>
                    <a:pt x="202" y="81"/>
                    <a:pt x="138" y="126"/>
                    <a:pt x="92" y="126"/>
                  </a:cubicBezTo>
                  <a:cubicBezTo>
                    <a:pt x="69" y="126"/>
                    <a:pt x="51" y="116"/>
                    <a:pt x="51" y="89"/>
                  </a:cubicBezTo>
                  <a:cubicBezTo>
                    <a:pt x="51" y="52"/>
                    <a:pt x="70" y="25"/>
                    <a:pt x="70" y="25"/>
                  </a:cubicBezTo>
                  <a:cubicBezTo>
                    <a:pt x="70" y="23"/>
                    <a:pt x="69" y="22"/>
                    <a:pt x="67" y="22"/>
                  </a:cubicBezTo>
                  <a:cubicBezTo>
                    <a:pt x="58" y="22"/>
                    <a:pt x="31" y="42"/>
                    <a:pt x="24" y="80"/>
                  </a:cubicBezTo>
                  <a:cubicBezTo>
                    <a:pt x="1" y="148"/>
                    <a:pt x="58" y="209"/>
                    <a:pt x="120" y="209"/>
                  </a:cubicBezTo>
                  <a:cubicBezTo>
                    <a:pt x="134" y="209"/>
                    <a:pt x="148" y="206"/>
                    <a:pt x="162" y="200"/>
                  </a:cubicBezTo>
                  <a:cubicBezTo>
                    <a:pt x="208" y="181"/>
                    <a:pt x="235" y="135"/>
                    <a:pt x="226" y="98"/>
                  </a:cubicBezTo>
                  <a:cubicBezTo>
                    <a:pt x="226" y="62"/>
                    <a:pt x="208" y="34"/>
                    <a:pt x="180" y="16"/>
                  </a:cubicBezTo>
                  <a:cubicBezTo>
                    <a:pt x="158" y="5"/>
                    <a:pt x="141" y="1"/>
                    <a:pt x="1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205;p45">
              <a:extLst>
                <a:ext uri="{FF2B5EF4-FFF2-40B4-BE49-F238E27FC236}">
                  <a16:creationId xmlns:a16="http://schemas.microsoft.com/office/drawing/2014/main" id="{BF961480-1899-934A-9602-C6D842731236}"/>
                </a:ext>
              </a:extLst>
            </p:cNvPr>
            <p:cNvSpPr/>
            <p:nvPr/>
          </p:nvSpPr>
          <p:spPr>
            <a:xfrm>
              <a:off x="1123425" y="3578575"/>
              <a:ext cx="5875" cy="5300"/>
            </a:xfrm>
            <a:custGeom>
              <a:avLst/>
              <a:gdLst/>
              <a:ahLst/>
              <a:cxnLst/>
              <a:rect l="l" t="t" r="r" b="b"/>
              <a:pathLst>
                <a:path w="235" h="212" extrusionOk="0">
                  <a:moveTo>
                    <a:pt x="137" y="1"/>
                  </a:moveTo>
                  <a:cubicBezTo>
                    <a:pt x="113" y="1"/>
                    <a:pt x="96" y="13"/>
                    <a:pt x="96" y="13"/>
                  </a:cubicBezTo>
                  <a:cubicBezTo>
                    <a:pt x="105" y="22"/>
                    <a:pt x="133" y="22"/>
                    <a:pt x="161" y="50"/>
                  </a:cubicBezTo>
                  <a:cubicBezTo>
                    <a:pt x="205" y="82"/>
                    <a:pt x="135" y="131"/>
                    <a:pt x="91" y="131"/>
                  </a:cubicBezTo>
                  <a:cubicBezTo>
                    <a:pt x="71" y="131"/>
                    <a:pt x="57" y="121"/>
                    <a:pt x="59" y="96"/>
                  </a:cubicBezTo>
                  <a:cubicBezTo>
                    <a:pt x="59" y="50"/>
                    <a:pt x="69" y="31"/>
                    <a:pt x="69" y="31"/>
                  </a:cubicBezTo>
                  <a:cubicBezTo>
                    <a:pt x="69" y="30"/>
                    <a:pt x="67" y="28"/>
                    <a:pt x="64" y="28"/>
                  </a:cubicBezTo>
                  <a:cubicBezTo>
                    <a:pt x="54" y="28"/>
                    <a:pt x="30" y="43"/>
                    <a:pt x="23" y="87"/>
                  </a:cubicBezTo>
                  <a:cubicBezTo>
                    <a:pt x="1" y="152"/>
                    <a:pt x="53" y="211"/>
                    <a:pt x="117" y="211"/>
                  </a:cubicBezTo>
                  <a:cubicBezTo>
                    <a:pt x="134" y="211"/>
                    <a:pt x="152" y="207"/>
                    <a:pt x="170" y="197"/>
                  </a:cubicBezTo>
                  <a:cubicBezTo>
                    <a:pt x="207" y="179"/>
                    <a:pt x="234" y="142"/>
                    <a:pt x="234" y="96"/>
                  </a:cubicBezTo>
                  <a:cubicBezTo>
                    <a:pt x="225" y="59"/>
                    <a:pt x="207" y="31"/>
                    <a:pt x="179" y="13"/>
                  </a:cubicBezTo>
                  <a:cubicBezTo>
                    <a:pt x="164" y="4"/>
                    <a:pt x="149" y="1"/>
                    <a:pt x="1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206;p45">
              <a:extLst>
                <a:ext uri="{FF2B5EF4-FFF2-40B4-BE49-F238E27FC236}">
                  <a16:creationId xmlns:a16="http://schemas.microsoft.com/office/drawing/2014/main" id="{8629B026-FE2D-2344-9695-04D9C57B4F3A}"/>
                </a:ext>
              </a:extLst>
            </p:cNvPr>
            <p:cNvSpPr/>
            <p:nvPr/>
          </p:nvSpPr>
          <p:spPr>
            <a:xfrm>
              <a:off x="1004975" y="3588950"/>
              <a:ext cx="135825" cy="4050"/>
            </a:xfrm>
            <a:custGeom>
              <a:avLst/>
              <a:gdLst/>
              <a:ahLst/>
              <a:cxnLst/>
              <a:rect l="l" t="t" r="r" b="b"/>
              <a:pathLst>
                <a:path w="5433" h="162" extrusionOk="0">
                  <a:moveTo>
                    <a:pt x="5330" y="1"/>
                  </a:moveTo>
                  <a:cubicBezTo>
                    <a:pt x="5007" y="1"/>
                    <a:pt x="3960" y="19"/>
                    <a:pt x="2717" y="49"/>
                  </a:cubicBezTo>
                  <a:cubicBezTo>
                    <a:pt x="1216" y="95"/>
                    <a:pt x="1" y="141"/>
                    <a:pt x="1" y="160"/>
                  </a:cubicBezTo>
                  <a:cubicBezTo>
                    <a:pt x="1" y="161"/>
                    <a:pt x="35" y="162"/>
                    <a:pt x="98" y="162"/>
                  </a:cubicBezTo>
                  <a:cubicBezTo>
                    <a:pt x="414" y="162"/>
                    <a:pt x="1466" y="143"/>
                    <a:pt x="2717" y="104"/>
                  </a:cubicBezTo>
                  <a:cubicBezTo>
                    <a:pt x="4217" y="58"/>
                    <a:pt x="5433" y="12"/>
                    <a:pt x="5433" y="3"/>
                  </a:cubicBezTo>
                  <a:cubicBezTo>
                    <a:pt x="5433" y="2"/>
                    <a:pt x="5397" y="1"/>
                    <a:pt x="53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207;p45">
              <a:extLst>
                <a:ext uri="{FF2B5EF4-FFF2-40B4-BE49-F238E27FC236}">
                  <a16:creationId xmlns:a16="http://schemas.microsoft.com/office/drawing/2014/main" id="{01C9D521-6FDE-7045-B53B-5401DB918B3B}"/>
                </a:ext>
              </a:extLst>
            </p:cNvPr>
            <p:cNvSpPr/>
            <p:nvPr/>
          </p:nvSpPr>
          <p:spPr>
            <a:xfrm>
              <a:off x="1025250" y="3592000"/>
              <a:ext cx="46275" cy="58500"/>
            </a:xfrm>
            <a:custGeom>
              <a:avLst/>
              <a:gdLst/>
              <a:ahLst/>
              <a:cxnLst/>
              <a:rect l="l" t="t" r="r" b="b"/>
              <a:pathLst>
                <a:path w="1851" h="2340" extrusionOk="0">
                  <a:moveTo>
                    <a:pt x="0" y="1"/>
                  </a:moveTo>
                  <a:cubicBezTo>
                    <a:pt x="0" y="47"/>
                    <a:pt x="0" y="93"/>
                    <a:pt x="9" y="130"/>
                  </a:cubicBezTo>
                  <a:cubicBezTo>
                    <a:pt x="18" y="213"/>
                    <a:pt x="37" y="332"/>
                    <a:pt x="65" y="489"/>
                  </a:cubicBezTo>
                  <a:cubicBezTo>
                    <a:pt x="111" y="875"/>
                    <a:pt x="239" y="1253"/>
                    <a:pt x="433" y="1593"/>
                  </a:cubicBezTo>
                  <a:cubicBezTo>
                    <a:pt x="686" y="2056"/>
                    <a:pt x="1172" y="2339"/>
                    <a:pt x="1688" y="2339"/>
                  </a:cubicBezTo>
                  <a:cubicBezTo>
                    <a:pt x="1696" y="2339"/>
                    <a:pt x="1704" y="2339"/>
                    <a:pt x="1712" y="2339"/>
                  </a:cubicBezTo>
                  <a:lnTo>
                    <a:pt x="1851" y="2339"/>
                  </a:lnTo>
                  <a:cubicBezTo>
                    <a:pt x="1685" y="2330"/>
                    <a:pt x="1528" y="2302"/>
                    <a:pt x="1372" y="2256"/>
                  </a:cubicBezTo>
                  <a:cubicBezTo>
                    <a:pt x="1206" y="2201"/>
                    <a:pt x="1040" y="2137"/>
                    <a:pt x="902" y="2035"/>
                  </a:cubicBezTo>
                  <a:cubicBezTo>
                    <a:pt x="727" y="1906"/>
                    <a:pt x="589" y="1750"/>
                    <a:pt x="479" y="1566"/>
                  </a:cubicBezTo>
                  <a:cubicBezTo>
                    <a:pt x="295" y="1225"/>
                    <a:pt x="157" y="857"/>
                    <a:pt x="101" y="470"/>
                  </a:cubicBezTo>
                  <a:cubicBezTo>
                    <a:pt x="74" y="341"/>
                    <a:pt x="46" y="222"/>
                    <a:pt x="28" y="130"/>
                  </a:cubicBezTo>
                  <a:cubicBezTo>
                    <a:pt x="28" y="84"/>
                    <a:pt x="18" y="4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208;p45">
              <a:extLst>
                <a:ext uri="{FF2B5EF4-FFF2-40B4-BE49-F238E27FC236}">
                  <a16:creationId xmlns:a16="http://schemas.microsoft.com/office/drawing/2014/main" id="{5B11715B-C096-F04E-A16D-5AFEB7B49FAB}"/>
                </a:ext>
              </a:extLst>
            </p:cNvPr>
            <p:cNvSpPr/>
            <p:nvPr/>
          </p:nvSpPr>
          <p:spPr>
            <a:xfrm>
              <a:off x="1101200" y="3589700"/>
              <a:ext cx="18200" cy="54800"/>
            </a:xfrm>
            <a:custGeom>
              <a:avLst/>
              <a:gdLst/>
              <a:ahLst/>
              <a:cxnLst/>
              <a:rect l="l" t="t" r="r" b="b"/>
              <a:pathLst>
                <a:path w="728" h="2192" extrusionOk="0">
                  <a:moveTo>
                    <a:pt x="709" y="1"/>
                  </a:moveTo>
                  <a:cubicBezTo>
                    <a:pt x="700" y="1"/>
                    <a:pt x="700" y="130"/>
                    <a:pt x="681" y="341"/>
                  </a:cubicBezTo>
                  <a:cubicBezTo>
                    <a:pt x="654" y="608"/>
                    <a:pt x="589" y="885"/>
                    <a:pt x="516" y="1152"/>
                  </a:cubicBezTo>
                  <a:cubicBezTo>
                    <a:pt x="442" y="1419"/>
                    <a:pt x="341" y="1676"/>
                    <a:pt x="203" y="1916"/>
                  </a:cubicBezTo>
                  <a:cubicBezTo>
                    <a:pt x="184" y="1962"/>
                    <a:pt x="157" y="1998"/>
                    <a:pt x="129" y="2035"/>
                  </a:cubicBezTo>
                  <a:lnTo>
                    <a:pt x="65" y="2127"/>
                  </a:lnTo>
                  <a:cubicBezTo>
                    <a:pt x="19" y="2164"/>
                    <a:pt x="0" y="2192"/>
                    <a:pt x="0" y="2192"/>
                  </a:cubicBezTo>
                  <a:cubicBezTo>
                    <a:pt x="28" y="2173"/>
                    <a:pt x="55" y="2155"/>
                    <a:pt x="74" y="2137"/>
                  </a:cubicBezTo>
                  <a:cubicBezTo>
                    <a:pt x="101" y="2109"/>
                    <a:pt x="129" y="2091"/>
                    <a:pt x="157" y="2054"/>
                  </a:cubicBezTo>
                  <a:cubicBezTo>
                    <a:pt x="175" y="2026"/>
                    <a:pt x="212" y="1989"/>
                    <a:pt x="239" y="1943"/>
                  </a:cubicBezTo>
                  <a:cubicBezTo>
                    <a:pt x="387" y="1704"/>
                    <a:pt x="497" y="1437"/>
                    <a:pt x="571" y="1170"/>
                  </a:cubicBezTo>
                  <a:cubicBezTo>
                    <a:pt x="645" y="903"/>
                    <a:pt x="700" y="627"/>
                    <a:pt x="718" y="341"/>
                  </a:cubicBezTo>
                  <a:cubicBezTo>
                    <a:pt x="727" y="259"/>
                    <a:pt x="727" y="176"/>
                    <a:pt x="718" y="93"/>
                  </a:cubicBezTo>
                  <a:cubicBezTo>
                    <a:pt x="718" y="56"/>
                    <a:pt x="718" y="28"/>
                    <a:pt x="7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209;p45">
              <a:extLst>
                <a:ext uri="{FF2B5EF4-FFF2-40B4-BE49-F238E27FC236}">
                  <a16:creationId xmlns:a16="http://schemas.microsoft.com/office/drawing/2014/main" id="{82C2063F-3C6B-B748-BF2D-0A152FEFA2F4}"/>
                </a:ext>
              </a:extLst>
            </p:cNvPr>
            <p:cNvSpPr/>
            <p:nvPr/>
          </p:nvSpPr>
          <p:spPr>
            <a:xfrm>
              <a:off x="932025" y="3513075"/>
              <a:ext cx="49500" cy="23725"/>
            </a:xfrm>
            <a:custGeom>
              <a:avLst/>
              <a:gdLst/>
              <a:ahLst/>
              <a:cxnLst/>
              <a:rect l="l" t="t" r="r" b="b"/>
              <a:pathLst>
                <a:path w="1980" h="949" extrusionOk="0">
                  <a:moveTo>
                    <a:pt x="111" y="0"/>
                  </a:moveTo>
                  <a:cubicBezTo>
                    <a:pt x="74" y="0"/>
                    <a:pt x="37" y="0"/>
                    <a:pt x="1" y="9"/>
                  </a:cubicBezTo>
                  <a:cubicBezTo>
                    <a:pt x="1" y="19"/>
                    <a:pt x="157" y="28"/>
                    <a:pt x="396" y="46"/>
                  </a:cubicBezTo>
                  <a:cubicBezTo>
                    <a:pt x="709" y="55"/>
                    <a:pt x="1013" y="101"/>
                    <a:pt x="1317" y="184"/>
                  </a:cubicBezTo>
                  <a:cubicBezTo>
                    <a:pt x="1400" y="212"/>
                    <a:pt x="1483" y="239"/>
                    <a:pt x="1566" y="276"/>
                  </a:cubicBezTo>
                  <a:cubicBezTo>
                    <a:pt x="1639" y="304"/>
                    <a:pt x="1713" y="341"/>
                    <a:pt x="1777" y="396"/>
                  </a:cubicBezTo>
                  <a:cubicBezTo>
                    <a:pt x="1842" y="433"/>
                    <a:pt x="1888" y="488"/>
                    <a:pt x="1906" y="553"/>
                  </a:cubicBezTo>
                  <a:cubicBezTo>
                    <a:pt x="1934" y="608"/>
                    <a:pt x="1925" y="672"/>
                    <a:pt x="1897" y="727"/>
                  </a:cubicBezTo>
                  <a:cubicBezTo>
                    <a:pt x="1842" y="801"/>
                    <a:pt x="1768" y="866"/>
                    <a:pt x="1685" y="902"/>
                  </a:cubicBezTo>
                  <a:cubicBezTo>
                    <a:pt x="1648" y="912"/>
                    <a:pt x="1621" y="930"/>
                    <a:pt x="1593" y="948"/>
                  </a:cubicBezTo>
                  <a:cubicBezTo>
                    <a:pt x="1630" y="939"/>
                    <a:pt x="1667" y="930"/>
                    <a:pt x="1704" y="921"/>
                  </a:cubicBezTo>
                  <a:cubicBezTo>
                    <a:pt x="1796" y="884"/>
                    <a:pt x="1879" y="829"/>
                    <a:pt x="1934" y="746"/>
                  </a:cubicBezTo>
                  <a:cubicBezTo>
                    <a:pt x="1971" y="681"/>
                    <a:pt x="1980" y="608"/>
                    <a:pt x="1961" y="543"/>
                  </a:cubicBezTo>
                  <a:cubicBezTo>
                    <a:pt x="1925" y="460"/>
                    <a:pt x="1879" y="396"/>
                    <a:pt x="1814" y="350"/>
                  </a:cubicBezTo>
                  <a:cubicBezTo>
                    <a:pt x="1741" y="304"/>
                    <a:pt x="1667" y="258"/>
                    <a:pt x="1593" y="230"/>
                  </a:cubicBezTo>
                  <a:cubicBezTo>
                    <a:pt x="1510" y="193"/>
                    <a:pt x="1418" y="157"/>
                    <a:pt x="1335" y="138"/>
                  </a:cubicBezTo>
                  <a:cubicBezTo>
                    <a:pt x="1032" y="46"/>
                    <a:pt x="709" y="9"/>
                    <a:pt x="3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210;p45">
              <a:extLst>
                <a:ext uri="{FF2B5EF4-FFF2-40B4-BE49-F238E27FC236}">
                  <a16:creationId xmlns:a16="http://schemas.microsoft.com/office/drawing/2014/main" id="{679F4178-9C42-FF40-8AE5-F90CDDA5E1B5}"/>
                </a:ext>
              </a:extLst>
            </p:cNvPr>
            <p:cNvSpPr/>
            <p:nvPr/>
          </p:nvSpPr>
          <p:spPr>
            <a:xfrm>
              <a:off x="968400" y="3509850"/>
              <a:ext cx="18200" cy="10625"/>
            </a:xfrm>
            <a:custGeom>
              <a:avLst/>
              <a:gdLst/>
              <a:ahLst/>
              <a:cxnLst/>
              <a:rect l="l" t="t" r="r" b="b"/>
              <a:pathLst>
                <a:path w="728" h="425" extrusionOk="0">
                  <a:moveTo>
                    <a:pt x="9" y="0"/>
                  </a:moveTo>
                  <a:cubicBezTo>
                    <a:pt x="0" y="19"/>
                    <a:pt x="184" y="55"/>
                    <a:pt x="387" y="175"/>
                  </a:cubicBezTo>
                  <a:cubicBezTo>
                    <a:pt x="583" y="282"/>
                    <a:pt x="702" y="424"/>
                    <a:pt x="726" y="424"/>
                  </a:cubicBezTo>
                  <a:cubicBezTo>
                    <a:pt x="726" y="424"/>
                    <a:pt x="727" y="424"/>
                    <a:pt x="727" y="424"/>
                  </a:cubicBezTo>
                  <a:cubicBezTo>
                    <a:pt x="654" y="295"/>
                    <a:pt x="543" y="194"/>
                    <a:pt x="414" y="129"/>
                  </a:cubicBezTo>
                  <a:cubicBezTo>
                    <a:pt x="295" y="46"/>
                    <a:pt x="147" y="0"/>
                    <a:pt x="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211;p45">
              <a:extLst>
                <a:ext uri="{FF2B5EF4-FFF2-40B4-BE49-F238E27FC236}">
                  <a16:creationId xmlns:a16="http://schemas.microsoft.com/office/drawing/2014/main" id="{3D9D7B11-D9B0-F844-AD61-609D8D56AC55}"/>
                </a:ext>
              </a:extLst>
            </p:cNvPr>
            <p:cNvSpPr/>
            <p:nvPr/>
          </p:nvSpPr>
          <p:spPr>
            <a:xfrm>
              <a:off x="1352050" y="3506150"/>
              <a:ext cx="51350" cy="33175"/>
            </a:xfrm>
            <a:custGeom>
              <a:avLst/>
              <a:gdLst/>
              <a:ahLst/>
              <a:cxnLst/>
              <a:rect l="l" t="t" r="r" b="b"/>
              <a:pathLst>
                <a:path w="2054" h="1327" extrusionOk="0">
                  <a:moveTo>
                    <a:pt x="1" y="1"/>
                  </a:moveTo>
                  <a:cubicBezTo>
                    <a:pt x="56" y="10"/>
                    <a:pt x="111" y="19"/>
                    <a:pt x="167" y="29"/>
                  </a:cubicBezTo>
                  <a:cubicBezTo>
                    <a:pt x="268" y="38"/>
                    <a:pt x="424" y="65"/>
                    <a:pt x="608" y="93"/>
                  </a:cubicBezTo>
                  <a:cubicBezTo>
                    <a:pt x="802" y="121"/>
                    <a:pt x="1023" y="176"/>
                    <a:pt x="1262" y="231"/>
                  </a:cubicBezTo>
                  <a:cubicBezTo>
                    <a:pt x="1391" y="268"/>
                    <a:pt x="1511" y="305"/>
                    <a:pt x="1649" y="342"/>
                  </a:cubicBezTo>
                  <a:cubicBezTo>
                    <a:pt x="1713" y="360"/>
                    <a:pt x="1778" y="388"/>
                    <a:pt x="1833" y="424"/>
                  </a:cubicBezTo>
                  <a:cubicBezTo>
                    <a:pt x="1897" y="452"/>
                    <a:pt x="1943" y="498"/>
                    <a:pt x="1971" y="553"/>
                  </a:cubicBezTo>
                  <a:cubicBezTo>
                    <a:pt x="1999" y="618"/>
                    <a:pt x="1999" y="682"/>
                    <a:pt x="1971" y="747"/>
                  </a:cubicBezTo>
                  <a:cubicBezTo>
                    <a:pt x="1943" y="802"/>
                    <a:pt x="1897" y="857"/>
                    <a:pt x="1842" y="885"/>
                  </a:cubicBezTo>
                  <a:cubicBezTo>
                    <a:pt x="1732" y="958"/>
                    <a:pt x="1612" y="1004"/>
                    <a:pt x="1483" y="1050"/>
                  </a:cubicBezTo>
                  <a:cubicBezTo>
                    <a:pt x="1271" y="1115"/>
                    <a:pt x="1060" y="1170"/>
                    <a:pt x="839" y="1216"/>
                  </a:cubicBezTo>
                  <a:cubicBezTo>
                    <a:pt x="654" y="1253"/>
                    <a:pt x="498" y="1281"/>
                    <a:pt x="397" y="1299"/>
                  </a:cubicBezTo>
                  <a:cubicBezTo>
                    <a:pt x="341" y="1299"/>
                    <a:pt x="286" y="1308"/>
                    <a:pt x="231" y="1327"/>
                  </a:cubicBezTo>
                  <a:cubicBezTo>
                    <a:pt x="286" y="1327"/>
                    <a:pt x="351" y="1327"/>
                    <a:pt x="406" y="1317"/>
                  </a:cubicBezTo>
                  <a:cubicBezTo>
                    <a:pt x="507" y="1308"/>
                    <a:pt x="664" y="1281"/>
                    <a:pt x="857" y="1253"/>
                  </a:cubicBezTo>
                  <a:cubicBezTo>
                    <a:pt x="1078" y="1216"/>
                    <a:pt x="1290" y="1161"/>
                    <a:pt x="1511" y="1096"/>
                  </a:cubicBezTo>
                  <a:cubicBezTo>
                    <a:pt x="1640" y="1050"/>
                    <a:pt x="1759" y="1004"/>
                    <a:pt x="1879" y="931"/>
                  </a:cubicBezTo>
                  <a:cubicBezTo>
                    <a:pt x="1943" y="894"/>
                    <a:pt x="1989" y="830"/>
                    <a:pt x="2026" y="765"/>
                  </a:cubicBezTo>
                  <a:cubicBezTo>
                    <a:pt x="2054" y="691"/>
                    <a:pt x="2054" y="609"/>
                    <a:pt x="2026" y="535"/>
                  </a:cubicBezTo>
                  <a:cubicBezTo>
                    <a:pt x="1989" y="470"/>
                    <a:pt x="1934" y="406"/>
                    <a:pt x="1860" y="378"/>
                  </a:cubicBezTo>
                  <a:cubicBezTo>
                    <a:pt x="1796" y="342"/>
                    <a:pt x="1732" y="314"/>
                    <a:pt x="1658" y="296"/>
                  </a:cubicBezTo>
                  <a:cubicBezTo>
                    <a:pt x="1529" y="259"/>
                    <a:pt x="1400" y="222"/>
                    <a:pt x="1280" y="185"/>
                  </a:cubicBezTo>
                  <a:cubicBezTo>
                    <a:pt x="1032" y="130"/>
                    <a:pt x="802" y="84"/>
                    <a:pt x="618" y="56"/>
                  </a:cubicBezTo>
                  <a:cubicBezTo>
                    <a:pt x="424" y="29"/>
                    <a:pt x="277" y="10"/>
                    <a:pt x="1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212;p45">
              <a:extLst>
                <a:ext uri="{FF2B5EF4-FFF2-40B4-BE49-F238E27FC236}">
                  <a16:creationId xmlns:a16="http://schemas.microsoft.com/office/drawing/2014/main" id="{E328F0CF-317A-8F45-99BA-5EA7B5FE0E76}"/>
                </a:ext>
              </a:extLst>
            </p:cNvPr>
            <p:cNvSpPr/>
            <p:nvPr/>
          </p:nvSpPr>
          <p:spPr>
            <a:xfrm>
              <a:off x="1170225" y="3509750"/>
              <a:ext cx="15925" cy="30050"/>
            </a:xfrm>
            <a:custGeom>
              <a:avLst/>
              <a:gdLst/>
              <a:ahLst/>
              <a:cxnLst/>
              <a:rect l="l" t="t" r="r" b="b"/>
              <a:pathLst>
                <a:path w="637" h="1202" extrusionOk="0">
                  <a:moveTo>
                    <a:pt x="602" y="0"/>
                  </a:moveTo>
                  <a:cubicBezTo>
                    <a:pt x="591" y="0"/>
                    <a:pt x="578" y="1"/>
                    <a:pt x="563" y="4"/>
                  </a:cubicBezTo>
                  <a:cubicBezTo>
                    <a:pt x="507" y="13"/>
                    <a:pt x="443" y="32"/>
                    <a:pt x="388" y="59"/>
                  </a:cubicBezTo>
                  <a:cubicBezTo>
                    <a:pt x="314" y="106"/>
                    <a:pt x="240" y="161"/>
                    <a:pt x="185" y="244"/>
                  </a:cubicBezTo>
                  <a:cubicBezTo>
                    <a:pt x="111" y="326"/>
                    <a:pt x="65" y="437"/>
                    <a:pt x="56" y="557"/>
                  </a:cubicBezTo>
                  <a:cubicBezTo>
                    <a:pt x="47" y="667"/>
                    <a:pt x="75" y="787"/>
                    <a:pt x="121" y="888"/>
                  </a:cubicBezTo>
                  <a:cubicBezTo>
                    <a:pt x="167" y="971"/>
                    <a:pt x="222" y="1045"/>
                    <a:pt x="296" y="1100"/>
                  </a:cubicBezTo>
                  <a:cubicBezTo>
                    <a:pt x="351" y="1137"/>
                    <a:pt x="406" y="1164"/>
                    <a:pt x="461" y="1192"/>
                  </a:cubicBezTo>
                  <a:cubicBezTo>
                    <a:pt x="480" y="1201"/>
                    <a:pt x="507" y="1201"/>
                    <a:pt x="526" y="1201"/>
                  </a:cubicBezTo>
                  <a:cubicBezTo>
                    <a:pt x="452" y="1164"/>
                    <a:pt x="388" y="1118"/>
                    <a:pt x="323" y="1072"/>
                  </a:cubicBezTo>
                  <a:cubicBezTo>
                    <a:pt x="1" y="805"/>
                    <a:pt x="47" y="299"/>
                    <a:pt x="406" y="96"/>
                  </a:cubicBezTo>
                  <a:cubicBezTo>
                    <a:pt x="480" y="59"/>
                    <a:pt x="553" y="23"/>
                    <a:pt x="636" y="4"/>
                  </a:cubicBezTo>
                  <a:cubicBezTo>
                    <a:pt x="636" y="4"/>
                    <a:pt x="624" y="0"/>
                    <a:pt x="6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213;p45">
              <a:extLst>
                <a:ext uri="{FF2B5EF4-FFF2-40B4-BE49-F238E27FC236}">
                  <a16:creationId xmlns:a16="http://schemas.microsoft.com/office/drawing/2014/main" id="{5CAF393D-A8A3-C84B-A77C-DFFA37651C02}"/>
                </a:ext>
              </a:extLst>
            </p:cNvPr>
            <p:cNvSpPr/>
            <p:nvPr/>
          </p:nvSpPr>
          <p:spPr>
            <a:xfrm>
              <a:off x="991875" y="3599600"/>
              <a:ext cx="11525" cy="36625"/>
            </a:xfrm>
            <a:custGeom>
              <a:avLst/>
              <a:gdLst/>
              <a:ahLst/>
              <a:cxnLst/>
              <a:rect l="l" t="t" r="r" b="b"/>
              <a:pathLst>
                <a:path w="461" h="1465" extrusionOk="0">
                  <a:moveTo>
                    <a:pt x="258" y="1"/>
                  </a:moveTo>
                  <a:lnTo>
                    <a:pt x="166" y="10"/>
                  </a:lnTo>
                  <a:cubicBezTo>
                    <a:pt x="74" y="10"/>
                    <a:pt x="0" y="83"/>
                    <a:pt x="0" y="185"/>
                  </a:cubicBezTo>
                  <a:lnTo>
                    <a:pt x="28" y="1299"/>
                  </a:lnTo>
                  <a:cubicBezTo>
                    <a:pt x="37" y="1391"/>
                    <a:pt x="111" y="1464"/>
                    <a:pt x="212" y="1464"/>
                  </a:cubicBezTo>
                  <a:lnTo>
                    <a:pt x="295" y="1464"/>
                  </a:lnTo>
                  <a:cubicBezTo>
                    <a:pt x="387" y="1455"/>
                    <a:pt x="460" y="1382"/>
                    <a:pt x="460" y="1289"/>
                  </a:cubicBezTo>
                  <a:lnTo>
                    <a:pt x="433" y="166"/>
                  </a:lnTo>
                  <a:cubicBezTo>
                    <a:pt x="424" y="74"/>
                    <a:pt x="350" y="1"/>
                    <a:pt x="2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214;p45">
              <a:extLst>
                <a:ext uri="{FF2B5EF4-FFF2-40B4-BE49-F238E27FC236}">
                  <a16:creationId xmlns:a16="http://schemas.microsoft.com/office/drawing/2014/main" id="{91AB6248-6370-094C-B4CB-EE29D236D5F7}"/>
                </a:ext>
              </a:extLst>
            </p:cNvPr>
            <p:cNvSpPr/>
            <p:nvPr/>
          </p:nvSpPr>
          <p:spPr>
            <a:xfrm>
              <a:off x="288750" y="3969225"/>
              <a:ext cx="71600" cy="25825"/>
            </a:xfrm>
            <a:custGeom>
              <a:avLst/>
              <a:gdLst/>
              <a:ahLst/>
              <a:cxnLst/>
              <a:rect l="l" t="t" r="r" b="b"/>
              <a:pathLst>
                <a:path w="2864" h="1033" extrusionOk="0">
                  <a:moveTo>
                    <a:pt x="1501" y="1"/>
                  </a:moveTo>
                  <a:cubicBezTo>
                    <a:pt x="1437" y="19"/>
                    <a:pt x="1381" y="37"/>
                    <a:pt x="1326" y="56"/>
                  </a:cubicBezTo>
                  <a:lnTo>
                    <a:pt x="857" y="212"/>
                  </a:lnTo>
                  <a:lnTo>
                    <a:pt x="534" y="332"/>
                  </a:lnTo>
                  <a:cubicBezTo>
                    <a:pt x="405" y="360"/>
                    <a:pt x="277" y="415"/>
                    <a:pt x="166" y="479"/>
                  </a:cubicBezTo>
                  <a:cubicBezTo>
                    <a:pt x="102" y="525"/>
                    <a:pt x="46" y="590"/>
                    <a:pt x="28" y="663"/>
                  </a:cubicBezTo>
                  <a:cubicBezTo>
                    <a:pt x="0" y="746"/>
                    <a:pt x="28" y="838"/>
                    <a:pt x="92" y="894"/>
                  </a:cubicBezTo>
                  <a:cubicBezTo>
                    <a:pt x="221" y="1013"/>
                    <a:pt x="396" y="995"/>
                    <a:pt x="553" y="1013"/>
                  </a:cubicBezTo>
                  <a:cubicBezTo>
                    <a:pt x="790" y="1025"/>
                    <a:pt x="1027" y="1032"/>
                    <a:pt x="1265" y="1032"/>
                  </a:cubicBezTo>
                  <a:cubicBezTo>
                    <a:pt x="1572" y="1032"/>
                    <a:pt x="1880" y="1021"/>
                    <a:pt x="2191" y="995"/>
                  </a:cubicBezTo>
                  <a:cubicBezTo>
                    <a:pt x="2394" y="986"/>
                    <a:pt x="2569" y="967"/>
                    <a:pt x="2679" y="949"/>
                  </a:cubicBezTo>
                  <a:cubicBezTo>
                    <a:pt x="2744" y="949"/>
                    <a:pt x="2799" y="940"/>
                    <a:pt x="2863" y="921"/>
                  </a:cubicBezTo>
                  <a:cubicBezTo>
                    <a:pt x="2799" y="921"/>
                    <a:pt x="2744" y="921"/>
                    <a:pt x="2679" y="930"/>
                  </a:cubicBezTo>
                  <a:lnTo>
                    <a:pt x="2182" y="958"/>
                  </a:lnTo>
                  <a:cubicBezTo>
                    <a:pt x="1938" y="966"/>
                    <a:pt x="1694" y="971"/>
                    <a:pt x="1450" y="971"/>
                  </a:cubicBezTo>
                  <a:cubicBezTo>
                    <a:pt x="1151" y="971"/>
                    <a:pt x="852" y="964"/>
                    <a:pt x="553" y="949"/>
                  </a:cubicBezTo>
                  <a:cubicBezTo>
                    <a:pt x="479" y="940"/>
                    <a:pt x="405" y="940"/>
                    <a:pt x="323" y="930"/>
                  </a:cubicBezTo>
                  <a:cubicBezTo>
                    <a:pt x="258" y="912"/>
                    <a:pt x="184" y="884"/>
                    <a:pt x="129" y="848"/>
                  </a:cubicBezTo>
                  <a:cubicBezTo>
                    <a:pt x="83" y="802"/>
                    <a:pt x="65" y="737"/>
                    <a:pt x="83" y="673"/>
                  </a:cubicBezTo>
                  <a:cubicBezTo>
                    <a:pt x="102" y="608"/>
                    <a:pt x="148" y="553"/>
                    <a:pt x="203" y="525"/>
                  </a:cubicBezTo>
                  <a:cubicBezTo>
                    <a:pt x="313" y="461"/>
                    <a:pt x="433" y="406"/>
                    <a:pt x="553" y="369"/>
                  </a:cubicBezTo>
                  <a:lnTo>
                    <a:pt x="875" y="258"/>
                  </a:lnTo>
                  <a:lnTo>
                    <a:pt x="1335" y="74"/>
                  </a:lnTo>
                  <a:cubicBezTo>
                    <a:pt x="1390" y="56"/>
                    <a:pt x="1446" y="37"/>
                    <a:pt x="15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215;p45">
              <a:extLst>
                <a:ext uri="{FF2B5EF4-FFF2-40B4-BE49-F238E27FC236}">
                  <a16:creationId xmlns:a16="http://schemas.microsoft.com/office/drawing/2014/main" id="{6B882327-FDF8-2A41-950D-D8BBE8B43ECD}"/>
                </a:ext>
              </a:extLst>
            </p:cNvPr>
            <p:cNvSpPr/>
            <p:nvPr/>
          </p:nvSpPr>
          <p:spPr>
            <a:xfrm>
              <a:off x="296100" y="3994475"/>
              <a:ext cx="75075" cy="5625"/>
            </a:xfrm>
            <a:custGeom>
              <a:avLst/>
              <a:gdLst/>
              <a:ahLst/>
              <a:cxnLst/>
              <a:rect l="l" t="t" r="r" b="b"/>
              <a:pathLst>
                <a:path w="3003" h="225" extrusionOk="0">
                  <a:moveTo>
                    <a:pt x="2988" y="1"/>
                  </a:moveTo>
                  <a:cubicBezTo>
                    <a:pt x="2942" y="1"/>
                    <a:pt x="2791" y="19"/>
                    <a:pt x="2569" y="49"/>
                  </a:cubicBezTo>
                  <a:cubicBezTo>
                    <a:pt x="2293" y="86"/>
                    <a:pt x="1925" y="123"/>
                    <a:pt x="1511" y="151"/>
                  </a:cubicBezTo>
                  <a:cubicBezTo>
                    <a:pt x="1324" y="163"/>
                    <a:pt x="1144" y="168"/>
                    <a:pt x="978" y="168"/>
                  </a:cubicBezTo>
                  <a:cubicBezTo>
                    <a:pt x="776" y="168"/>
                    <a:pt x="594" y="161"/>
                    <a:pt x="443" y="151"/>
                  </a:cubicBezTo>
                  <a:cubicBezTo>
                    <a:pt x="247" y="137"/>
                    <a:pt x="101" y="129"/>
                    <a:pt x="37" y="129"/>
                  </a:cubicBezTo>
                  <a:cubicBezTo>
                    <a:pt x="14" y="129"/>
                    <a:pt x="1" y="130"/>
                    <a:pt x="1" y="132"/>
                  </a:cubicBezTo>
                  <a:cubicBezTo>
                    <a:pt x="38" y="141"/>
                    <a:pt x="75" y="151"/>
                    <a:pt x="121" y="160"/>
                  </a:cubicBezTo>
                  <a:cubicBezTo>
                    <a:pt x="194" y="169"/>
                    <a:pt x="305" y="178"/>
                    <a:pt x="443" y="197"/>
                  </a:cubicBezTo>
                  <a:cubicBezTo>
                    <a:pt x="669" y="214"/>
                    <a:pt x="898" y="225"/>
                    <a:pt x="1130" y="225"/>
                  </a:cubicBezTo>
                  <a:cubicBezTo>
                    <a:pt x="1256" y="225"/>
                    <a:pt x="1384" y="222"/>
                    <a:pt x="1511" y="215"/>
                  </a:cubicBezTo>
                  <a:cubicBezTo>
                    <a:pt x="1861" y="206"/>
                    <a:pt x="2220" y="160"/>
                    <a:pt x="2569" y="105"/>
                  </a:cubicBezTo>
                  <a:cubicBezTo>
                    <a:pt x="2708" y="77"/>
                    <a:pt x="2818" y="59"/>
                    <a:pt x="2892" y="31"/>
                  </a:cubicBezTo>
                  <a:cubicBezTo>
                    <a:pt x="2929" y="31"/>
                    <a:pt x="2965" y="22"/>
                    <a:pt x="3002" y="3"/>
                  </a:cubicBezTo>
                  <a:cubicBezTo>
                    <a:pt x="3002" y="2"/>
                    <a:pt x="2997" y="1"/>
                    <a:pt x="29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216;p45">
              <a:extLst>
                <a:ext uri="{FF2B5EF4-FFF2-40B4-BE49-F238E27FC236}">
                  <a16:creationId xmlns:a16="http://schemas.microsoft.com/office/drawing/2014/main" id="{F0B077E6-70E5-E043-AD72-6190E68BD50B}"/>
                </a:ext>
              </a:extLst>
            </p:cNvPr>
            <p:cNvSpPr/>
            <p:nvPr/>
          </p:nvSpPr>
          <p:spPr>
            <a:xfrm>
              <a:off x="637900" y="3997550"/>
              <a:ext cx="41900" cy="38000"/>
            </a:xfrm>
            <a:custGeom>
              <a:avLst/>
              <a:gdLst/>
              <a:ahLst/>
              <a:cxnLst/>
              <a:rect l="l" t="t" r="r" b="b"/>
              <a:pathLst>
                <a:path w="1676" h="1520" extrusionOk="0">
                  <a:moveTo>
                    <a:pt x="1436" y="0"/>
                  </a:moveTo>
                  <a:lnTo>
                    <a:pt x="0" y="276"/>
                  </a:lnTo>
                  <a:lnTo>
                    <a:pt x="239" y="1519"/>
                  </a:lnTo>
                  <a:lnTo>
                    <a:pt x="1676" y="1234"/>
                  </a:lnTo>
                  <a:lnTo>
                    <a:pt x="143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217;p45">
              <a:extLst>
                <a:ext uri="{FF2B5EF4-FFF2-40B4-BE49-F238E27FC236}">
                  <a16:creationId xmlns:a16="http://schemas.microsoft.com/office/drawing/2014/main" id="{E9B6FE6C-03DC-CF44-8CF2-0A6F4C28AA41}"/>
                </a:ext>
              </a:extLst>
            </p:cNvPr>
            <p:cNvSpPr/>
            <p:nvPr/>
          </p:nvSpPr>
          <p:spPr>
            <a:xfrm>
              <a:off x="834900" y="3859175"/>
              <a:ext cx="107500" cy="21825"/>
            </a:xfrm>
            <a:custGeom>
              <a:avLst/>
              <a:gdLst/>
              <a:ahLst/>
              <a:cxnLst/>
              <a:rect l="l" t="t" r="r" b="b"/>
              <a:pathLst>
                <a:path w="4300" h="873" extrusionOk="0">
                  <a:moveTo>
                    <a:pt x="3915" y="1"/>
                  </a:moveTo>
                  <a:cubicBezTo>
                    <a:pt x="3654" y="1"/>
                    <a:pt x="3256" y="32"/>
                    <a:pt x="2716" y="159"/>
                  </a:cubicBezTo>
                  <a:cubicBezTo>
                    <a:pt x="1658" y="407"/>
                    <a:pt x="1" y="555"/>
                    <a:pt x="323" y="720"/>
                  </a:cubicBezTo>
                  <a:cubicBezTo>
                    <a:pt x="452" y="789"/>
                    <a:pt x="1016" y="873"/>
                    <a:pt x="1690" y="873"/>
                  </a:cubicBezTo>
                  <a:cubicBezTo>
                    <a:pt x="2649" y="873"/>
                    <a:pt x="3830" y="703"/>
                    <a:pt x="4300" y="76"/>
                  </a:cubicBezTo>
                  <a:lnTo>
                    <a:pt x="4291" y="30"/>
                  </a:lnTo>
                  <a:cubicBezTo>
                    <a:pt x="4291" y="30"/>
                    <a:pt x="4167" y="1"/>
                    <a:pt x="39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218;p45">
              <a:extLst>
                <a:ext uri="{FF2B5EF4-FFF2-40B4-BE49-F238E27FC236}">
                  <a16:creationId xmlns:a16="http://schemas.microsoft.com/office/drawing/2014/main" id="{BA306795-DCAB-7241-91FF-AF40FE617C53}"/>
                </a:ext>
              </a:extLst>
            </p:cNvPr>
            <p:cNvSpPr/>
            <p:nvPr/>
          </p:nvSpPr>
          <p:spPr>
            <a:xfrm>
              <a:off x="949750" y="3852550"/>
              <a:ext cx="11300" cy="19800"/>
            </a:xfrm>
            <a:custGeom>
              <a:avLst/>
              <a:gdLst/>
              <a:ahLst/>
              <a:cxnLst/>
              <a:rect l="l" t="t" r="r" b="b"/>
              <a:pathLst>
                <a:path w="452" h="792" extrusionOk="0">
                  <a:moveTo>
                    <a:pt x="313" y="0"/>
                  </a:moveTo>
                  <a:lnTo>
                    <a:pt x="0" y="55"/>
                  </a:lnTo>
                  <a:lnTo>
                    <a:pt x="139" y="792"/>
                  </a:lnTo>
                  <a:lnTo>
                    <a:pt x="452" y="727"/>
                  </a:lnTo>
                  <a:lnTo>
                    <a:pt x="31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219;p45">
              <a:extLst>
                <a:ext uri="{FF2B5EF4-FFF2-40B4-BE49-F238E27FC236}">
                  <a16:creationId xmlns:a16="http://schemas.microsoft.com/office/drawing/2014/main" id="{F936BFC5-DE07-C942-BC80-2AC7B26F4088}"/>
                </a:ext>
              </a:extLst>
            </p:cNvPr>
            <p:cNvSpPr/>
            <p:nvPr/>
          </p:nvSpPr>
          <p:spPr>
            <a:xfrm>
              <a:off x="939625" y="3848400"/>
              <a:ext cx="29475" cy="18200"/>
            </a:xfrm>
            <a:custGeom>
              <a:avLst/>
              <a:gdLst/>
              <a:ahLst/>
              <a:cxnLst/>
              <a:rect l="l" t="t" r="r" b="b"/>
              <a:pathLst>
                <a:path w="1179" h="728" extrusionOk="0">
                  <a:moveTo>
                    <a:pt x="1077" y="0"/>
                  </a:moveTo>
                  <a:lnTo>
                    <a:pt x="0" y="212"/>
                  </a:lnTo>
                  <a:lnTo>
                    <a:pt x="102" y="728"/>
                  </a:lnTo>
                  <a:lnTo>
                    <a:pt x="1179" y="516"/>
                  </a:lnTo>
                  <a:lnTo>
                    <a:pt x="10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220;p45">
              <a:extLst>
                <a:ext uri="{FF2B5EF4-FFF2-40B4-BE49-F238E27FC236}">
                  <a16:creationId xmlns:a16="http://schemas.microsoft.com/office/drawing/2014/main" id="{F27EC0BC-8DA9-4E4E-BCAE-2FC3172CAA5C}"/>
                </a:ext>
              </a:extLst>
            </p:cNvPr>
            <p:cNvSpPr/>
            <p:nvPr/>
          </p:nvSpPr>
          <p:spPr>
            <a:xfrm>
              <a:off x="968150" y="3831050"/>
              <a:ext cx="99500" cy="29775"/>
            </a:xfrm>
            <a:custGeom>
              <a:avLst/>
              <a:gdLst/>
              <a:ahLst/>
              <a:cxnLst/>
              <a:rect l="l" t="t" r="r" b="b"/>
              <a:pathLst>
                <a:path w="3980" h="1191" extrusionOk="0">
                  <a:moveTo>
                    <a:pt x="3865" y="0"/>
                  </a:moveTo>
                  <a:cubicBezTo>
                    <a:pt x="3535" y="0"/>
                    <a:pt x="2358" y="342"/>
                    <a:pt x="1502" y="474"/>
                  </a:cubicBezTo>
                  <a:cubicBezTo>
                    <a:pt x="434" y="639"/>
                    <a:pt x="1" y="952"/>
                    <a:pt x="1" y="952"/>
                  </a:cubicBezTo>
                  <a:lnTo>
                    <a:pt x="10" y="998"/>
                  </a:lnTo>
                  <a:cubicBezTo>
                    <a:pt x="239" y="1135"/>
                    <a:pt x="524" y="1191"/>
                    <a:pt x="836" y="1191"/>
                  </a:cubicBezTo>
                  <a:cubicBezTo>
                    <a:pt x="2080" y="1191"/>
                    <a:pt x="3748" y="299"/>
                    <a:pt x="3932" y="78"/>
                  </a:cubicBezTo>
                  <a:cubicBezTo>
                    <a:pt x="3979" y="23"/>
                    <a:pt x="3950" y="0"/>
                    <a:pt x="38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221;p45">
              <a:extLst>
                <a:ext uri="{FF2B5EF4-FFF2-40B4-BE49-F238E27FC236}">
                  <a16:creationId xmlns:a16="http://schemas.microsoft.com/office/drawing/2014/main" id="{A2D261CB-8CDB-754D-8114-EE3EE5F6D9BA}"/>
                </a:ext>
              </a:extLst>
            </p:cNvPr>
            <p:cNvSpPr/>
            <p:nvPr/>
          </p:nvSpPr>
          <p:spPr>
            <a:xfrm>
              <a:off x="936400" y="3867975"/>
              <a:ext cx="54350" cy="62525"/>
            </a:xfrm>
            <a:custGeom>
              <a:avLst/>
              <a:gdLst/>
              <a:ahLst/>
              <a:cxnLst/>
              <a:rect l="l" t="t" r="r" b="b"/>
              <a:pathLst>
                <a:path w="2174" h="2501" extrusionOk="0">
                  <a:moveTo>
                    <a:pt x="1445" y="1"/>
                  </a:moveTo>
                  <a:cubicBezTo>
                    <a:pt x="1418" y="1"/>
                    <a:pt x="1390" y="3"/>
                    <a:pt x="1363" y="9"/>
                  </a:cubicBezTo>
                  <a:lnTo>
                    <a:pt x="360" y="203"/>
                  </a:lnTo>
                  <a:cubicBezTo>
                    <a:pt x="148" y="249"/>
                    <a:pt x="0" y="460"/>
                    <a:pt x="47" y="681"/>
                  </a:cubicBezTo>
                  <a:lnTo>
                    <a:pt x="341" y="2173"/>
                  </a:lnTo>
                  <a:cubicBezTo>
                    <a:pt x="382" y="2370"/>
                    <a:pt x="548" y="2501"/>
                    <a:pt x="740" y="2501"/>
                  </a:cubicBezTo>
                  <a:cubicBezTo>
                    <a:pt x="763" y="2501"/>
                    <a:pt x="787" y="2499"/>
                    <a:pt x="811" y="2495"/>
                  </a:cubicBezTo>
                  <a:lnTo>
                    <a:pt x="1814" y="2292"/>
                  </a:lnTo>
                  <a:cubicBezTo>
                    <a:pt x="2035" y="2246"/>
                    <a:pt x="2173" y="2044"/>
                    <a:pt x="2127" y="1823"/>
                  </a:cubicBezTo>
                  <a:lnTo>
                    <a:pt x="1833" y="322"/>
                  </a:lnTo>
                  <a:cubicBezTo>
                    <a:pt x="1800" y="137"/>
                    <a:pt x="1634" y="1"/>
                    <a:pt x="144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222;p45">
              <a:extLst>
                <a:ext uri="{FF2B5EF4-FFF2-40B4-BE49-F238E27FC236}">
                  <a16:creationId xmlns:a16="http://schemas.microsoft.com/office/drawing/2014/main" id="{4CDB1BE1-647D-B94E-8225-BDCDA1A9F3F7}"/>
                </a:ext>
              </a:extLst>
            </p:cNvPr>
            <p:cNvSpPr/>
            <p:nvPr/>
          </p:nvSpPr>
          <p:spPr>
            <a:xfrm>
              <a:off x="936400" y="3867975"/>
              <a:ext cx="54350" cy="62525"/>
            </a:xfrm>
            <a:custGeom>
              <a:avLst/>
              <a:gdLst/>
              <a:ahLst/>
              <a:cxnLst/>
              <a:rect l="l" t="t" r="r" b="b"/>
              <a:pathLst>
                <a:path w="2174" h="2501" extrusionOk="0">
                  <a:moveTo>
                    <a:pt x="1445" y="1"/>
                  </a:moveTo>
                  <a:cubicBezTo>
                    <a:pt x="1418" y="1"/>
                    <a:pt x="1390" y="3"/>
                    <a:pt x="1363" y="9"/>
                  </a:cubicBezTo>
                  <a:lnTo>
                    <a:pt x="360" y="203"/>
                  </a:lnTo>
                  <a:cubicBezTo>
                    <a:pt x="148" y="249"/>
                    <a:pt x="0" y="460"/>
                    <a:pt x="47" y="681"/>
                  </a:cubicBezTo>
                  <a:lnTo>
                    <a:pt x="341" y="2173"/>
                  </a:lnTo>
                  <a:cubicBezTo>
                    <a:pt x="382" y="2370"/>
                    <a:pt x="548" y="2501"/>
                    <a:pt x="740" y="2501"/>
                  </a:cubicBezTo>
                  <a:cubicBezTo>
                    <a:pt x="763" y="2501"/>
                    <a:pt x="787" y="2499"/>
                    <a:pt x="811" y="2495"/>
                  </a:cubicBezTo>
                  <a:lnTo>
                    <a:pt x="1814" y="2292"/>
                  </a:lnTo>
                  <a:cubicBezTo>
                    <a:pt x="2035" y="2246"/>
                    <a:pt x="2173" y="2044"/>
                    <a:pt x="2127" y="1823"/>
                  </a:cubicBezTo>
                  <a:lnTo>
                    <a:pt x="1833" y="322"/>
                  </a:lnTo>
                  <a:cubicBezTo>
                    <a:pt x="1800" y="137"/>
                    <a:pt x="1634" y="1"/>
                    <a:pt x="14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223;p45">
              <a:extLst>
                <a:ext uri="{FF2B5EF4-FFF2-40B4-BE49-F238E27FC236}">
                  <a16:creationId xmlns:a16="http://schemas.microsoft.com/office/drawing/2014/main" id="{65291B7B-B1EF-0F41-AEFF-AFD4C0CF83C1}"/>
                </a:ext>
              </a:extLst>
            </p:cNvPr>
            <p:cNvSpPr/>
            <p:nvPr/>
          </p:nvSpPr>
          <p:spPr>
            <a:xfrm>
              <a:off x="862300" y="3922975"/>
              <a:ext cx="32925" cy="25575"/>
            </a:xfrm>
            <a:custGeom>
              <a:avLst/>
              <a:gdLst/>
              <a:ahLst/>
              <a:cxnLst/>
              <a:rect l="l" t="t" r="r" b="b"/>
              <a:pathLst>
                <a:path w="1317" h="1023" extrusionOk="0">
                  <a:moveTo>
                    <a:pt x="1160" y="0"/>
                  </a:moveTo>
                  <a:lnTo>
                    <a:pt x="0" y="221"/>
                  </a:lnTo>
                  <a:lnTo>
                    <a:pt x="157" y="1022"/>
                  </a:lnTo>
                  <a:lnTo>
                    <a:pt x="1317" y="792"/>
                  </a:lnTo>
                  <a:lnTo>
                    <a:pt x="116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224;p45">
              <a:extLst>
                <a:ext uri="{FF2B5EF4-FFF2-40B4-BE49-F238E27FC236}">
                  <a16:creationId xmlns:a16="http://schemas.microsoft.com/office/drawing/2014/main" id="{DB96DD32-923A-6B45-99A3-48EAA995A492}"/>
                </a:ext>
              </a:extLst>
            </p:cNvPr>
            <p:cNvSpPr/>
            <p:nvPr/>
          </p:nvSpPr>
          <p:spPr>
            <a:xfrm>
              <a:off x="873575" y="3942300"/>
              <a:ext cx="17050" cy="19325"/>
            </a:xfrm>
            <a:custGeom>
              <a:avLst/>
              <a:gdLst/>
              <a:ahLst/>
              <a:cxnLst/>
              <a:rect l="l" t="t" r="r" b="b"/>
              <a:pathLst>
                <a:path w="682" h="773" extrusionOk="0">
                  <a:moveTo>
                    <a:pt x="562" y="1"/>
                  </a:moveTo>
                  <a:lnTo>
                    <a:pt x="0" y="111"/>
                  </a:lnTo>
                  <a:lnTo>
                    <a:pt x="83" y="534"/>
                  </a:lnTo>
                  <a:cubicBezTo>
                    <a:pt x="107" y="677"/>
                    <a:pt x="226" y="772"/>
                    <a:pt x="359" y="772"/>
                  </a:cubicBezTo>
                  <a:cubicBezTo>
                    <a:pt x="380" y="772"/>
                    <a:pt x="402" y="770"/>
                    <a:pt x="424" y="765"/>
                  </a:cubicBezTo>
                  <a:cubicBezTo>
                    <a:pt x="580" y="737"/>
                    <a:pt x="681" y="581"/>
                    <a:pt x="645" y="424"/>
                  </a:cubicBezTo>
                  <a:lnTo>
                    <a:pt x="56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225;p45">
              <a:extLst>
                <a:ext uri="{FF2B5EF4-FFF2-40B4-BE49-F238E27FC236}">
                  <a16:creationId xmlns:a16="http://schemas.microsoft.com/office/drawing/2014/main" id="{6956E839-B094-0D43-9581-DBF0CAC19052}"/>
                </a:ext>
              </a:extLst>
            </p:cNvPr>
            <p:cNvSpPr/>
            <p:nvPr/>
          </p:nvSpPr>
          <p:spPr>
            <a:xfrm>
              <a:off x="623625" y="3870400"/>
              <a:ext cx="177000" cy="93125"/>
            </a:xfrm>
            <a:custGeom>
              <a:avLst/>
              <a:gdLst/>
              <a:ahLst/>
              <a:cxnLst/>
              <a:rect l="l" t="t" r="r" b="b"/>
              <a:pathLst>
                <a:path w="7080" h="3725" extrusionOk="0">
                  <a:moveTo>
                    <a:pt x="4936" y="1"/>
                  </a:moveTo>
                  <a:cubicBezTo>
                    <a:pt x="4799" y="1"/>
                    <a:pt x="4660" y="14"/>
                    <a:pt x="4521" y="41"/>
                  </a:cubicBezTo>
                  <a:lnTo>
                    <a:pt x="2035" y="529"/>
                  </a:lnTo>
                  <a:cubicBezTo>
                    <a:pt x="764" y="787"/>
                    <a:pt x="0" y="2103"/>
                    <a:pt x="424" y="3337"/>
                  </a:cubicBezTo>
                  <a:lnTo>
                    <a:pt x="451" y="3429"/>
                  </a:lnTo>
                  <a:cubicBezTo>
                    <a:pt x="515" y="3610"/>
                    <a:pt x="679" y="3724"/>
                    <a:pt x="858" y="3724"/>
                  </a:cubicBezTo>
                  <a:cubicBezTo>
                    <a:pt x="888" y="3724"/>
                    <a:pt x="918" y="3721"/>
                    <a:pt x="949" y="3714"/>
                  </a:cubicBezTo>
                  <a:lnTo>
                    <a:pt x="6739" y="2573"/>
                  </a:lnTo>
                  <a:cubicBezTo>
                    <a:pt x="6942" y="2536"/>
                    <a:pt x="7080" y="2361"/>
                    <a:pt x="7080" y="2149"/>
                  </a:cubicBezTo>
                  <a:cubicBezTo>
                    <a:pt x="7080" y="939"/>
                    <a:pt x="6093" y="1"/>
                    <a:pt x="49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226;p45">
              <a:extLst>
                <a:ext uri="{FF2B5EF4-FFF2-40B4-BE49-F238E27FC236}">
                  <a16:creationId xmlns:a16="http://schemas.microsoft.com/office/drawing/2014/main" id="{E03A0521-0272-4345-9CD1-DB03219C8686}"/>
                </a:ext>
              </a:extLst>
            </p:cNvPr>
            <p:cNvSpPr/>
            <p:nvPr/>
          </p:nvSpPr>
          <p:spPr>
            <a:xfrm>
              <a:off x="623625" y="3870400"/>
              <a:ext cx="177000" cy="93125"/>
            </a:xfrm>
            <a:custGeom>
              <a:avLst/>
              <a:gdLst/>
              <a:ahLst/>
              <a:cxnLst/>
              <a:rect l="l" t="t" r="r" b="b"/>
              <a:pathLst>
                <a:path w="7080" h="3725" extrusionOk="0">
                  <a:moveTo>
                    <a:pt x="4936" y="1"/>
                  </a:moveTo>
                  <a:cubicBezTo>
                    <a:pt x="4799" y="1"/>
                    <a:pt x="4660" y="14"/>
                    <a:pt x="4521" y="41"/>
                  </a:cubicBezTo>
                  <a:lnTo>
                    <a:pt x="2035" y="529"/>
                  </a:lnTo>
                  <a:cubicBezTo>
                    <a:pt x="764" y="787"/>
                    <a:pt x="0" y="2103"/>
                    <a:pt x="424" y="3337"/>
                  </a:cubicBezTo>
                  <a:lnTo>
                    <a:pt x="451" y="3429"/>
                  </a:lnTo>
                  <a:cubicBezTo>
                    <a:pt x="515" y="3610"/>
                    <a:pt x="679" y="3724"/>
                    <a:pt x="858" y="3724"/>
                  </a:cubicBezTo>
                  <a:cubicBezTo>
                    <a:pt x="888" y="3724"/>
                    <a:pt x="918" y="3721"/>
                    <a:pt x="949" y="3714"/>
                  </a:cubicBezTo>
                  <a:lnTo>
                    <a:pt x="6739" y="2573"/>
                  </a:lnTo>
                  <a:cubicBezTo>
                    <a:pt x="6942" y="2536"/>
                    <a:pt x="7080" y="2361"/>
                    <a:pt x="7080" y="2149"/>
                  </a:cubicBezTo>
                  <a:cubicBezTo>
                    <a:pt x="7080" y="939"/>
                    <a:pt x="6093" y="1"/>
                    <a:pt x="49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227;p45">
              <a:extLst>
                <a:ext uri="{FF2B5EF4-FFF2-40B4-BE49-F238E27FC236}">
                  <a16:creationId xmlns:a16="http://schemas.microsoft.com/office/drawing/2014/main" id="{D6F5A901-39A9-B14F-87EB-217560C1848B}"/>
                </a:ext>
              </a:extLst>
            </p:cNvPr>
            <p:cNvSpPr/>
            <p:nvPr/>
          </p:nvSpPr>
          <p:spPr>
            <a:xfrm>
              <a:off x="684600" y="3899025"/>
              <a:ext cx="6250" cy="20050"/>
            </a:xfrm>
            <a:custGeom>
              <a:avLst/>
              <a:gdLst/>
              <a:ahLst/>
              <a:cxnLst/>
              <a:rect l="l" t="t" r="r" b="b"/>
              <a:pathLst>
                <a:path w="250" h="802" extrusionOk="0">
                  <a:moveTo>
                    <a:pt x="93" y="1"/>
                  </a:moveTo>
                  <a:lnTo>
                    <a:pt x="1" y="19"/>
                  </a:lnTo>
                  <a:lnTo>
                    <a:pt x="157" y="802"/>
                  </a:lnTo>
                  <a:lnTo>
                    <a:pt x="250" y="783"/>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228;p45">
              <a:extLst>
                <a:ext uri="{FF2B5EF4-FFF2-40B4-BE49-F238E27FC236}">
                  <a16:creationId xmlns:a16="http://schemas.microsoft.com/office/drawing/2014/main" id="{5F0F9072-F909-1442-9F33-8396DED6A750}"/>
                </a:ext>
              </a:extLst>
            </p:cNvPr>
            <p:cNvSpPr/>
            <p:nvPr/>
          </p:nvSpPr>
          <p:spPr>
            <a:xfrm>
              <a:off x="693350" y="3897200"/>
              <a:ext cx="6250" cy="20275"/>
            </a:xfrm>
            <a:custGeom>
              <a:avLst/>
              <a:gdLst/>
              <a:ahLst/>
              <a:cxnLst/>
              <a:rect l="l" t="t" r="r" b="b"/>
              <a:pathLst>
                <a:path w="250" h="811" extrusionOk="0">
                  <a:moveTo>
                    <a:pt x="102" y="0"/>
                  </a:moveTo>
                  <a:lnTo>
                    <a:pt x="1" y="19"/>
                  </a:lnTo>
                  <a:lnTo>
                    <a:pt x="157" y="810"/>
                  </a:lnTo>
                  <a:lnTo>
                    <a:pt x="249" y="792"/>
                  </a:lnTo>
                  <a:lnTo>
                    <a:pt x="10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229;p45">
              <a:extLst>
                <a:ext uri="{FF2B5EF4-FFF2-40B4-BE49-F238E27FC236}">
                  <a16:creationId xmlns:a16="http://schemas.microsoft.com/office/drawing/2014/main" id="{508E776D-5FE5-AE46-ACE5-E61D4790321A}"/>
                </a:ext>
              </a:extLst>
            </p:cNvPr>
            <p:cNvSpPr/>
            <p:nvPr/>
          </p:nvSpPr>
          <p:spPr>
            <a:xfrm>
              <a:off x="702800" y="3895350"/>
              <a:ext cx="6225" cy="20050"/>
            </a:xfrm>
            <a:custGeom>
              <a:avLst/>
              <a:gdLst/>
              <a:ahLst/>
              <a:cxnLst/>
              <a:rect l="l" t="t" r="r" b="b"/>
              <a:pathLst>
                <a:path w="249" h="802" extrusionOk="0">
                  <a:moveTo>
                    <a:pt x="92" y="0"/>
                  </a:moveTo>
                  <a:lnTo>
                    <a:pt x="0" y="19"/>
                  </a:lnTo>
                  <a:lnTo>
                    <a:pt x="157" y="801"/>
                  </a:lnTo>
                  <a:lnTo>
                    <a:pt x="249" y="783"/>
                  </a:lnTo>
                  <a:lnTo>
                    <a:pt x="9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230;p45">
              <a:extLst>
                <a:ext uri="{FF2B5EF4-FFF2-40B4-BE49-F238E27FC236}">
                  <a16:creationId xmlns:a16="http://schemas.microsoft.com/office/drawing/2014/main" id="{234F1EC2-B88D-564F-A52B-6C406839F4AE}"/>
                </a:ext>
              </a:extLst>
            </p:cNvPr>
            <p:cNvSpPr/>
            <p:nvPr/>
          </p:nvSpPr>
          <p:spPr>
            <a:xfrm>
              <a:off x="711300" y="3893750"/>
              <a:ext cx="6250" cy="20025"/>
            </a:xfrm>
            <a:custGeom>
              <a:avLst/>
              <a:gdLst/>
              <a:ahLst/>
              <a:cxnLst/>
              <a:rect l="l" t="t" r="r" b="b"/>
              <a:pathLst>
                <a:path w="250" h="801" extrusionOk="0">
                  <a:moveTo>
                    <a:pt x="93" y="0"/>
                  </a:moveTo>
                  <a:lnTo>
                    <a:pt x="1" y="18"/>
                  </a:lnTo>
                  <a:lnTo>
                    <a:pt x="157" y="801"/>
                  </a:lnTo>
                  <a:lnTo>
                    <a:pt x="249" y="783"/>
                  </a:lnTo>
                  <a:lnTo>
                    <a:pt x="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231;p45">
              <a:extLst>
                <a:ext uri="{FF2B5EF4-FFF2-40B4-BE49-F238E27FC236}">
                  <a16:creationId xmlns:a16="http://schemas.microsoft.com/office/drawing/2014/main" id="{2F139601-3184-E34C-9B7C-8D472538DE31}"/>
                </a:ext>
              </a:extLst>
            </p:cNvPr>
            <p:cNvSpPr/>
            <p:nvPr/>
          </p:nvSpPr>
          <p:spPr>
            <a:xfrm>
              <a:off x="720050" y="3892125"/>
              <a:ext cx="6250" cy="20050"/>
            </a:xfrm>
            <a:custGeom>
              <a:avLst/>
              <a:gdLst/>
              <a:ahLst/>
              <a:cxnLst/>
              <a:rect l="l" t="t" r="r" b="b"/>
              <a:pathLst>
                <a:path w="250" h="802" extrusionOk="0">
                  <a:moveTo>
                    <a:pt x="93" y="1"/>
                  </a:moveTo>
                  <a:lnTo>
                    <a:pt x="1" y="19"/>
                  </a:lnTo>
                  <a:lnTo>
                    <a:pt x="157" y="802"/>
                  </a:lnTo>
                  <a:lnTo>
                    <a:pt x="249" y="783"/>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232;p45">
              <a:extLst>
                <a:ext uri="{FF2B5EF4-FFF2-40B4-BE49-F238E27FC236}">
                  <a16:creationId xmlns:a16="http://schemas.microsoft.com/office/drawing/2014/main" id="{C8AB33BD-2DF0-124C-804C-8DD445C434B8}"/>
                </a:ext>
              </a:extLst>
            </p:cNvPr>
            <p:cNvSpPr/>
            <p:nvPr/>
          </p:nvSpPr>
          <p:spPr>
            <a:xfrm>
              <a:off x="729250" y="3890050"/>
              <a:ext cx="6250" cy="20275"/>
            </a:xfrm>
            <a:custGeom>
              <a:avLst/>
              <a:gdLst/>
              <a:ahLst/>
              <a:cxnLst/>
              <a:rect l="l" t="t" r="r" b="b"/>
              <a:pathLst>
                <a:path w="250" h="811" extrusionOk="0">
                  <a:moveTo>
                    <a:pt x="93" y="1"/>
                  </a:moveTo>
                  <a:lnTo>
                    <a:pt x="1" y="19"/>
                  </a:lnTo>
                  <a:lnTo>
                    <a:pt x="157" y="811"/>
                  </a:lnTo>
                  <a:lnTo>
                    <a:pt x="250" y="792"/>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233;p45">
              <a:extLst>
                <a:ext uri="{FF2B5EF4-FFF2-40B4-BE49-F238E27FC236}">
                  <a16:creationId xmlns:a16="http://schemas.microsoft.com/office/drawing/2014/main" id="{4FF6CDE7-B1ED-8D46-B31F-3A313B32070B}"/>
                </a:ext>
              </a:extLst>
            </p:cNvPr>
            <p:cNvSpPr/>
            <p:nvPr/>
          </p:nvSpPr>
          <p:spPr>
            <a:xfrm>
              <a:off x="638800" y="3934025"/>
              <a:ext cx="173800" cy="110425"/>
            </a:xfrm>
            <a:custGeom>
              <a:avLst/>
              <a:gdLst/>
              <a:ahLst/>
              <a:cxnLst/>
              <a:rect l="l" t="t" r="r" b="b"/>
              <a:pathLst>
                <a:path w="6952" h="4417" extrusionOk="0">
                  <a:moveTo>
                    <a:pt x="6510" y="0"/>
                  </a:moveTo>
                  <a:lnTo>
                    <a:pt x="1" y="1280"/>
                  </a:lnTo>
                  <a:lnTo>
                    <a:pt x="93" y="1740"/>
                  </a:lnTo>
                  <a:cubicBezTo>
                    <a:pt x="401" y="3321"/>
                    <a:pt x="1794" y="4416"/>
                    <a:pt x="3349" y="4416"/>
                  </a:cubicBezTo>
                  <a:cubicBezTo>
                    <a:pt x="3559" y="4416"/>
                    <a:pt x="3773" y="4396"/>
                    <a:pt x="3987" y="4355"/>
                  </a:cubicBezTo>
                  <a:cubicBezTo>
                    <a:pt x="5782" y="3996"/>
                    <a:pt x="6952" y="2256"/>
                    <a:pt x="6602" y="460"/>
                  </a:cubicBezTo>
                  <a:lnTo>
                    <a:pt x="6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234;p45">
              <a:extLst>
                <a:ext uri="{FF2B5EF4-FFF2-40B4-BE49-F238E27FC236}">
                  <a16:creationId xmlns:a16="http://schemas.microsoft.com/office/drawing/2014/main" id="{0A556349-3E8D-2741-B445-8D7C45689A11}"/>
                </a:ext>
              </a:extLst>
            </p:cNvPr>
            <p:cNvSpPr/>
            <p:nvPr/>
          </p:nvSpPr>
          <p:spPr>
            <a:xfrm>
              <a:off x="346975" y="3951950"/>
              <a:ext cx="107275" cy="21800"/>
            </a:xfrm>
            <a:custGeom>
              <a:avLst/>
              <a:gdLst/>
              <a:ahLst/>
              <a:cxnLst/>
              <a:rect l="l" t="t" r="r" b="b"/>
              <a:pathLst>
                <a:path w="4291" h="872" extrusionOk="0">
                  <a:moveTo>
                    <a:pt x="3907" y="0"/>
                  </a:moveTo>
                  <a:cubicBezTo>
                    <a:pt x="3647" y="0"/>
                    <a:pt x="3251" y="31"/>
                    <a:pt x="2716" y="158"/>
                  </a:cubicBezTo>
                  <a:cubicBezTo>
                    <a:pt x="1658" y="406"/>
                    <a:pt x="1" y="554"/>
                    <a:pt x="314" y="719"/>
                  </a:cubicBezTo>
                  <a:cubicBezTo>
                    <a:pt x="443" y="788"/>
                    <a:pt x="1008" y="872"/>
                    <a:pt x="1684" y="872"/>
                  </a:cubicBezTo>
                  <a:cubicBezTo>
                    <a:pt x="2644" y="872"/>
                    <a:pt x="3826" y="702"/>
                    <a:pt x="4291" y="75"/>
                  </a:cubicBezTo>
                  <a:lnTo>
                    <a:pt x="4281" y="29"/>
                  </a:lnTo>
                  <a:cubicBezTo>
                    <a:pt x="4281" y="29"/>
                    <a:pt x="4157" y="0"/>
                    <a:pt x="39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235;p45">
              <a:extLst>
                <a:ext uri="{FF2B5EF4-FFF2-40B4-BE49-F238E27FC236}">
                  <a16:creationId xmlns:a16="http://schemas.microsoft.com/office/drawing/2014/main" id="{B29F5196-B3FC-DD40-9578-52A360B827AC}"/>
                </a:ext>
              </a:extLst>
            </p:cNvPr>
            <p:cNvSpPr/>
            <p:nvPr/>
          </p:nvSpPr>
          <p:spPr>
            <a:xfrm>
              <a:off x="462050" y="3945075"/>
              <a:ext cx="11525" cy="19800"/>
            </a:xfrm>
            <a:custGeom>
              <a:avLst/>
              <a:gdLst/>
              <a:ahLst/>
              <a:cxnLst/>
              <a:rect l="l" t="t" r="r" b="b"/>
              <a:pathLst>
                <a:path w="461" h="792" extrusionOk="0">
                  <a:moveTo>
                    <a:pt x="314" y="0"/>
                  </a:moveTo>
                  <a:lnTo>
                    <a:pt x="1" y="64"/>
                  </a:lnTo>
                  <a:lnTo>
                    <a:pt x="148" y="792"/>
                  </a:lnTo>
                  <a:lnTo>
                    <a:pt x="461" y="737"/>
                  </a:lnTo>
                  <a:lnTo>
                    <a:pt x="31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236;p45">
              <a:extLst>
                <a:ext uri="{FF2B5EF4-FFF2-40B4-BE49-F238E27FC236}">
                  <a16:creationId xmlns:a16="http://schemas.microsoft.com/office/drawing/2014/main" id="{E73A1916-6CAF-2C4B-822A-31821A760E5E}"/>
                </a:ext>
              </a:extLst>
            </p:cNvPr>
            <p:cNvSpPr/>
            <p:nvPr/>
          </p:nvSpPr>
          <p:spPr>
            <a:xfrm>
              <a:off x="451475" y="3940925"/>
              <a:ext cx="29700" cy="18425"/>
            </a:xfrm>
            <a:custGeom>
              <a:avLst/>
              <a:gdLst/>
              <a:ahLst/>
              <a:cxnLst/>
              <a:rect l="l" t="t" r="r" b="b"/>
              <a:pathLst>
                <a:path w="1188" h="737" extrusionOk="0">
                  <a:moveTo>
                    <a:pt x="1086" y="0"/>
                  </a:moveTo>
                  <a:lnTo>
                    <a:pt x="0" y="221"/>
                  </a:lnTo>
                  <a:lnTo>
                    <a:pt x="111" y="737"/>
                  </a:lnTo>
                  <a:lnTo>
                    <a:pt x="1188" y="525"/>
                  </a:lnTo>
                  <a:lnTo>
                    <a:pt x="10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237;p45">
              <a:extLst>
                <a:ext uri="{FF2B5EF4-FFF2-40B4-BE49-F238E27FC236}">
                  <a16:creationId xmlns:a16="http://schemas.microsoft.com/office/drawing/2014/main" id="{88BF305D-8D32-9C46-A9EA-8DE6D7D450BA}"/>
                </a:ext>
              </a:extLst>
            </p:cNvPr>
            <p:cNvSpPr/>
            <p:nvPr/>
          </p:nvSpPr>
          <p:spPr>
            <a:xfrm>
              <a:off x="480000" y="3923800"/>
              <a:ext cx="99725" cy="29775"/>
            </a:xfrm>
            <a:custGeom>
              <a:avLst/>
              <a:gdLst/>
              <a:ahLst/>
              <a:cxnLst/>
              <a:rect l="l" t="t" r="r" b="b"/>
              <a:pathLst>
                <a:path w="3989" h="1191" extrusionOk="0">
                  <a:moveTo>
                    <a:pt x="3873" y="0"/>
                  </a:moveTo>
                  <a:cubicBezTo>
                    <a:pt x="3541" y="0"/>
                    <a:pt x="2360" y="342"/>
                    <a:pt x="1510" y="474"/>
                  </a:cubicBezTo>
                  <a:cubicBezTo>
                    <a:pt x="433" y="639"/>
                    <a:pt x="1" y="943"/>
                    <a:pt x="1" y="943"/>
                  </a:cubicBezTo>
                  <a:lnTo>
                    <a:pt x="10" y="998"/>
                  </a:lnTo>
                  <a:cubicBezTo>
                    <a:pt x="238" y="1135"/>
                    <a:pt x="524" y="1191"/>
                    <a:pt x="836" y="1191"/>
                  </a:cubicBezTo>
                  <a:cubicBezTo>
                    <a:pt x="2083" y="1191"/>
                    <a:pt x="3757" y="299"/>
                    <a:pt x="3941" y="78"/>
                  </a:cubicBezTo>
                  <a:cubicBezTo>
                    <a:pt x="3988" y="23"/>
                    <a:pt x="3959" y="0"/>
                    <a:pt x="38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238;p45">
              <a:extLst>
                <a:ext uri="{FF2B5EF4-FFF2-40B4-BE49-F238E27FC236}">
                  <a16:creationId xmlns:a16="http://schemas.microsoft.com/office/drawing/2014/main" id="{CF76798A-D2EA-5240-BC45-98041456B155}"/>
                </a:ext>
              </a:extLst>
            </p:cNvPr>
            <p:cNvSpPr/>
            <p:nvPr/>
          </p:nvSpPr>
          <p:spPr>
            <a:xfrm>
              <a:off x="448475" y="3960725"/>
              <a:ext cx="54350" cy="62375"/>
            </a:xfrm>
            <a:custGeom>
              <a:avLst/>
              <a:gdLst/>
              <a:ahLst/>
              <a:cxnLst/>
              <a:rect l="l" t="t" r="r" b="b"/>
              <a:pathLst>
                <a:path w="2174" h="2495" extrusionOk="0">
                  <a:moveTo>
                    <a:pt x="1448" y="0"/>
                  </a:moveTo>
                  <a:cubicBezTo>
                    <a:pt x="1420" y="0"/>
                    <a:pt x="1392" y="3"/>
                    <a:pt x="1363" y="9"/>
                  </a:cubicBezTo>
                  <a:lnTo>
                    <a:pt x="359" y="203"/>
                  </a:lnTo>
                  <a:cubicBezTo>
                    <a:pt x="139" y="249"/>
                    <a:pt x="0" y="460"/>
                    <a:pt x="46" y="672"/>
                  </a:cubicBezTo>
                  <a:lnTo>
                    <a:pt x="341" y="2173"/>
                  </a:lnTo>
                  <a:cubicBezTo>
                    <a:pt x="373" y="2365"/>
                    <a:pt x="538" y="2495"/>
                    <a:pt x="725" y="2495"/>
                  </a:cubicBezTo>
                  <a:cubicBezTo>
                    <a:pt x="753" y="2495"/>
                    <a:pt x="782" y="2492"/>
                    <a:pt x="811" y="2486"/>
                  </a:cubicBezTo>
                  <a:lnTo>
                    <a:pt x="1814" y="2292"/>
                  </a:lnTo>
                  <a:cubicBezTo>
                    <a:pt x="2035" y="2246"/>
                    <a:pt x="2173" y="2035"/>
                    <a:pt x="2127" y="1814"/>
                  </a:cubicBezTo>
                  <a:lnTo>
                    <a:pt x="1832" y="322"/>
                  </a:lnTo>
                  <a:cubicBezTo>
                    <a:pt x="1800" y="130"/>
                    <a:pt x="1636" y="0"/>
                    <a:pt x="144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239;p45">
              <a:extLst>
                <a:ext uri="{FF2B5EF4-FFF2-40B4-BE49-F238E27FC236}">
                  <a16:creationId xmlns:a16="http://schemas.microsoft.com/office/drawing/2014/main" id="{8D8C085C-628C-BB41-AEEF-4DFC31EDF068}"/>
                </a:ext>
              </a:extLst>
            </p:cNvPr>
            <p:cNvSpPr/>
            <p:nvPr/>
          </p:nvSpPr>
          <p:spPr>
            <a:xfrm>
              <a:off x="448475" y="3960725"/>
              <a:ext cx="54350" cy="62375"/>
            </a:xfrm>
            <a:custGeom>
              <a:avLst/>
              <a:gdLst/>
              <a:ahLst/>
              <a:cxnLst/>
              <a:rect l="l" t="t" r="r" b="b"/>
              <a:pathLst>
                <a:path w="2174" h="2495" extrusionOk="0">
                  <a:moveTo>
                    <a:pt x="1448" y="0"/>
                  </a:moveTo>
                  <a:cubicBezTo>
                    <a:pt x="1420" y="0"/>
                    <a:pt x="1392" y="3"/>
                    <a:pt x="1363" y="9"/>
                  </a:cubicBezTo>
                  <a:lnTo>
                    <a:pt x="359" y="203"/>
                  </a:lnTo>
                  <a:cubicBezTo>
                    <a:pt x="139" y="249"/>
                    <a:pt x="0" y="460"/>
                    <a:pt x="46" y="672"/>
                  </a:cubicBezTo>
                  <a:lnTo>
                    <a:pt x="341" y="2173"/>
                  </a:lnTo>
                  <a:cubicBezTo>
                    <a:pt x="373" y="2365"/>
                    <a:pt x="538" y="2495"/>
                    <a:pt x="725" y="2495"/>
                  </a:cubicBezTo>
                  <a:cubicBezTo>
                    <a:pt x="753" y="2495"/>
                    <a:pt x="782" y="2492"/>
                    <a:pt x="811" y="2486"/>
                  </a:cubicBezTo>
                  <a:lnTo>
                    <a:pt x="1814" y="2292"/>
                  </a:lnTo>
                  <a:cubicBezTo>
                    <a:pt x="2035" y="2246"/>
                    <a:pt x="2173" y="2035"/>
                    <a:pt x="2127" y="1814"/>
                  </a:cubicBezTo>
                  <a:lnTo>
                    <a:pt x="1832" y="322"/>
                  </a:lnTo>
                  <a:cubicBezTo>
                    <a:pt x="1800" y="130"/>
                    <a:pt x="1636" y="0"/>
                    <a:pt x="1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240;p45">
              <a:extLst>
                <a:ext uri="{FF2B5EF4-FFF2-40B4-BE49-F238E27FC236}">
                  <a16:creationId xmlns:a16="http://schemas.microsoft.com/office/drawing/2014/main" id="{D2EF9B14-19D9-0C4D-A761-18E8EA48F0C5}"/>
                </a:ext>
              </a:extLst>
            </p:cNvPr>
            <p:cNvSpPr/>
            <p:nvPr/>
          </p:nvSpPr>
          <p:spPr>
            <a:xfrm>
              <a:off x="447325" y="3888900"/>
              <a:ext cx="548700" cy="122000"/>
            </a:xfrm>
            <a:custGeom>
              <a:avLst/>
              <a:gdLst/>
              <a:ahLst/>
              <a:cxnLst/>
              <a:rect l="l" t="t" r="r" b="b"/>
              <a:pathLst>
                <a:path w="21948" h="4880" extrusionOk="0">
                  <a:moveTo>
                    <a:pt x="18882" y="1"/>
                  </a:moveTo>
                  <a:lnTo>
                    <a:pt x="2468" y="3241"/>
                  </a:lnTo>
                  <a:lnTo>
                    <a:pt x="2017" y="3913"/>
                  </a:lnTo>
                  <a:lnTo>
                    <a:pt x="0" y="4392"/>
                  </a:lnTo>
                  <a:lnTo>
                    <a:pt x="92" y="4880"/>
                  </a:lnTo>
                  <a:lnTo>
                    <a:pt x="21948" y="572"/>
                  </a:lnTo>
                  <a:lnTo>
                    <a:pt x="21847" y="28"/>
                  </a:lnTo>
                  <a:lnTo>
                    <a:pt x="19582" y="470"/>
                  </a:lnTo>
                  <a:lnTo>
                    <a:pt x="1888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4241;p45">
              <a:extLst>
                <a:ext uri="{FF2B5EF4-FFF2-40B4-BE49-F238E27FC236}">
                  <a16:creationId xmlns:a16="http://schemas.microsoft.com/office/drawing/2014/main" id="{88B8E2D0-AB7C-7247-B0DD-1C1D47C1239E}"/>
                </a:ext>
              </a:extLst>
            </p:cNvPr>
            <p:cNvSpPr/>
            <p:nvPr/>
          </p:nvSpPr>
          <p:spPr>
            <a:xfrm>
              <a:off x="447325" y="3888900"/>
              <a:ext cx="548700" cy="122000"/>
            </a:xfrm>
            <a:custGeom>
              <a:avLst/>
              <a:gdLst/>
              <a:ahLst/>
              <a:cxnLst/>
              <a:rect l="l" t="t" r="r" b="b"/>
              <a:pathLst>
                <a:path w="21948" h="4880" extrusionOk="0">
                  <a:moveTo>
                    <a:pt x="18882" y="1"/>
                  </a:moveTo>
                  <a:lnTo>
                    <a:pt x="2468" y="3241"/>
                  </a:lnTo>
                  <a:lnTo>
                    <a:pt x="2017" y="3913"/>
                  </a:lnTo>
                  <a:lnTo>
                    <a:pt x="0" y="4392"/>
                  </a:lnTo>
                  <a:lnTo>
                    <a:pt x="92" y="4880"/>
                  </a:lnTo>
                  <a:lnTo>
                    <a:pt x="21948" y="572"/>
                  </a:lnTo>
                  <a:lnTo>
                    <a:pt x="21847" y="28"/>
                  </a:lnTo>
                  <a:lnTo>
                    <a:pt x="19582" y="470"/>
                  </a:lnTo>
                  <a:lnTo>
                    <a:pt x="1888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242;p45">
              <a:extLst>
                <a:ext uri="{FF2B5EF4-FFF2-40B4-BE49-F238E27FC236}">
                  <a16:creationId xmlns:a16="http://schemas.microsoft.com/office/drawing/2014/main" id="{28A1CD9F-0644-494D-B81E-444B9960B2AD}"/>
                </a:ext>
              </a:extLst>
            </p:cNvPr>
            <p:cNvSpPr/>
            <p:nvPr/>
          </p:nvSpPr>
          <p:spPr>
            <a:xfrm>
              <a:off x="543975" y="3986250"/>
              <a:ext cx="32950" cy="25575"/>
            </a:xfrm>
            <a:custGeom>
              <a:avLst/>
              <a:gdLst/>
              <a:ahLst/>
              <a:cxnLst/>
              <a:rect l="l" t="t" r="r" b="b"/>
              <a:pathLst>
                <a:path w="1318" h="1023" extrusionOk="0">
                  <a:moveTo>
                    <a:pt x="1161" y="1"/>
                  </a:moveTo>
                  <a:lnTo>
                    <a:pt x="1" y="231"/>
                  </a:lnTo>
                  <a:lnTo>
                    <a:pt x="157" y="1023"/>
                  </a:lnTo>
                  <a:lnTo>
                    <a:pt x="1317" y="793"/>
                  </a:lnTo>
                  <a:lnTo>
                    <a:pt x="116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4243;p45">
              <a:extLst>
                <a:ext uri="{FF2B5EF4-FFF2-40B4-BE49-F238E27FC236}">
                  <a16:creationId xmlns:a16="http://schemas.microsoft.com/office/drawing/2014/main" id="{537C9816-731C-6847-BA5A-230941A32ED8}"/>
                </a:ext>
              </a:extLst>
            </p:cNvPr>
            <p:cNvSpPr/>
            <p:nvPr/>
          </p:nvSpPr>
          <p:spPr>
            <a:xfrm>
              <a:off x="555025" y="4005825"/>
              <a:ext cx="17075" cy="19475"/>
            </a:xfrm>
            <a:custGeom>
              <a:avLst/>
              <a:gdLst/>
              <a:ahLst/>
              <a:cxnLst/>
              <a:rect l="l" t="t" r="r" b="b"/>
              <a:pathLst>
                <a:path w="683" h="779" extrusionOk="0">
                  <a:moveTo>
                    <a:pt x="572" y="0"/>
                  </a:moveTo>
                  <a:lnTo>
                    <a:pt x="1" y="111"/>
                  </a:lnTo>
                  <a:lnTo>
                    <a:pt x="84" y="544"/>
                  </a:lnTo>
                  <a:cubicBezTo>
                    <a:pt x="108" y="683"/>
                    <a:pt x="235" y="778"/>
                    <a:pt x="379" y="778"/>
                  </a:cubicBezTo>
                  <a:cubicBezTo>
                    <a:pt x="397" y="778"/>
                    <a:pt x="415" y="777"/>
                    <a:pt x="434" y="774"/>
                  </a:cubicBezTo>
                  <a:cubicBezTo>
                    <a:pt x="590" y="737"/>
                    <a:pt x="682" y="580"/>
                    <a:pt x="655" y="424"/>
                  </a:cubicBezTo>
                  <a:lnTo>
                    <a:pt x="57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244;p45">
              <a:extLst>
                <a:ext uri="{FF2B5EF4-FFF2-40B4-BE49-F238E27FC236}">
                  <a16:creationId xmlns:a16="http://schemas.microsoft.com/office/drawing/2014/main" id="{96C1AD2B-7FC2-5143-A96E-A7A140CA0A17}"/>
                </a:ext>
              </a:extLst>
            </p:cNvPr>
            <p:cNvSpPr/>
            <p:nvPr/>
          </p:nvSpPr>
          <p:spPr>
            <a:xfrm>
              <a:off x="640425" y="3942050"/>
              <a:ext cx="162750" cy="32050"/>
            </a:xfrm>
            <a:custGeom>
              <a:avLst/>
              <a:gdLst/>
              <a:ahLst/>
              <a:cxnLst/>
              <a:rect l="l" t="t" r="r" b="b"/>
              <a:pathLst>
                <a:path w="6510" h="1282" extrusionOk="0">
                  <a:moveTo>
                    <a:pt x="6504" y="0"/>
                  </a:moveTo>
                  <a:cubicBezTo>
                    <a:pt x="6408" y="0"/>
                    <a:pt x="4989" y="270"/>
                    <a:pt x="3250" y="609"/>
                  </a:cubicBezTo>
                  <a:cubicBezTo>
                    <a:pt x="1446" y="968"/>
                    <a:pt x="0" y="1263"/>
                    <a:pt x="0" y="1281"/>
                  </a:cubicBezTo>
                  <a:cubicBezTo>
                    <a:pt x="0" y="1282"/>
                    <a:pt x="2" y="1282"/>
                    <a:pt x="5" y="1282"/>
                  </a:cubicBezTo>
                  <a:cubicBezTo>
                    <a:pt x="93" y="1282"/>
                    <a:pt x="1521" y="1012"/>
                    <a:pt x="3259" y="673"/>
                  </a:cubicBezTo>
                  <a:cubicBezTo>
                    <a:pt x="5055" y="314"/>
                    <a:pt x="6509" y="20"/>
                    <a:pt x="6509" y="1"/>
                  </a:cubicBezTo>
                  <a:cubicBezTo>
                    <a:pt x="6509" y="1"/>
                    <a:pt x="6507" y="0"/>
                    <a:pt x="65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245;p45">
              <a:extLst>
                <a:ext uri="{FF2B5EF4-FFF2-40B4-BE49-F238E27FC236}">
                  <a16:creationId xmlns:a16="http://schemas.microsoft.com/office/drawing/2014/main" id="{1DF8BB45-FC1A-F747-8056-6293BA697B92}"/>
                </a:ext>
              </a:extLst>
            </p:cNvPr>
            <p:cNvSpPr/>
            <p:nvPr/>
          </p:nvSpPr>
          <p:spPr>
            <a:xfrm>
              <a:off x="543300" y="3987175"/>
              <a:ext cx="32025" cy="6250"/>
            </a:xfrm>
            <a:custGeom>
              <a:avLst/>
              <a:gdLst/>
              <a:ahLst/>
              <a:cxnLst/>
              <a:rect l="l" t="t" r="r" b="b"/>
              <a:pathLst>
                <a:path w="1281" h="250" extrusionOk="0">
                  <a:moveTo>
                    <a:pt x="1280" y="1"/>
                  </a:moveTo>
                  <a:cubicBezTo>
                    <a:pt x="1059" y="10"/>
                    <a:pt x="838" y="47"/>
                    <a:pt x="636" y="93"/>
                  </a:cubicBezTo>
                  <a:cubicBezTo>
                    <a:pt x="415" y="130"/>
                    <a:pt x="203" y="176"/>
                    <a:pt x="0" y="249"/>
                  </a:cubicBezTo>
                  <a:cubicBezTo>
                    <a:pt x="212" y="240"/>
                    <a:pt x="433" y="212"/>
                    <a:pt x="645" y="157"/>
                  </a:cubicBezTo>
                  <a:cubicBezTo>
                    <a:pt x="857" y="130"/>
                    <a:pt x="1068" y="74"/>
                    <a:pt x="12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246;p45">
              <a:extLst>
                <a:ext uri="{FF2B5EF4-FFF2-40B4-BE49-F238E27FC236}">
                  <a16:creationId xmlns:a16="http://schemas.microsoft.com/office/drawing/2014/main" id="{E7270869-52ED-4242-92CA-5891428AA0EB}"/>
                </a:ext>
              </a:extLst>
            </p:cNvPr>
            <p:cNvSpPr/>
            <p:nvPr/>
          </p:nvSpPr>
          <p:spPr>
            <a:xfrm>
              <a:off x="862300" y="3924350"/>
              <a:ext cx="32475" cy="6250"/>
            </a:xfrm>
            <a:custGeom>
              <a:avLst/>
              <a:gdLst/>
              <a:ahLst/>
              <a:cxnLst/>
              <a:rect l="l" t="t" r="r" b="b"/>
              <a:pathLst>
                <a:path w="1299" h="250" extrusionOk="0">
                  <a:moveTo>
                    <a:pt x="1298" y="0"/>
                  </a:moveTo>
                  <a:cubicBezTo>
                    <a:pt x="1077" y="10"/>
                    <a:pt x="856" y="37"/>
                    <a:pt x="645" y="93"/>
                  </a:cubicBezTo>
                  <a:cubicBezTo>
                    <a:pt x="424" y="129"/>
                    <a:pt x="212" y="175"/>
                    <a:pt x="0" y="249"/>
                  </a:cubicBezTo>
                  <a:cubicBezTo>
                    <a:pt x="221" y="240"/>
                    <a:pt x="442" y="203"/>
                    <a:pt x="654" y="157"/>
                  </a:cubicBezTo>
                  <a:cubicBezTo>
                    <a:pt x="875" y="120"/>
                    <a:pt x="1086" y="65"/>
                    <a:pt x="12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247;p45">
              <a:extLst>
                <a:ext uri="{FF2B5EF4-FFF2-40B4-BE49-F238E27FC236}">
                  <a16:creationId xmlns:a16="http://schemas.microsoft.com/office/drawing/2014/main" id="{54C91B9C-A3F6-A248-840D-3E7AEA4A6E6F}"/>
                </a:ext>
              </a:extLst>
            </p:cNvPr>
            <p:cNvSpPr/>
            <p:nvPr/>
          </p:nvSpPr>
          <p:spPr>
            <a:xfrm>
              <a:off x="518450" y="3948525"/>
              <a:ext cx="98300" cy="48125"/>
            </a:xfrm>
            <a:custGeom>
              <a:avLst/>
              <a:gdLst/>
              <a:ahLst/>
              <a:cxnLst/>
              <a:rect l="l" t="t" r="r" b="b"/>
              <a:pathLst>
                <a:path w="3932" h="1925" extrusionOk="0">
                  <a:moveTo>
                    <a:pt x="3931" y="0"/>
                  </a:moveTo>
                  <a:cubicBezTo>
                    <a:pt x="3913" y="19"/>
                    <a:pt x="3885" y="37"/>
                    <a:pt x="3867" y="65"/>
                  </a:cubicBezTo>
                  <a:cubicBezTo>
                    <a:pt x="3821" y="111"/>
                    <a:pt x="3775" y="184"/>
                    <a:pt x="3710" y="267"/>
                  </a:cubicBezTo>
                  <a:lnTo>
                    <a:pt x="3719" y="267"/>
                  </a:lnTo>
                  <a:cubicBezTo>
                    <a:pt x="3305" y="332"/>
                    <a:pt x="2532" y="479"/>
                    <a:pt x="1639" y="654"/>
                  </a:cubicBezTo>
                  <a:lnTo>
                    <a:pt x="239" y="939"/>
                  </a:lnTo>
                  <a:lnTo>
                    <a:pt x="230" y="939"/>
                  </a:lnTo>
                  <a:lnTo>
                    <a:pt x="230" y="948"/>
                  </a:lnTo>
                  <a:cubicBezTo>
                    <a:pt x="138" y="1114"/>
                    <a:pt x="65" y="1252"/>
                    <a:pt x="0" y="1381"/>
                  </a:cubicBezTo>
                  <a:lnTo>
                    <a:pt x="0" y="1390"/>
                  </a:lnTo>
                  <a:lnTo>
                    <a:pt x="0" y="1399"/>
                  </a:lnTo>
                  <a:cubicBezTo>
                    <a:pt x="28" y="1556"/>
                    <a:pt x="55" y="1685"/>
                    <a:pt x="83" y="1786"/>
                  </a:cubicBezTo>
                  <a:cubicBezTo>
                    <a:pt x="92" y="1832"/>
                    <a:pt x="101" y="1878"/>
                    <a:pt x="120" y="1924"/>
                  </a:cubicBezTo>
                  <a:cubicBezTo>
                    <a:pt x="120" y="1878"/>
                    <a:pt x="111" y="1823"/>
                    <a:pt x="101" y="1777"/>
                  </a:cubicBezTo>
                  <a:cubicBezTo>
                    <a:pt x="83" y="1677"/>
                    <a:pt x="65" y="1551"/>
                    <a:pt x="38" y="1397"/>
                  </a:cubicBezTo>
                  <a:lnTo>
                    <a:pt x="38" y="1397"/>
                  </a:lnTo>
                  <a:cubicBezTo>
                    <a:pt x="102" y="1280"/>
                    <a:pt x="183" y="1136"/>
                    <a:pt x="273" y="982"/>
                  </a:cubicBezTo>
                  <a:lnTo>
                    <a:pt x="273" y="982"/>
                  </a:lnTo>
                  <a:lnTo>
                    <a:pt x="1666" y="718"/>
                  </a:lnTo>
                  <a:cubicBezTo>
                    <a:pt x="2550" y="543"/>
                    <a:pt x="3324" y="378"/>
                    <a:pt x="3738" y="295"/>
                  </a:cubicBezTo>
                  <a:cubicBezTo>
                    <a:pt x="3802" y="203"/>
                    <a:pt x="3848" y="138"/>
                    <a:pt x="3885" y="83"/>
                  </a:cubicBezTo>
                  <a:cubicBezTo>
                    <a:pt x="3904" y="55"/>
                    <a:pt x="3922" y="28"/>
                    <a:pt x="39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248;p45">
              <a:extLst>
                <a:ext uri="{FF2B5EF4-FFF2-40B4-BE49-F238E27FC236}">
                  <a16:creationId xmlns:a16="http://schemas.microsoft.com/office/drawing/2014/main" id="{9EAD960E-EB02-6948-BD3B-9EA61F7AE760}"/>
                </a:ext>
              </a:extLst>
            </p:cNvPr>
            <p:cNvSpPr/>
            <p:nvPr/>
          </p:nvSpPr>
          <p:spPr>
            <a:xfrm>
              <a:off x="631450" y="3911000"/>
              <a:ext cx="169175" cy="51125"/>
            </a:xfrm>
            <a:custGeom>
              <a:avLst/>
              <a:gdLst/>
              <a:ahLst/>
              <a:cxnLst/>
              <a:rect l="l" t="t" r="r" b="b"/>
              <a:pathLst>
                <a:path w="6767" h="2045" extrusionOk="0">
                  <a:moveTo>
                    <a:pt x="6767" y="1"/>
                  </a:moveTo>
                  <a:cubicBezTo>
                    <a:pt x="6758" y="19"/>
                    <a:pt x="6748" y="37"/>
                    <a:pt x="6739" y="56"/>
                  </a:cubicBezTo>
                  <a:cubicBezTo>
                    <a:pt x="6758" y="37"/>
                    <a:pt x="6767" y="19"/>
                    <a:pt x="6767" y="1"/>
                  </a:cubicBezTo>
                  <a:close/>
                  <a:moveTo>
                    <a:pt x="6739" y="56"/>
                  </a:moveTo>
                  <a:lnTo>
                    <a:pt x="6638" y="231"/>
                  </a:lnTo>
                  <a:lnTo>
                    <a:pt x="6293" y="876"/>
                  </a:lnTo>
                  <a:lnTo>
                    <a:pt x="6293" y="876"/>
                  </a:lnTo>
                  <a:cubicBezTo>
                    <a:pt x="5611" y="1005"/>
                    <a:pt x="4619" y="1189"/>
                    <a:pt x="3508" y="1409"/>
                  </a:cubicBezTo>
                  <a:cubicBezTo>
                    <a:pt x="2311" y="1647"/>
                    <a:pt x="1250" y="1857"/>
                    <a:pt x="568" y="2004"/>
                  </a:cubicBezTo>
                  <a:lnTo>
                    <a:pt x="568" y="2004"/>
                  </a:lnTo>
                  <a:lnTo>
                    <a:pt x="157" y="1547"/>
                  </a:lnTo>
                  <a:lnTo>
                    <a:pt x="46" y="1427"/>
                  </a:lnTo>
                  <a:cubicBezTo>
                    <a:pt x="28" y="1409"/>
                    <a:pt x="19" y="1400"/>
                    <a:pt x="0" y="1381"/>
                  </a:cubicBezTo>
                  <a:lnTo>
                    <a:pt x="0" y="1381"/>
                  </a:lnTo>
                  <a:cubicBezTo>
                    <a:pt x="10" y="1400"/>
                    <a:pt x="19" y="1418"/>
                    <a:pt x="37" y="1427"/>
                  </a:cubicBezTo>
                  <a:lnTo>
                    <a:pt x="138" y="1556"/>
                  </a:lnTo>
                  <a:lnTo>
                    <a:pt x="543" y="2035"/>
                  </a:lnTo>
                  <a:lnTo>
                    <a:pt x="553" y="2044"/>
                  </a:lnTo>
                  <a:lnTo>
                    <a:pt x="562" y="2044"/>
                  </a:lnTo>
                  <a:cubicBezTo>
                    <a:pt x="1243" y="1906"/>
                    <a:pt x="2311" y="1704"/>
                    <a:pt x="3517" y="1464"/>
                  </a:cubicBezTo>
                  <a:cubicBezTo>
                    <a:pt x="4631" y="1253"/>
                    <a:pt x="5625" y="1050"/>
                    <a:pt x="6307" y="903"/>
                  </a:cubicBezTo>
                  <a:lnTo>
                    <a:pt x="6316" y="903"/>
                  </a:lnTo>
                  <a:lnTo>
                    <a:pt x="6316" y="894"/>
                  </a:lnTo>
                  <a:lnTo>
                    <a:pt x="6656" y="240"/>
                  </a:lnTo>
                  <a:cubicBezTo>
                    <a:pt x="6693" y="166"/>
                    <a:pt x="6721" y="111"/>
                    <a:pt x="6739" y="56"/>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249;p45">
              <a:extLst>
                <a:ext uri="{FF2B5EF4-FFF2-40B4-BE49-F238E27FC236}">
                  <a16:creationId xmlns:a16="http://schemas.microsoft.com/office/drawing/2014/main" id="{A911D9E0-3F64-D84B-81F4-1562A1E8C0E0}"/>
                </a:ext>
              </a:extLst>
            </p:cNvPr>
            <p:cNvSpPr/>
            <p:nvPr/>
          </p:nvSpPr>
          <p:spPr>
            <a:xfrm>
              <a:off x="512000" y="3986500"/>
              <a:ext cx="3700" cy="3475"/>
            </a:xfrm>
            <a:custGeom>
              <a:avLst/>
              <a:gdLst/>
              <a:ahLst/>
              <a:cxnLst/>
              <a:rect l="l" t="t" r="r" b="b"/>
              <a:pathLst>
                <a:path w="148" h="139" extrusionOk="0">
                  <a:moveTo>
                    <a:pt x="65" y="0"/>
                  </a:moveTo>
                  <a:cubicBezTo>
                    <a:pt x="37" y="9"/>
                    <a:pt x="28" y="37"/>
                    <a:pt x="37" y="37"/>
                  </a:cubicBezTo>
                  <a:cubicBezTo>
                    <a:pt x="37" y="37"/>
                    <a:pt x="45" y="33"/>
                    <a:pt x="54" y="33"/>
                  </a:cubicBezTo>
                  <a:cubicBezTo>
                    <a:pt x="58" y="33"/>
                    <a:pt x="62" y="34"/>
                    <a:pt x="65" y="37"/>
                  </a:cubicBezTo>
                  <a:cubicBezTo>
                    <a:pt x="83" y="46"/>
                    <a:pt x="83" y="55"/>
                    <a:pt x="83" y="65"/>
                  </a:cubicBezTo>
                  <a:cubicBezTo>
                    <a:pt x="79" y="69"/>
                    <a:pt x="74" y="71"/>
                    <a:pt x="68" y="71"/>
                  </a:cubicBezTo>
                  <a:cubicBezTo>
                    <a:pt x="62" y="71"/>
                    <a:pt x="56" y="69"/>
                    <a:pt x="46" y="65"/>
                  </a:cubicBezTo>
                  <a:cubicBezTo>
                    <a:pt x="37" y="55"/>
                    <a:pt x="37" y="37"/>
                    <a:pt x="28" y="37"/>
                  </a:cubicBezTo>
                  <a:cubicBezTo>
                    <a:pt x="19" y="37"/>
                    <a:pt x="0" y="55"/>
                    <a:pt x="10" y="101"/>
                  </a:cubicBezTo>
                  <a:cubicBezTo>
                    <a:pt x="19" y="120"/>
                    <a:pt x="37" y="138"/>
                    <a:pt x="65" y="138"/>
                  </a:cubicBezTo>
                  <a:cubicBezTo>
                    <a:pt x="92" y="138"/>
                    <a:pt x="120" y="129"/>
                    <a:pt x="138" y="101"/>
                  </a:cubicBezTo>
                  <a:cubicBezTo>
                    <a:pt x="148" y="74"/>
                    <a:pt x="148" y="46"/>
                    <a:pt x="129" y="19"/>
                  </a:cubicBezTo>
                  <a:cubicBezTo>
                    <a:pt x="111" y="0"/>
                    <a:pt x="9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250;p45">
              <a:extLst>
                <a:ext uri="{FF2B5EF4-FFF2-40B4-BE49-F238E27FC236}">
                  <a16:creationId xmlns:a16="http://schemas.microsoft.com/office/drawing/2014/main" id="{3A12BD16-C001-7A40-B6D3-8567B2A6A4B4}"/>
                </a:ext>
              </a:extLst>
            </p:cNvPr>
            <p:cNvSpPr/>
            <p:nvPr/>
          </p:nvSpPr>
          <p:spPr>
            <a:xfrm>
              <a:off x="513150" y="3992475"/>
              <a:ext cx="3700" cy="3525"/>
            </a:xfrm>
            <a:custGeom>
              <a:avLst/>
              <a:gdLst/>
              <a:ahLst/>
              <a:cxnLst/>
              <a:rect l="l" t="t" r="r" b="b"/>
              <a:pathLst>
                <a:path w="148" h="141" extrusionOk="0">
                  <a:moveTo>
                    <a:pt x="65" y="0"/>
                  </a:moveTo>
                  <a:cubicBezTo>
                    <a:pt x="37" y="10"/>
                    <a:pt x="28" y="37"/>
                    <a:pt x="37" y="37"/>
                  </a:cubicBezTo>
                  <a:cubicBezTo>
                    <a:pt x="42" y="42"/>
                    <a:pt x="46" y="42"/>
                    <a:pt x="52" y="42"/>
                  </a:cubicBezTo>
                  <a:cubicBezTo>
                    <a:pt x="58" y="42"/>
                    <a:pt x="65" y="42"/>
                    <a:pt x="74" y="47"/>
                  </a:cubicBezTo>
                  <a:cubicBezTo>
                    <a:pt x="83" y="56"/>
                    <a:pt x="92" y="65"/>
                    <a:pt x="83" y="74"/>
                  </a:cubicBezTo>
                  <a:cubicBezTo>
                    <a:pt x="79" y="79"/>
                    <a:pt x="74" y="81"/>
                    <a:pt x="69" y="81"/>
                  </a:cubicBezTo>
                  <a:cubicBezTo>
                    <a:pt x="65" y="81"/>
                    <a:pt x="60" y="79"/>
                    <a:pt x="56" y="74"/>
                  </a:cubicBezTo>
                  <a:cubicBezTo>
                    <a:pt x="37" y="65"/>
                    <a:pt x="37" y="47"/>
                    <a:pt x="28" y="47"/>
                  </a:cubicBezTo>
                  <a:cubicBezTo>
                    <a:pt x="19" y="47"/>
                    <a:pt x="0" y="65"/>
                    <a:pt x="19" y="102"/>
                  </a:cubicBezTo>
                  <a:cubicBezTo>
                    <a:pt x="19" y="120"/>
                    <a:pt x="37" y="139"/>
                    <a:pt x="65" y="139"/>
                  </a:cubicBezTo>
                  <a:cubicBezTo>
                    <a:pt x="70" y="140"/>
                    <a:pt x="75" y="141"/>
                    <a:pt x="79" y="141"/>
                  </a:cubicBezTo>
                  <a:cubicBezTo>
                    <a:pt x="102" y="141"/>
                    <a:pt x="123" y="124"/>
                    <a:pt x="138" y="102"/>
                  </a:cubicBezTo>
                  <a:cubicBezTo>
                    <a:pt x="148" y="83"/>
                    <a:pt x="148" y="47"/>
                    <a:pt x="129" y="28"/>
                  </a:cubicBezTo>
                  <a:cubicBezTo>
                    <a:pt x="111" y="10"/>
                    <a:pt x="9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251;p45">
              <a:extLst>
                <a:ext uri="{FF2B5EF4-FFF2-40B4-BE49-F238E27FC236}">
                  <a16:creationId xmlns:a16="http://schemas.microsoft.com/office/drawing/2014/main" id="{EF233609-0F34-FB49-A363-77D4B8435A5C}"/>
                </a:ext>
              </a:extLst>
            </p:cNvPr>
            <p:cNvSpPr/>
            <p:nvPr/>
          </p:nvSpPr>
          <p:spPr>
            <a:xfrm>
              <a:off x="497275" y="3987175"/>
              <a:ext cx="3475" cy="14075"/>
            </a:xfrm>
            <a:custGeom>
              <a:avLst/>
              <a:gdLst/>
              <a:ahLst/>
              <a:cxnLst/>
              <a:rect l="l" t="t" r="r" b="b"/>
              <a:pathLst>
                <a:path w="139" h="563" extrusionOk="0">
                  <a:moveTo>
                    <a:pt x="9" y="1"/>
                  </a:moveTo>
                  <a:lnTo>
                    <a:pt x="9" y="1"/>
                  </a:lnTo>
                  <a:cubicBezTo>
                    <a:pt x="0" y="93"/>
                    <a:pt x="9" y="194"/>
                    <a:pt x="37" y="286"/>
                  </a:cubicBezTo>
                  <a:cubicBezTo>
                    <a:pt x="46" y="378"/>
                    <a:pt x="74" y="479"/>
                    <a:pt x="129" y="562"/>
                  </a:cubicBezTo>
                  <a:cubicBezTo>
                    <a:pt x="138" y="461"/>
                    <a:pt x="129" y="369"/>
                    <a:pt x="101" y="277"/>
                  </a:cubicBezTo>
                  <a:cubicBezTo>
                    <a:pt x="92" y="176"/>
                    <a:pt x="65" y="84"/>
                    <a:pt x="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252;p45">
              <a:extLst>
                <a:ext uri="{FF2B5EF4-FFF2-40B4-BE49-F238E27FC236}">
                  <a16:creationId xmlns:a16="http://schemas.microsoft.com/office/drawing/2014/main" id="{EA1E4A5E-7F3D-2E40-B670-00FA92BFBFE3}"/>
                </a:ext>
              </a:extLst>
            </p:cNvPr>
            <p:cNvSpPr/>
            <p:nvPr/>
          </p:nvSpPr>
          <p:spPr>
            <a:xfrm>
              <a:off x="453525" y="3997775"/>
              <a:ext cx="3025" cy="11300"/>
            </a:xfrm>
            <a:custGeom>
              <a:avLst/>
              <a:gdLst/>
              <a:ahLst/>
              <a:cxnLst/>
              <a:rect l="l" t="t" r="r" b="b"/>
              <a:pathLst>
                <a:path w="121" h="452" extrusionOk="0">
                  <a:moveTo>
                    <a:pt x="19" y="0"/>
                  </a:moveTo>
                  <a:cubicBezTo>
                    <a:pt x="1" y="0"/>
                    <a:pt x="10" y="101"/>
                    <a:pt x="29" y="230"/>
                  </a:cubicBezTo>
                  <a:cubicBezTo>
                    <a:pt x="56" y="359"/>
                    <a:pt x="93" y="451"/>
                    <a:pt x="111" y="451"/>
                  </a:cubicBezTo>
                  <a:cubicBezTo>
                    <a:pt x="121" y="378"/>
                    <a:pt x="111" y="295"/>
                    <a:pt x="93" y="221"/>
                  </a:cubicBezTo>
                  <a:cubicBezTo>
                    <a:pt x="65" y="92"/>
                    <a:pt x="38" y="0"/>
                    <a:pt x="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253;p45">
              <a:extLst>
                <a:ext uri="{FF2B5EF4-FFF2-40B4-BE49-F238E27FC236}">
                  <a16:creationId xmlns:a16="http://schemas.microsoft.com/office/drawing/2014/main" id="{BD4CA19B-FA37-1E4E-BA88-F85F4180E171}"/>
                </a:ext>
              </a:extLst>
            </p:cNvPr>
            <p:cNvSpPr/>
            <p:nvPr/>
          </p:nvSpPr>
          <p:spPr>
            <a:xfrm>
              <a:off x="816500" y="3895800"/>
              <a:ext cx="106575" cy="21450"/>
            </a:xfrm>
            <a:custGeom>
              <a:avLst/>
              <a:gdLst/>
              <a:ahLst/>
              <a:cxnLst/>
              <a:rect l="l" t="t" r="r" b="b"/>
              <a:pathLst>
                <a:path w="4263" h="858" extrusionOk="0">
                  <a:moveTo>
                    <a:pt x="0" y="526"/>
                  </a:moveTo>
                  <a:lnTo>
                    <a:pt x="0" y="526"/>
                  </a:lnTo>
                  <a:cubicBezTo>
                    <a:pt x="18" y="544"/>
                    <a:pt x="46" y="562"/>
                    <a:pt x="74" y="572"/>
                  </a:cubicBezTo>
                  <a:cubicBezTo>
                    <a:pt x="55" y="553"/>
                    <a:pt x="28" y="544"/>
                    <a:pt x="0" y="526"/>
                  </a:cubicBezTo>
                  <a:close/>
                  <a:moveTo>
                    <a:pt x="3775" y="1"/>
                  </a:moveTo>
                  <a:lnTo>
                    <a:pt x="2366" y="277"/>
                  </a:lnTo>
                  <a:cubicBezTo>
                    <a:pt x="1487" y="451"/>
                    <a:pt x="717" y="607"/>
                    <a:pt x="301" y="699"/>
                  </a:cubicBezTo>
                  <a:lnTo>
                    <a:pt x="301" y="699"/>
                  </a:lnTo>
                  <a:lnTo>
                    <a:pt x="74" y="572"/>
                  </a:lnTo>
                  <a:lnTo>
                    <a:pt x="74" y="572"/>
                  </a:lnTo>
                  <a:lnTo>
                    <a:pt x="285" y="719"/>
                  </a:lnTo>
                  <a:lnTo>
                    <a:pt x="295" y="719"/>
                  </a:lnTo>
                  <a:cubicBezTo>
                    <a:pt x="709" y="645"/>
                    <a:pt x="1482" y="498"/>
                    <a:pt x="2375" y="323"/>
                  </a:cubicBezTo>
                  <a:lnTo>
                    <a:pt x="3760" y="41"/>
                  </a:lnTo>
                  <a:lnTo>
                    <a:pt x="3760" y="41"/>
                  </a:lnTo>
                  <a:lnTo>
                    <a:pt x="4137" y="337"/>
                  </a:lnTo>
                  <a:lnTo>
                    <a:pt x="4137" y="337"/>
                  </a:lnTo>
                  <a:cubicBezTo>
                    <a:pt x="4172" y="496"/>
                    <a:pt x="4199" y="620"/>
                    <a:pt x="4226" y="719"/>
                  </a:cubicBezTo>
                  <a:cubicBezTo>
                    <a:pt x="4226" y="765"/>
                    <a:pt x="4244" y="811"/>
                    <a:pt x="4263" y="857"/>
                  </a:cubicBezTo>
                  <a:cubicBezTo>
                    <a:pt x="4263" y="811"/>
                    <a:pt x="4253" y="756"/>
                    <a:pt x="4244" y="710"/>
                  </a:cubicBezTo>
                  <a:cubicBezTo>
                    <a:pt x="4226" y="609"/>
                    <a:pt x="4198" y="480"/>
                    <a:pt x="4170" y="314"/>
                  </a:cubicBezTo>
                  <a:lnTo>
                    <a:pt x="3793" y="10"/>
                  </a:lnTo>
                  <a:lnTo>
                    <a:pt x="37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254;p45">
              <a:extLst>
                <a:ext uri="{FF2B5EF4-FFF2-40B4-BE49-F238E27FC236}">
                  <a16:creationId xmlns:a16="http://schemas.microsoft.com/office/drawing/2014/main" id="{CD43CF9F-A089-2E4C-8F6C-4105FC251093}"/>
                </a:ext>
              </a:extLst>
            </p:cNvPr>
            <p:cNvSpPr/>
            <p:nvPr/>
          </p:nvSpPr>
          <p:spPr>
            <a:xfrm>
              <a:off x="924425" y="3904975"/>
              <a:ext cx="3725" cy="3400"/>
            </a:xfrm>
            <a:custGeom>
              <a:avLst/>
              <a:gdLst/>
              <a:ahLst/>
              <a:cxnLst/>
              <a:rect l="l" t="t" r="r" b="b"/>
              <a:pathLst>
                <a:path w="149" h="136" extrusionOk="0">
                  <a:moveTo>
                    <a:pt x="76" y="0"/>
                  </a:moveTo>
                  <a:cubicBezTo>
                    <a:pt x="73" y="0"/>
                    <a:pt x="69" y="1"/>
                    <a:pt x="65" y="2"/>
                  </a:cubicBezTo>
                  <a:cubicBezTo>
                    <a:pt x="38" y="2"/>
                    <a:pt x="19" y="21"/>
                    <a:pt x="10" y="39"/>
                  </a:cubicBezTo>
                  <a:cubicBezTo>
                    <a:pt x="1" y="67"/>
                    <a:pt x="10" y="103"/>
                    <a:pt x="38" y="122"/>
                  </a:cubicBezTo>
                  <a:cubicBezTo>
                    <a:pt x="51" y="131"/>
                    <a:pt x="65" y="136"/>
                    <a:pt x="79" y="136"/>
                  </a:cubicBezTo>
                  <a:cubicBezTo>
                    <a:pt x="93" y="136"/>
                    <a:pt x="107" y="131"/>
                    <a:pt x="120" y="122"/>
                  </a:cubicBezTo>
                  <a:cubicBezTo>
                    <a:pt x="139" y="103"/>
                    <a:pt x="148" y="85"/>
                    <a:pt x="148" y="67"/>
                  </a:cubicBezTo>
                  <a:cubicBezTo>
                    <a:pt x="148" y="21"/>
                    <a:pt x="120" y="21"/>
                    <a:pt x="120" y="21"/>
                  </a:cubicBezTo>
                  <a:cubicBezTo>
                    <a:pt x="111" y="30"/>
                    <a:pt x="120" y="48"/>
                    <a:pt x="102" y="67"/>
                  </a:cubicBezTo>
                  <a:cubicBezTo>
                    <a:pt x="97" y="72"/>
                    <a:pt x="94" y="77"/>
                    <a:pt x="90" y="77"/>
                  </a:cubicBezTo>
                  <a:cubicBezTo>
                    <a:pt x="87" y="77"/>
                    <a:pt x="82" y="74"/>
                    <a:pt x="74" y="67"/>
                  </a:cubicBezTo>
                  <a:cubicBezTo>
                    <a:pt x="65" y="57"/>
                    <a:pt x="65" y="48"/>
                    <a:pt x="74" y="39"/>
                  </a:cubicBezTo>
                  <a:cubicBezTo>
                    <a:pt x="84" y="30"/>
                    <a:pt x="102" y="30"/>
                    <a:pt x="102" y="21"/>
                  </a:cubicBezTo>
                  <a:cubicBezTo>
                    <a:pt x="110" y="21"/>
                    <a:pt x="98" y="0"/>
                    <a:pt x="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4255;p45">
              <a:extLst>
                <a:ext uri="{FF2B5EF4-FFF2-40B4-BE49-F238E27FC236}">
                  <a16:creationId xmlns:a16="http://schemas.microsoft.com/office/drawing/2014/main" id="{31410283-6311-1240-ADFA-6CE6F18BD0D7}"/>
                </a:ext>
              </a:extLst>
            </p:cNvPr>
            <p:cNvSpPr/>
            <p:nvPr/>
          </p:nvSpPr>
          <p:spPr>
            <a:xfrm>
              <a:off x="925825" y="3910950"/>
              <a:ext cx="3475" cy="3400"/>
            </a:xfrm>
            <a:custGeom>
              <a:avLst/>
              <a:gdLst/>
              <a:ahLst/>
              <a:cxnLst/>
              <a:rect l="l" t="t" r="r" b="b"/>
              <a:pathLst>
                <a:path w="139" h="136" extrusionOk="0">
                  <a:moveTo>
                    <a:pt x="69" y="1"/>
                  </a:moveTo>
                  <a:cubicBezTo>
                    <a:pt x="65" y="1"/>
                    <a:pt x="61" y="1"/>
                    <a:pt x="55" y="3"/>
                  </a:cubicBezTo>
                  <a:cubicBezTo>
                    <a:pt x="28" y="3"/>
                    <a:pt x="9" y="21"/>
                    <a:pt x="9" y="39"/>
                  </a:cubicBezTo>
                  <a:cubicBezTo>
                    <a:pt x="0" y="67"/>
                    <a:pt x="9" y="104"/>
                    <a:pt x="28" y="122"/>
                  </a:cubicBezTo>
                  <a:cubicBezTo>
                    <a:pt x="41" y="131"/>
                    <a:pt x="55" y="136"/>
                    <a:pt x="69" y="136"/>
                  </a:cubicBezTo>
                  <a:cubicBezTo>
                    <a:pt x="83" y="136"/>
                    <a:pt x="97" y="131"/>
                    <a:pt x="110" y="122"/>
                  </a:cubicBezTo>
                  <a:cubicBezTo>
                    <a:pt x="129" y="113"/>
                    <a:pt x="138" y="95"/>
                    <a:pt x="138" y="67"/>
                  </a:cubicBezTo>
                  <a:cubicBezTo>
                    <a:pt x="138" y="39"/>
                    <a:pt x="122" y="27"/>
                    <a:pt x="114" y="27"/>
                  </a:cubicBezTo>
                  <a:cubicBezTo>
                    <a:pt x="112" y="27"/>
                    <a:pt x="110" y="28"/>
                    <a:pt x="110" y="30"/>
                  </a:cubicBezTo>
                  <a:cubicBezTo>
                    <a:pt x="110" y="39"/>
                    <a:pt x="110" y="49"/>
                    <a:pt x="101" y="67"/>
                  </a:cubicBezTo>
                  <a:cubicBezTo>
                    <a:pt x="95" y="73"/>
                    <a:pt x="88" y="80"/>
                    <a:pt x="82" y="80"/>
                  </a:cubicBezTo>
                  <a:cubicBezTo>
                    <a:pt x="79" y="80"/>
                    <a:pt x="76" y="79"/>
                    <a:pt x="74" y="76"/>
                  </a:cubicBezTo>
                  <a:cubicBezTo>
                    <a:pt x="55" y="67"/>
                    <a:pt x="55" y="49"/>
                    <a:pt x="74" y="39"/>
                  </a:cubicBezTo>
                  <a:cubicBezTo>
                    <a:pt x="83" y="30"/>
                    <a:pt x="92" y="30"/>
                    <a:pt x="101" y="21"/>
                  </a:cubicBezTo>
                  <a:cubicBezTo>
                    <a:pt x="101" y="21"/>
                    <a:pt x="95"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256;p45">
              <a:extLst>
                <a:ext uri="{FF2B5EF4-FFF2-40B4-BE49-F238E27FC236}">
                  <a16:creationId xmlns:a16="http://schemas.microsoft.com/office/drawing/2014/main" id="{2DE44E8D-CD0E-374F-8E27-9BEFC59645B1}"/>
                </a:ext>
              </a:extLst>
            </p:cNvPr>
            <p:cNvSpPr/>
            <p:nvPr/>
          </p:nvSpPr>
          <p:spPr>
            <a:xfrm>
              <a:off x="940775" y="3899500"/>
              <a:ext cx="3250" cy="14050"/>
            </a:xfrm>
            <a:custGeom>
              <a:avLst/>
              <a:gdLst/>
              <a:ahLst/>
              <a:cxnLst/>
              <a:rect l="l" t="t" r="r" b="b"/>
              <a:pathLst>
                <a:path w="130" h="562" extrusionOk="0">
                  <a:moveTo>
                    <a:pt x="19" y="0"/>
                  </a:moveTo>
                  <a:cubicBezTo>
                    <a:pt x="0" y="92"/>
                    <a:pt x="10" y="194"/>
                    <a:pt x="37" y="286"/>
                  </a:cubicBezTo>
                  <a:cubicBezTo>
                    <a:pt x="46" y="387"/>
                    <a:pt x="74" y="479"/>
                    <a:pt x="129" y="562"/>
                  </a:cubicBezTo>
                  <a:cubicBezTo>
                    <a:pt x="129" y="368"/>
                    <a:pt x="92" y="175"/>
                    <a:pt x="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4257;p45">
              <a:extLst>
                <a:ext uri="{FF2B5EF4-FFF2-40B4-BE49-F238E27FC236}">
                  <a16:creationId xmlns:a16="http://schemas.microsoft.com/office/drawing/2014/main" id="{A8E54932-9337-7E43-8224-88C17E4C9C0D}"/>
                </a:ext>
              </a:extLst>
            </p:cNvPr>
            <p:cNvSpPr/>
            <p:nvPr/>
          </p:nvSpPr>
          <p:spPr>
            <a:xfrm>
              <a:off x="985200" y="3892600"/>
              <a:ext cx="3000" cy="11525"/>
            </a:xfrm>
            <a:custGeom>
              <a:avLst/>
              <a:gdLst/>
              <a:ahLst/>
              <a:cxnLst/>
              <a:rect l="l" t="t" r="r" b="b"/>
              <a:pathLst>
                <a:path w="120" h="461" extrusionOk="0">
                  <a:moveTo>
                    <a:pt x="9" y="0"/>
                  </a:moveTo>
                  <a:cubicBezTo>
                    <a:pt x="0" y="0"/>
                    <a:pt x="0" y="101"/>
                    <a:pt x="28" y="230"/>
                  </a:cubicBezTo>
                  <a:cubicBezTo>
                    <a:pt x="55" y="368"/>
                    <a:pt x="83" y="460"/>
                    <a:pt x="101" y="460"/>
                  </a:cubicBezTo>
                  <a:cubicBezTo>
                    <a:pt x="120" y="377"/>
                    <a:pt x="111" y="304"/>
                    <a:pt x="92" y="221"/>
                  </a:cubicBezTo>
                  <a:cubicBezTo>
                    <a:pt x="65" y="101"/>
                    <a:pt x="28" y="0"/>
                    <a:pt x="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258;p45">
              <a:extLst>
                <a:ext uri="{FF2B5EF4-FFF2-40B4-BE49-F238E27FC236}">
                  <a16:creationId xmlns:a16="http://schemas.microsoft.com/office/drawing/2014/main" id="{32D24FA9-7E59-7548-90FC-C56A1350E8A8}"/>
                </a:ext>
              </a:extLst>
            </p:cNvPr>
            <p:cNvSpPr/>
            <p:nvPr/>
          </p:nvSpPr>
          <p:spPr>
            <a:xfrm>
              <a:off x="654225" y="3973675"/>
              <a:ext cx="6600" cy="6275"/>
            </a:xfrm>
            <a:custGeom>
              <a:avLst/>
              <a:gdLst/>
              <a:ahLst/>
              <a:cxnLst/>
              <a:rect l="l" t="t" r="r" b="b"/>
              <a:pathLst>
                <a:path w="264" h="251" extrusionOk="0">
                  <a:moveTo>
                    <a:pt x="134" y="1"/>
                  </a:moveTo>
                  <a:cubicBezTo>
                    <a:pt x="96" y="1"/>
                    <a:pt x="74" y="18"/>
                    <a:pt x="74" y="25"/>
                  </a:cubicBezTo>
                  <a:cubicBezTo>
                    <a:pt x="84" y="34"/>
                    <a:pt x="111" y="25"/>
                    <a:pt x="148" y="53"/>
                  </a:cubicBezTo>
                  <a:cubicBezTo>
                    <a:pt x="203" y="71"/>
                    <a:pt x="203" y="145"/>
                    <a:pt x="157" y="172"/>
                  </a:cubicBezTo>
                  <a:cubicBezTo>
                    <a:pt x="143" y="184"/>
                    <a:pt x="127" y="189"/>
                    <a:pt x="111" y="189"/>
                  </a:cubicBezTo>
                  <a:cubicBezTo>
                    <a:pt x="77" y="189"/>
                    <a:pt x="47" y="164"/>
                    <a:pt x="47" y="126"/>
                  </a:cubicBezTo>
                  <a:cubicBezTo>
                    <a:pt x="38" y="80"/>
                    <a:pt x="56" y="53"/>
                    <a:pt x="47" y="44"/>
                  </a:cubicBezTo>
                  <a:cubicBezTo>
                    <a:pt x="47" y="42"/>
                    <a:pt x="46" y="42"/>
                    <a:pt x="45" y="42"/>
                  </a:cubicBezTo>
                  <a:cubicBezTo>
                    <a:pt x="36" y="42"/>
                    <a:pt x="1" y="70"/>
                    <a:pt x="1" y="126"/>
                  </a:cubicBezTo>
                  <a:cubicBezTo>
                    <a:pt x="1" y="163"/>
                    <a:pt x="19" y="200"/>
                    <a:pt x="47" y="228"/>
                  </a:cubicBezTo>
                  <a:cubicBezTo>
                    <a:pt x="71" y="243"/>
                    <a:pt x="97" y="250"/>
                    <a:pt x="121" y="250"/>
                  </a:cubicBezTo>
                  <a:cubicBezTo>
                    <a:pt x="198" y="250"/>
                    <a:pt x="263" y="181"/>
                    <a:pt x="249" y="90"/>
                  </a:cubicBezTo>
                  <a:cubicBezTo>
                    <a:pt x="240" y="53"/>
                    <a:pt x="212" y="25"/>
                    <a:pt x="176" y="7"/>
                  </a:cubicBezTo>
                  <a:cubicBezTo>
                    <a:pt x="160" y="2"/>
                    <a:pt x="146"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4259;p45">
              <a:extLst>
                <a:ext uri="{FF2B5EF4-FFF2-40B4-BE49-F238E27FC236}">
                  <a16:creationId xmlns:a16="http://schemas.microsoft.com/office/drawing/2014/main" id="{E8A0EE28-0A56-5D45-8F71-3600CE3884F0}"/>
                </a:ext>
              </a:extLst>
            </p:cNvPr>
            <p:cNvSpPr/>
            <p:nvPr/>
          </p:nvSpPr>
          <p:spPr>
            <a:xfrm>
              <a:off x="720750" y="3960550"/>
              <a:ext cx="7375" cy="6225"/>
            </a:xfrm>
            <a:custGeom>
              <a:avLst/>
              <a:gdLst/>
              <a:ahLst/>
              <a:cxnLst/>
              <a:rect l="l" t="t" r="r" b="b"/>
              <a:pathLst>
                <a:path w="295" h="249" extrusionOk="0">
                  <a:moveTo>
                    <a:pt x="134" y="1"/>
                  </a:moveTo>
                  <a:cubicBezTo>
                    <a:pt x="96" y="1"/>
                    <a:pt x="76" y="18"/>
                    <a:pt x="83" y="25"/>
                  </a:cubicBezTo>
                  <a:cubicBezTo>
                    <a:pt x="83" y="35"/>
                    <a:pt x="120" y="25"/>
                    <a:pt x="157" y="53"/>
                  </a:cubicBezTo>
                  <a:cubicBezTo>
                    <a:pt x="218" y="87"/>
                    <a:pt x="134" y="161"/>
                    <a:pt x="82" y="161"/>
                  </a:cubicBezTo>
                  <a:cubicBezTo>
                    <a:pt x="63" y="161"/>
                    <a:pt x="49" y="151"/>
                    <a:pt x="46" y="127"/>
                  </a:cubicBezTo>
                  <a:cubicBezTo>
                    <a:pt x="28" y="81"/>
                    <a:pt x="56" y="53"/>
                    <a:pt x="46" y="44"/>
                  </a:cubicBezTo>
                  <a:cubicBezTo>
                    <a:pt x="46" y="43"/>
                    <a:pt x="46" y="42"/>
                    <a:pt x="44" y="42"/>
                  </a:cubicBezTo>
                  <a:cubicBezTo>
                    <a:pt x="36" y="42"/>
                    <a:pt x="0" y="70"/>
                    <a:pt x="0" y="127"/>
                  </a:cubicBezTo>
                  <a:cubicBezTo>
                    <a:pt x="0" y="164"/>
                    <a:pt x="19" y="200"/>
                    <a:pt x="56" y="228"/>
                  </a:cubicBezTo>
                  <a:cubicBezTo>
                    <a:pt x="74" y="242"/>
                    <a:pt x="99" y="249"/>
                    <a:pt x="125" y="249"/>
                  </a:cubicBezTo>
                  <a:cubicBezTo>
                    <a:pt x="150" y="249"/>
                    <a:pt x="175" y="242"/>
                    <a:pt x="194" y="228"/>
                  </a:cubicBezTo>
                  <a:cubicBezTo>
                    <a:pt x="295" y="182"/>
                    <a:pt x="286" y="35"/>
                    <a:pt x="175" y="7"/>
                  </a:cubicBezTo>
                  <a:cubicBezTo>
                    <a:pt x="160" y="3"/>
                    <a:pt x="146"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4260;p45">
              <a:extLst>
                <a:ext uri="{FF2B5EF4-FFF2-40B4-BE49-F238E27FC236}">
                  <a16:creationId xmlns:a16="http://schemas.microsoft.com/office/drawing/2014/main" id="{867BBDD0-6DC1-F54E-A00D-15E3C47E5BF1}"/>
                </a:ext>
              </a:extLst>
            </p:cNvPr>
            <p:cNvSpPr/>
            <p:nvPr/>
          </p:nvSpPr>
          <p:spPr>
            <a:xfrm>
              <a:off x="782000" y="3948500"/>
              <a:ext cx="6925" cy="6250"/>
            </a:xfrm>
            <a:custGeom>
              <a:avLst/>
              <a:gdLst/>
              <a:ahLst/>
              <a:cxnLst/>
              <a:rect l="l" t="t" r="r" b="b"/>
              <a:pathLst>
                <a:path w="277" h="250" extrusionOk="0">
                  <a:moveTo>
                    <a:pt x="133" y="0"/>
                  </a:moveTo>
                  <a:cubicBezTo>
                    <a:pt x="101" y="0"/>
                    <a:pt x="82" y="20"/>
                    <a:pt x="82" y="20"/>
                  </a:cubicBezTo>
                  <a:cubicBezTo>
                    <a:pt x="91" y="29"/>
                    <a:pt x="119" y="20"/>
                    <a:pt x="156" y="47"/>
                  </a:cubicBezTo>
                  <a:cubicBezTo>
                    <a:pt x="211" y="75"/>
                    <a:pt x="211" y="148"/>
                    <a:pt x="156" y="176"/>
                  </a:cubicBezTo>
                  <a:cubicBezTo>
                    <a:pt x="143" y="183"/>
                    <a:pt x="130" y="187"/>
                    <a:pt x="116" y="187"/>
                  </a:cubicBezTo>
                  <a:cubicBezTo>
                    <a:pt x="80" y="187"/>
                    <a:pt x="45" y="161"/>
                    <a:pt x="45" y="121"/>
                  </a:cubicBezTo>
                  <a:cubicBezTo>
                    <a:pt x="36" y="75"/>
                    <a:pt x="54" y="47"/>
                    <a:pt x="45" y="47"/>
                  </a:cubicBezTo>
                  <a:cubicBezTo>
                    <a:pt x="45" y="46"/>
                    <a:pt x="44" y="45"/>
                    <a:pt x="42" y="45"/>
                  </a:cubicBezTo>
                  <a:cubicBezTo>
                    <a:pt x="32" y="45"/>
                    <a:pt x="1" y="67"/>
                    <a:pt x="8" y="121"/>
                  </a:cubicBezTo>
                  <a:cubicBezTo>
                    <a:pt x="8" y="209"/>
                    <a:pt x="68" y="250"/>
                    <a:pt x="129" y="250"/>
                  </a:cubicBezTo>
                  <a:cubicBezTo>
                    <a:pt x="202" y="250"/>
                    <a:pt x="277" y="193"/>
                    <a:pt x="257" y="93"/>
                  </a:cubicBezTo>
                  <a:cubicBezTo>
                    <a:pt x="239" y="56"/>
                    <a:pt x="211" y="20"/>
                    <a:pt x="174" y="10"/>
                  </a:cubicBezTo>
                  <a:cubicBezTo>
                    <a:pt x="159" y="3"/>
                    <a:pt x="145" y="0"/>
                    <a:pt x="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4261;p45">
              <a:extLst>
                <a:ext uri="{FF2B5EF4-FFF2-40B4-BE49-F238E27FC236}">
                  <a16:creationId xmlns:a16="http://schemas.microsoft.com/office/drawing/2014/main" id="{BC8E1FAC-4CCA-5D40-9E7F-70B591FD1270}"/>
                </a:ext>
              </a:extLst>
            </p:cNvPr>
            <p:cNvSpPr/>
            <p:nvPr/>
          </p:nvSpPr>
          <p:spPr>
            <a:xfrm>
              <a:off x="644800" y="3957925"/>
              <a:ext cx="158600" cy="31350"/>
            </a:xfrm>
            <a:custGeom>
              <a:avLst/>
              <a:gdLst/>
              <a:ahLst/>
              <a:cxnLst/>
              <a:rect l="l" t="t" r="r" b="b"/>
              <a:pathLst>
                <a:path w="6344" h="1254" extrusionOk="0">
                  <a:moveTo>
                    <a:pt x="6339" y="1"/>
                  </a:moveTo>
                  <a:cubicBezTo>
                    <a:pt x="6250" y="1"/>
                    <a:pt x="4859" y="261"/>
                    <a:pt x="3167" y="591"/>
                  </a:cubicBezTo>
                  <a:cubicBezTo>
                    <a:pt x="1409" y="941"/>
                    <a:pt x="0" y="1235"/>
                    <a:pt x="0" y="1254"/>
                  </a:cubicBezTo>
                  <a:cubicBezTo>
                    <a:pt x="0" y="1254"/>
                    <a:pt x="1" y="1254"/>
                    <a:pt x="1" y="1254"/>
                  </a:cubicBezTo>
                  <a:cubicBezTo>
                    <a:pt x="48" y="1254"/>
                    <a:pt x="1457" y="990"/>
                    <a:pt x="3176" y="655"/>
                  </a:cubicBezTo>
                  <a:cubicBezTo>
                    <a:pt x="4926" y="305"/>
                    <a:pt x="6343" y="20"/>
                    <a:pt x="6343" y="2"/>
                  </a:cubicBezTo>
                  <a:cubicBezTo>
                    <a:pt x="6343" y="1"/>
                    <a:pt x="6342" y="1"/>
                    <a:pt x="63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4262;p45">
              <a:extLst>
                <a:ext uri="{FF2B5EF4-FFF2-40B4-BE49-F238E27FC236}">
                  <a16:creationId xmlns:a16="http://schemas.microsoft.com/office/drawing/2014/main" id="{96109424-A3DC-7F44-9248-63C96E7EB843}"/>
                </a:ext>
              </a:extLst>
            </p:cNvPr>
            <p:cNvSpPr/>
            <p:nvPr/>
          </p:nvSpPr>
          <p:spPr>
            <a:xfrm>
              <a:off x="668500" y="3984425"/>
              <a:ext cx="65625" cy="60700"/>
            </a:xfrm>
            <a:custGeom>
              <a:avLst/>
              <a:gdLst/>
              <a:ahLst/>
              <a:cxnLst/>
              <a:rect l="l" t="t" r="r" b="b"/>
              <a:pathLst>
                <a:path w="2625" h="2428" extrusionOk="0">
                  <a:moveTo>
                    <a:pt x="1" y="0"/>
                  </a:moveTo>
                  <a:lnTo>
                    <a:pt x="1" y="0"/>
                  </a:lnTo>
                  <a:cubicBezTo>
                    <a:pt x="10" y="55"/>
                    <a:pt x="19" y="102"/>
                    <a:pt x="37" y="157"/>
                  </a:cubicBezTo>
                  <a:cubicBezTo>
                    <a:pt x="65" y="249"/>
                    <a:pt x="102" y="387"/>
                    <a:pt x="166" y="553"/>
                  </a:cubicBezTo>
                  <a:cubicBezTo>
                    <a:pt x="304" y="1004"/>
                    <a:pt x="525" y="1418"/>
                    <a:pt x="829" y="1786"/>
                  </a:cubicBezTo>
                  <a:cubicBezTo>
                    <a:pt x="986" y="1989"/>
                    <a:pt x="1197" y="2154"/>
                    <a:pt x="1427" y="2265"/>
                  </a:cubicBezTo>
                  <a:cubicBezTo>
                    <a:pt x="1630" y="2357"/>
                    <a:pt x="1833" y="2403"/>
                    <a:pt x="2044" y="2421"/>
                  </a:cubicBezTo>
                  <a:cubicBezTo>
                    <a:pt x="2101" y="2425"/>
                    <a:pt x="2160" y="2428"/>
                    <a:pt x="2219" y="2428"/>
                  </a:cubicBezTo>
                  <a:cubicBezTo>
                    <a:pt x="2303" y="2428"/>
                    <a:pt x="2387" y="2423"/>
                    <a:pt x="2468" y="2412"/>
                  </a:cubicBezTo>
                  <a:cubicBezTo>
                    <a:pt x="2505" y="2403"/>
                    <a:pt x="2551" y="2394"/>
                    <a:pt x="2587" y="2385"/>
                  </a:cubicBezTo>
                  <a:cubicBezTo>
                    <a:pt x="2615" y="2375"/>
                    <a:pt x="2624" y="2366"/>
                    <a:pt x="2624" y="2366"/>
                  </a:cubicBezTo>
                  <a:lnTo>
                    <a:pt x="2624" y="2366"/>
                  </a:lnTo>
                  <a:cubicBezTo>
                    <a:pt x="2518" y="2381"/>
                    <a:pt x="2411" y="2388"/>
                    <a:pt x="2305" y="2388"/>
                  </a:cubicBezTo>
                  <a:cubicBezTo>
                    <a:pt x="2218" y="2388"/>
                    <a:pt x="2131" y="2384"/>
                    <a:pt x="2044" y="2375"/>
                  </a:cubicBezTo>
                  <a:cubicBezTo>
                    <a:pt x="1842" y="2357"/>
                    <a:pt x="1639" y="2302"/>
                    <a:pt x="1455" y="2219"/>
                  </a:cubicBezTo>
                  <a:cubicBezTo>
                    <a:pt x="1234" y="2099"/>
                    <a:pt x="1032" y="1943"/>
                    <a:pt x="875" y="1749"/>
                  </a:cubicBezTo>
                  <a:cubicBezTo>
                    <a:pt x="581" y="1390"/>
                    <a:pt x="360" y="976"/>
                    <a:pt x="203" y="543"/>
                  </a:cubicBezTo>
                  <a:cubicBezTo>
                    <a:pt x="148" y="387"/>
                    <a:pt x="102" y="249"/>
                    <a:pt x="56" y="148"/>
                  </a:cubicBezTo>
                  <a:cubicBezTo>
                    <a:pt x="47" y="92"/>
                    <a:pt x="28" y="46"/>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4263;p45">
              <a:extLst>
                <a:ext uri="{FF2B5EF4-FFF2-40B4-BE49-F238E27FC236}">
                  <a16:creationId xmlns:a16="http://schemas.microsoft.com/office/drawing/2014/main" id="{037AE9C7-E498-1D44-853B-1D588FD7C5B1}"/>
                </a:ext>
              </a:extLst>
            </p:cNvPr>
            <p:cNvSpPr/>
            <p:nvPr/>
          </p:nvSpPr>
          <p:spPr>
            <a:xfrm>
              <a:off x="767925" y="3963025"/>
              <a:ext cx="12450" cy="67950"/>
            </a:xfrm>
            <a:custGeom>
              <a:avLst/>
              <a:gdLst/>
              <a:ahLst/>
              <a:cxnLst/>
              <a:rect l="l" t="t" r="r" b="b"/>
              <a:pathLst>
                <a:path w="498" h="2718" extrusionOk="0">
                  <a:moveTo>
                    <a:pt x="396" y="0"/>
                  </a:moveTo>
                  <a:cubicBezTo>
                    <a:pt x="387" y="0"/>
                    <a:pt x="415" y="157"/>
                    <a:pt x="433" y="405"/>
                  </a:cubicBezTo>
                  <a:cubicBezTo>
                    <a:pt x="442" y="737"/>
                    <a:pt x="433" y="1068"/>
                    <a:pt x="396" y="1390"/>
                  </a:cubicBezTo>
                  <a:cubicBezTo>
                    <a:pt x="360" y="1722"/>
                    <a:pt x="295" y="2044"/>
                    <a:pt x="185" y="2357"/>
                  </a:cubicBezTo>
                  <a:cubicBezTo>
                    <a:pt x="166" y="2412"/>
                    <a:pt x="139" y="2467"/>
                    <a:pt x="120" y="2513"/>
                  </a:cubicBezTo>
                  <a:lnTo>
                    <a:pt x="56" y="2624"/>
                  </a:lnTo>
                  <a:cubicBezTo>
                    <a:pt x="28" y="2651"/>
                    <a:pt x="10" y="2688"/>
                    <a:pt x="1" y="2716"/>
                  </a:cubicBezTo>
                  <a:cubicBezTo>
                    <a:pt x="1" y="2717"/>
                    <a:pt x="1" y="2718"/>
                    <a:pt x="2" y="2718"/>
                  </a:cubicBezTo>
                  <a:cubicBezTo>
                    <a:pt x="8" y="2718"/>
                    <a:pt x="34" y="2690"/>
                    <a:pt x="74" y="2642"/>
                  </a:cubicBezTo>
                  <a:cubicBezTo>
                    <a:pt x="102" y="2605"/>
                    <a:pt x="129" y="2569"/>
                    <a:pt x="148" y="2523"/>
                  </a:cubicBezTo>
                  <a:cubicBezTo>
                    <a:pt x="175" y="2486"/>
                    <a:pt x="203" y="2431"/>
                    <a:pt x="222" y="2366"/>
                  </a:cubicBezTo>
                  <a:cubicBezTo>
                    <a:pt x="350" y="2062"/>
                    <a:pt x="424" y="1731"/>
                    <a:pt x="452" y="1399"/>
                  </a:cubicBezTo>
                  <a:cubicBezTo>
                    <a:pt x="498" y="1068"/>
                    <a:pt x="498" y="737"/>
                    <a:pt x="470" y="405"/>
                  </a:cubicBezTo>
                  <a:cubicBezTo>
                    <a:pt x="461" y="304"/>
                    <a:pt x="452" y="203"/>
                    <a:pt x="424" y="101"/>
                  </a:cubicBezTo>
                  <a:cubicBezTo>
                    <a:pt x="424" y="65"/>
                    <a:pt x="415" y="28"/>
                    <a:pt x="3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4264;p45">
              <a:extLst>
                <a:ext uri="{FF2B5EF4-FFF2-40B4-BE49-F238E27FC236}">
                  <a16:creationId xmlns:a16="http://schemas.microsoft.com/office/drawing/2014/main" id="{827556E8-D8F4-A04C-8FB4-787B8238E65A}"/>
                </a:ext>
              </a:extLst>
            </p:cNvPr>
            <p:cNvSpPr/>
            <p:nvPr/>
          </p:nvSpPr>
          <p:spPr>
            <a:xfrm>
              <a:off x="543750" y="3906775"/>
              <a:ext cx="60800" cy="23125"/>
            </a:xfrm>
            <a:custGeom>
              <a:avLst/>
              <a:gdLst/>
              <a:ahLst/>
              <a:cxnLst/>
              <a:rect l="l" t="t" r="r" b="b"/>
              <a:pathLst>
                <a:path w="2432" h="925" extrusionOk="0">
                  <a:moveTo>
                    <a:pt x="1127" y="0"/>
                  </a:moveTo>
                  <a:cubicBezTo>
                    <a:pt x="900" y="0"/>
                    <a:pt x="673" y="17"/>
                    <a:pt x="452" y="50"/>
                  </a:cubicBezTo>
                  <a:cubicBezTo>
                    <a:pt x="305" y="68"/>
                    <a:pt x="194" y="96"/>
                    <a:pt x="111" y="105"/>
                  </a:cubicBezTo>
                  <a:cubicBezTo>
                    <a:pt x="74" y="114"/>
                    <a:pt x="38" y="123"/>
                    <a:pt x="1" y="133"/>
                  </a:cubicBezTo>
                  <a:cubicBezTo>
                    <a:pt x="157" y="133"/>
                    <a:pt x="305" y="114"/>
                    <a:pt x="461" y="96"/>
                  </a:cubicBezTo>
                  <a:cubicBezTo>
                    <a:pt x="655" y="72"/>
                    <a:pt x="852" y="60"/>
                    <a:pt x="1049" y="60"/>
                  </a:cubicBezTo>
                  <a:cubicBezTo>
                    <a:pt x="1225" y="60"/>
                    <a:pt x="1401" y="69"/>
                    <a:pt x="1575" y="87"/>
                  </a:cubicBezTo>
                  <a:cubicBezTo>
                    <a:pt x="1676" y="96"/>
                    <a:pt x="1787" y="114"/>
                    <a:pt x="1888" y="142"/>
                  </a:cubicBezTo>
                  <a:cubicBezTo>
                    <a:pt x="1980" y="160"/>
                    <a:pt x="2072" y="188"/>
                    <a:pt x="2155" y="234"/>
                  </a:cubicBezTo>
                  <a:cubicBezTo>
                    <a:pt x="2238" y="271"/>
                    <a:pt x="2302" y="326"/>
                    <a:pt x="2348" y="400"/>
                  </a:cubicBezTo>
                  <a:cubicBezTo>
                    <a:pt x="2385" y="464"/>
                    <a:pt x="2385" y="538"/>
                    <a:pt x="2367" y="611"/>
                  </a:cubicBezTo>
                  <a:cubicBezTo>
                    <a:pt x="2312" y="703"/>
                    <a:pt x="2238" y="786"/>
                    <a:pt x="2146" y="851"/>
                  </a:cubicBezTo>
                  <a:cubicBezTo>
                    <a:pt x="2109" y="869"/>
                    <a:pt x="2072" y="897"/>
                    <a:pt x="2045" y="924"/>
                  </a:cubicBezTo>
                  <a:cubicBezTo>
                    <a:pt x="2081" y="915"/>
                    <a:pt x="2118" y="897"/>
                    <a:pt x="2155" y="869"/>
                  </a:cubicBezTo>
                  <a:cubicBezTo>
                    <a:pt x="2256" y="814"/>
                    <a:pt x="2348" y="731"/>
                    <a:pt x="2404" y="621"/>
                  </a:cubicBezTo>
                  <a:cubicBezTo>
                    <a:pt x="2431" y="547"/>
                    <a:pt x="2431" y="455"/>
                    <a:pt x="2385" y="372"/>
                  </a:cubicBezTo>
                  <a:cubicBezTo>
                    <a:pt x="2339" y="289"/>
                    <a:pt x="2265" y="225"/>
                    <a:pt x="2183" y="188"/>
                  </a:cubicBezTo>
                  <a:cubicBezTo>
                    <a:pt x="2091" y="142"/>
                    <a:pt x="1999" y="105"/>
                    <a:pt x="1897" y="77"/>
                  </a:cubicBezTo>
                  <a:cubicBezTo>
                    <a:pt x="1796" y="59"/>
                    <a:pt x="1686" y="41"/>
                    <a:pt x="1575" y="22"/>
                  </a:cubicBezTo>
                  <a:cubicBezTo>
                    <a:pt x="1428" y="7"/>
                    <a:pt x="1277" y="0"/>
                    <a:pt x="11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4265;p45">
              <a:extLst>
                <a:ext uri="{FF2B5EF4-FFF2-40B4-BE49-F238E27FC236}">
                  <a16:creationId xmlns:a16="http://schemas.microsoft.com/office/drawing/2014/main" id="{19063745-97A6-514D-B4F0-E7ABDD7172EC}"/>
                </a:ext>
              </a:extLst>
            </p:cNvPr>
            <p:cNvSpPr/>
            <p:nvPr/>
          </p:nvSpPr>
          <p:spPr>
            <a:xfrm>
              <a:off x="585875" y="3898700"/>
              <a:ext cx="23275" cy="9125"/>
            </a:xfrm>
            <a:custGeom>
              <a:avLst/>
              <a:gdLst/>
              <a:ahLst/>
              <a:cxnLst/>
              <a:rect l="l" t="t" r="r" b="b"/>
              <a:pathLst>
                <a:path w="931" h="365" extrusionOk="0">
                  <a:moveTo>
                    <a:pt x="94" y="1"/>
                  </a:moveTo>
                  <a:cubicBezTo>
                    <a:pt x="63" y="1"/>
                    <a:pt x="32" y="2"/>
                    <a:pt x="1" y="5"/>
                  </a:cubicBezTo>
                  <a:cubicBezTo>
                    <a:pt x="1" y="23"/>
                    <a:pt x="221" y="41"/>
                    <a:pt x="479" y="133"/>
                  </a:cubicBezTo>
                  <a:cubicBezTo>
                    <a:pt x="729" y="232"/>
                    <a:pt x="901" y="364"/>
                    <a:pt x="928" y="364"/>
                  </a:cubicBezTo>
                  <a:cubicBezTo>
                    <a:pt x="929" y="364"/>
                    <a:pt x="930" y="364"/>
                    <a:pt x="930" y="364"/>
                  </a:cubicBezTo>
                  <a:cubicBezTo>
                    <a:pt x="712" y="129"/>
                    <a:pt x="410" y="1"/>
                    <a:pt x="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4266;p45">
              <a:extLst>
                <a:ext uri="{FF2B5EF4-FFF2-40B4-BE49-F238E27FC236}">
                  <a16:creationId xmlns:a16="http://schemas.microsoft.com/office/drawing/2014/main" id="{0951E5F4-4637-E24B-A24A-16B3A4A2FC2D}"/>
                </a:ext>
              </a:extLst>
            </p:cNvPr>
            <p:cNvSpPr/>
            <p:nvPr/>
          </p:nvSpPr>
          <p:spPr>
            <a:xfrm>
              <a:off x="1034675" y="3817800"/>
              <a:ext cx="63775" cy="39375"/>
            </a:xfrm>
            <a:custGeom>
              <a:avLst/>
              <a:gdLst/>
              <a:ahLst/>
              <a:cxnLst/>
              <a:rect l="l" t="t" r="r" b="b"/>
              <a:pathLst>
                <a:path w="2551" h="1575" extrusionOk="0">
                  <a:moveTo>
                    <a:pt x="737" y="0"/>
                  </a:moveTo>
                  <a:cubicBezTo>
                    <a:pt x="516" y="9"/>
                    <a:pt x="332" y="18"/>
                    <a:pt x="203" y="28"/>
                  </a:cubicBezTo>
                  <a:cubicBezTo>
                    <a:pt x="139" y="37"/>
                    <a:pt x="93" y="46"/>
                    <a:pt x="56" y="46"/>
                  </a:cubicBezTo>
                  <a:cubicBezTo>
                    <a:pt x="37" y="46"/>
                    <a:pt x="19" y="46"/>
                    <a:pt x="1" y="55"/>
                  </a:cubicBezTo>
                  <a:cubicBezTo>
                    <a:pt x="37" y="60"/>
                    <a:pt x="72" y="62"/>
                    <a:pt x="105" y="62"/>
                  </a:cubicBezTo>
                  <a:cubicBezTo>
                    <a:pt x="139" y="62"/>
                    <a:pt x="171" y="60"/>
                    <a:pt x="203" y="55"/>
                  </a:cubicBezTo>
                  <a:cubicBezTo>
                    <a:pt x="332" y="46"/>
                    <a:pt x="516" y="46"/>
                    <a:pt x="737" y="46"/>
                  </a:cubicBezTo>
                  <a:cubicBezTo>
                    <a:pt x="967" y="55"/>
                    <a:pt x="1234" y="64"/>
                    <a:pt x="1538" y="83"/>
                  </a:cubicBezTo>
                  <a:cubicBezTo>
                    <a:pt x="1685" y="101"/>
                    <a:pt x="1842" y="120"/>
                    <a:pt x="1998" y="138"/>
                  </a:cubicBezTo>
                  <a:cubicBezTo>
                    <a:pt x="2081" y="147"/>
                    <a:pt x="2164" y="166"/>
                    <a:pt x="2238" y="193"/>
                  </a:cubicBezTo>
                  <a:cubicBezTo>
                    <a:pt x="2311" y="212"/>
                    <a:pt x="2385" y="258"/>
                    <a:pt x="2431" y="322"/>
                  </a:cubicBezTo>
                  <a:cubicBezTo>
                    <a:pt x="2477" y="387"/>
                    <a:pt x="2486" y="470"/>
                    <a:pt x="2459" y="543"/>
                  </a:cubicBezTo>
                  <a:cubicBezTo>
                    <a:pt x="2440" y="617"/>
                    <a:pt x="2394" y="690"/>
                    <a:pt x="2339" y="737"/>
                  </a:cubicBezTo>
                  <a:cubicBezTo>
                    <a:pt x="2219" y="838"/>
                    <a:pt x="2090" y="930"/>
                    <a:pt x="1952" y="994"/>
                  </a:cubicBezTo>
                  <a:cubicBezTo>
                    <a:pt x="1722" y="1123"/>
                    <a:pt x="1483" y="1224"/>
                    <a:pt x="1234" y="1317"/>
                  </a:cubicBezTo>
                  <a:cubicBezTo>
                    <a:pt x="1022" y="1399"/>
                    <a:pt x="838" y="1455"/>
                    <a:pt x="728" y="1501"/>
                  </a:cubicBezTo>
                  <a:cubicBezTo>
                    <a:pt x="663" y="1519"/>
                    <a:pt x="599" y="1537"/>
                    <a:pt x="544" y="1574"/>
                  </a:cubicBezTo>
                  <a:cubicBezTo>
                    <a:pt x="608" y="1556"/>
                    <a:pt x="663" y="1547"/>
                    <a:pt x="728" y="1519"/>
                  </a:cubicBezTo>
                  <a:cubicBezTo>
                    <a:pt x="857" y="1482"/>
                    <a:pt x="1032" y="1436"/>
                    <a:pt x="1243" y="1363"/>
                  </a:cubicBezTo>
                  <a:cubicBezTo>
                    <a:pt x="1501" y="1270"/>
                    <a:pt x="1740" y="1169"/>
                    <a:pt x="1980" y="1040"/>
                  </a:cubicBezTo>
                  <a:cubicBezTo>
                    <a:pt x="2127" y="976"/>
                    <a:pt x="2256" y="884"/>
                    <a:pt x="2385" y="783"/>
                  </a:cubicBezTo>
                  <a:cubicBezTo>
                    <a:pt x="2449" y="718"/>
                    <a:pt x="2495" y="644"/>
                    <a:pt x="2523" y="562"/>
                  </a:cubicBezTo>
                  <a:cubicBezTo>
                    <a:pt x="2551" y="470"/>
                    <a:pt x="2532" y="368"/>
                    <a:pt x="2477" y="285"/>
                  </a:cubicBezTo>
                  <a:cubicBezTo>
                    <a:pt x="2431" y="212"/>
                    <a:pt x="2348" y="157"/>
                    <a:pt x="2256" y="129"/>
                  </a:cubicBezTo>
                  <a:cubicBezTo>
                    <a:pt x="2182" y="101"/>
                    <a:pt x="2090" y="92"/>
                    <a:pt x="2007" y="83"/>
                  </a:cubicBezTo>
                  <a:cubicBezTo>
                    <a:pt x="1851" y="55"/>
                    <a:pt x="1685" y="37"/>
                    <a:pt x="1538" y="28"/>
                  </a:cubicBezTo>
                  <a:cubicBezTo>
                    <a:pt x="1234" y="0"/>
                    <a:pt x="967" y="0"/>
                    <a:pt x="7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4267;p45">
              <a:extLst>
                <a:ext uri="{FF2B5EF4-FFF2-40B4-BE49-F238E27FC236}">
                  <a16:creationId xmlns:a16="http://schemas.microsoft.com/office/drawing/2014/main" id="{65286C16-9AB6-A045-9787-7BB2D48A6515}"/>
                </a:ext>
              </a:extLst>
            </p:cNvPr>
            <p:cNvSpPr/>
            <p:nvPr/>
          </p:nvSpPr>
          <p:spPr>
            <a:xfrm>
              <a:off x="825000" y="3856000"/>
              <a:ext cx="18675" cy="35925"/>
            </a:xfrm>
            <a:custGeom>
              <a:avLst/>
              <a:gdLst/>
              <a:ahLst/>
              <a:cxnLst/>
              <a:rect l="l" t="t" r="r" b="b"/>
              <a:pathLst>
                <a:path w="747" h="1437" extrusionOk="0">
                  <a:moveTo>
                    <a:pt x="636" y="0"/>
                  </a:moveTo>
                  <a:cubicBezTo>
                    <a:pt x="608" y="0"/>
                    <a:pt x="581" y="9"/>
                    <a:pt x="562" y="19"/>
                  </a:cubicBezTo>
                  <a:cubicBezTo>
                    <a:pt x="489" y="46"/>
                    <a:pt x="424" y="74"/>
                    <a:pt x="369" y="120"/>
                  </a:cubicBezTo>
                  <a:cubicBezTo>
                    <a:pt x="277" y="194"/>
                    <a:pt x="203" y="276"/>
                    <a:pt x="157" y="378"/>
                  </a:cubicBezTo>
                  <a:cubicBezTo>
                    <a:pt x="93" y="497"/>
                    <a:pt x="56" y="635"/>
                    <a:pt x="65" y="764"/>
                  </a:cubicBezTo>
                  <a:cubicBezTo>
                    <a:pt x="84" y="902"/>
                    <a:pt x="130" y="1031"/>
                    <a:pt x="212" y="1142"/>
                  </a:cubicBezTo>
                  <a:cubicBezTo>
                    <a:pt x="277" y="1234"/>
                    <a:pt x="360" y="1308"/>
                    <a:pt x="461" y="1363"/>
                  </a:cubicBezTo>
                  <a:cubicBezTo>
                    <a:pt x="525" y="1400"/>
                    <a:pt x="590" y="1418"/>
                    <a:pt x="664" y="1436"/>
                  </a:cubicBezTo>
                  <a:lnTo>
                    <a:pt x="746" y="1436"/>
                  </a:lnTo>
                  <a:cubicBezTo>
                    <a:pt x="654" y="1409"/>
                    <a:pt x="562" y="1372"/>
                    <a:pt x="479" y="1317"/>
                  </a:cubicBezTo>
                  <a:cubicBezTo>
                    <a:pt x="47" y="1077"/>
                    <a:pt x="1" y="470"/>
                    <a:pt x="397" y="157"/>
                  </a:cubicBezTo>
                  <a:cubicBezTo>
                    <a:pt x="470" y="102"/>
                    <a:pt x="553" y="46"/>
                    <a:pt x="6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4268;p45">
              <a:extLst>
                <a:ext uri="{FF2B5EF4-FFF2-40B4-BE49-F238E27FC236}">
                  <a16:creationId xmlns:a16="http://schemas.microsoft.com/office/drawing/2014/main" id="{E653CCF6-72CB-8E44-AE80-CE9304E3FE70}"/>
                </a:ext>
              </a:extLst>
            </p:cNvPr>
            <p:cNvSpPr/>
            <p:nvPr/>
          </p:nvSpPr>
          <p:spPr>
            <a:xfrm>
              <a:off x="631450" y="3997925"/>
              <a:ext cx="20275" cy="43675"/>
            </a:xfrm>
            <a:custGeom>
              <a:avLst/>
              <a:gdLst/>
              <a:ahLst/>
              <a:cxnLst/>
              <a:rect l="l" t="t" r="r" b="b"/>
              <a:pathLst>
                <a:path w="811" h="1747" extrusionOk="0">
                  <a:moveTo>
                    <a:pt x="354" y="0"/>
                  </a:moveTo>
                  <a:cubicBezTo>
                    <a:pt x="344" y="0"/>
                    <a:pt x="333" y="1"/>
                    <a:pt x="323" y="3"/>
                  </a:cubicBezTo>
                  <a:lnTo>
                    <a:pt x="157" y="40"/>
                  </a:lnTo>
                  <a:cubicBezTo>
                    <a:pt x="65" y="59"/>
                    <a:pt x="0" y="151"/>
                    <a:pt x="19" y="243"/>
                  </a:cubicBezTo>
                  <a:lnTo>
                    <a:pt x="295" y="1605"/>
                  </a:lnTo>
                  <a:cubicBezTo>
                    <a:pt x="311" y="1687"/>
                    <a:pt x="378" y="1747"/>
                    <a:pt x="457" y="1747"/>
                  </a:cubicBezTo>
                  <a:cubicBezTo>
                    <a:pt x="467" y="1747"/>
                    <a:pt x="478" y="1746"/>
                    <a:pt x="488" y="1743"/>
                  </a:cubicBezTo>
                  <a:lnTo>
                    <a:pt x="654" y="1707"/>
                  </a:lnTo>
                  <a:cubicBezTo>
                    <a:pt x="755" y="1688"/>
                    <a:pt x="810" y="1605"/>
                    <a:pt x="792" y="1513"/>
                  </a:cubicBezTo>
                  <a:lnTo>
                    <a:pt x="525" y="142"/>
                  </a:lnTo>
                  <a:cubicBezTo>
                    <a:pt x="509" y="60"/>
                    <a:pt x="435" y="0"/>
                    <a:pt x="3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4269;p45">
              <a:extLst>
                <a:ext uri="{FF2B5EF4-FFF2-40B4-BE49-F238E27FC236}">
                  <a16:creationId xmlns:a16="http://schemas.microsoft.com/office/drawing/2014/main" id="{6B3C113D-5264-F84B-B44F-463B2E02E617}"/>
                </a:ext>
              </a:extLst>
            </p:cNvPr>
            <p:cNvSpPr/>
            <p:nvPr/>
          </p:nvSpPr>
          <p:spPr>
            <a:xfrm>
              <a:off x="874250" y="4542425"/>
              <a:ext cx="53425" cy="104850"/>
            </a:xfrm>
            <a:custGeom>
              <a:avLst/>
              <a:gdLst/>
              <a:ahLst/>
              <a:cxnLst/>
              <a:rect l="l" t="t" r="r" b="b"/>
              <a:pathLst>
                <a:path w="2137" h="4194" extrusionOk="0">
                  <a:moveTo>
                    <a:pt x="934" y="1"/>
                  </a:moveTo>
                  <a:cubicBezTo>
                    <a:pt x="748" y="1"/>
                    <a:pt x="569" y="76"/>
                    <a:pt x="443" y="217"/>
                  </a:cubicBezTo>
                  <a:cubicBezTo>
                    <a:pt x="295" y="392"/>
                    <a:pt x="194" y="603"/>
                    <a:pt x="157" y="834"/>
                  </a:cubicBezTo>
                  <a:cubicBezTo>
                    <a:pt x="1" y="1579"/>
                    <a:pt x="213" y="2343"/>
                    <a:pt x="424" y="3080"/>
                  </a:cubicBezTo>
                  <a:cubicBezTo>
                    <a:pt x="516" y="3402"/>
                    <a:pt x="618" y="3743"/>
                    <a:pt x="857" y="3973"/>
                  </a:cubicBezTo>
                  <a:cubicBezTo>
                    <a:pt x="992" y="4098"/>
                    <a:pt x="1207" y="4193"/>
                    <a:pt x="1417" y="4193"/>
                  </a:cubicBezTo>
                  <a:cubicBezTo>
                    <a:pt x="1593" y="4193"/>
                    <a:pt x="1766" y="4127"/>
                    <a:pt x="1888" y="3955"/>
                  </a:cubicBezTo>
                  <a:lnTo>
                    <a:pt x="1888" y="3945"/>
                  </a:lnTo>
                  <a:cubicBezTo>
                    <a:pt x="2091" y="3642"/>
                    <a:pt x="2137" y="3255"/>
                    <a:pt x="2137" y="2877"/>
                  </a:cubicBezTo>
                  <a:cubicBezTo>
                    <a:pt x="2137" y="2086"/>
                    <a:pt x="1953" y="1294"/>
                    <a:pt x="1603" y="576"/>
                  </a:cubicBezTo>
                  <a:cubicBezTo>
                    <a:pt x="1492" y="337"/>
                    <a:pt x="1327" y="79"/>
                    <a:pt x="1069" y="14"/>
                  </a:cubicBezTo>
                  <a:cubicBezTo>
                    <a:pt x="1024" y="5"/>
                    <a:pt x="979" y="1"/>
                    <a:pt x="93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4270;p45">
              <a:extLst>
                <a:ext uri="{FF2B5EF4-FFF2-40B4-BE49-F238E27FC236}">
                  <a16:creationId xmlns:a16="http://schemas.microsoft.com/office/drawing/2014/main" id="{40DB2038-C47A-B441-93B4-9B5ED3AFDAFF}"/>
                </a:ext>
              </a:extLst>
            </p:cNvPr>
            <p:cNvSpPr/>
            <p:nvPr/>
          </p:nvSpPr>
          <p:spPr>
            <a:xfrm>
              <a:off x="874250" y="4542425"/>
              <a:ext cx="53425" cy="104850"/>
            </a:xfrm>
            <a:custGeom>
              <a:avLst/>
              <a:gdLst/>
              <a:ahLst/>
              <a:cxnLst/>
              <a:rect l="l" t="t" r="r" b="b"/>
              <a:pathLst>
                <a:path w="2137" h="4194" extrusionOk="0">
                  <a:moveTo>
                    <a:pt x="934" y="1"/>
                  </a:moveTo>
                  <a:cubicBezTo>
                    <a:pt x="748" y="1"/>
                    <a:pt x="569" y="76"/>
                    <a:pt x="443" y="217"/>
                  </a:cubicBezTo>
                  <a:cubicBezTo>
                    <a:pt x="295" y="392"/>
                    <a:pt x="194" y="603"/>
                    <a:pt x="157" y="834"/>
                  </a:cubicBezTo>
                  <a:cubicBezTo>
                    <a:pt x="1" y="1579"/>
                    <a:pt x="213" y="2343"/>
                    <a:pt x="424" y="3080"/>
                  </a:cubicBezTo>
                  <a:cubicBezTo>
                    <a:pt x="516" y="3402"/>
                    <a:pt x="618" y="3743"/>
                    <a:pt x="857" y="3973"/>
                  </a:cubicBezTo>
                  <a:cubicBezTo>
                    <a:pt x="992" y="4098"/>
                    <a:pt x="1207" y="4193"/>
                    <a:pt x="1417" y="4193"/>
                  </a:cubicBezTo>
                  <a:cubicBezTo>
                    <a:pt x="1593" y="4193"/>
                    <a:pt x="1766" y="4127"/>
                    <a:pt x="1888" y="3955"/>
                  </a:cubicBezTo>
                  <a:lnTo>
                    <a:pt x="1888" y="3945"/>
                  </a:lnTo>
                  <a:cubicBezTo>
                    <a:pt x="2091" y="3642"/>
                    <a:pt x="2137" y="3255"/>
                    <a:pt x="2137" y="2877"/>
                  </a:cubicBezTo>
                  <a:cubicBezTo>
                    <a:pt x="2137" y="2086"/>
                    <a:pt x="1953" y="1294"/>
                    <a:pt x="1603" y="576"/>
                  </a:cubicBezTo>
                  <a:cubicBezTo>
                    <a:pt x="1492" y="337"/>
                    <a:pt x="1327" y="79"/>
                    <a:pt x="1069" y="14"/>
                  </a:cubicBezTo>
                  <a:cubicBezTo>
                    <a:pt x="1024" y="5"/>
                    <a:pt x="979" y="1"/>
                    <a:pt x="9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271;p45">
              <a:extLst>
                <a:ext uri="{FF2B5EF4-FFF2-40B4-BE49-F238E27FC236}">
                  <a16:creationId xmlns:a16="http://schemas.microsoft.com/office/drawing/2014/main" id="{7F425CC1-8DCA-5745-A7FA-72021808CD75}"/>
                </a:ext>
              </a:extLst>
            </p:cNvPr>
            <p:cNvSpPr/>
            <p:nvPr/>
          </p:nvSpPr>
          <p:spPr>
            <a:xfrm>
              <a:off x="837675" y="4683925"/>
              <a:ext cx="72500" cy="44050"/>
            </a:xfrm>
            <a:custGeom>
              <a:avLst/>
              <a:gdLst/>
              <a:ahLst/>
              <a:cxnLst/>
              <a:rect l="l" t="t" r="r" b="b"/>
              <a:pathLst>
                <a:path w="2900" h="1762" extrusionOk="0">
                  <a:moveTo>
                    <a:pt x="1370" y="1"/>
                  </a:moveTo>
                  <a:cubicBezTo>
                    <a:pt x="1220" y="1"/>
                    <a:pt x="1069" y="15"/>
                    <a:pt x="921" y="44"/>
                  </a:cubicBezTo>
                  <a:cubicBezTo>
                    <a:pt x="654" y="90"/>
                    <a:pt x="387" y="163"/>
                    <a:pt x="212" y="366"/>
                  </a:cubicBezTo>
                  <a:cubicBezTo>
                    <a:pt x="28" y="559"/>
                    <a:pt x="0" y="900"/>
                    <a:pt x="203" y="1066"/>
                  </a:cubicBezTo>
                  <a:cubicBezTo>
                    <a:pt x="319" y="1149"/>
                    <a:pt x="457" y="1187"/>
                    <a:pt x="598" y="1187"/>
                  </a:cubicBezTo>
                  <a:cubicBezTo>
                    <a:pt x="613" y="1187"/>
                    <a:pt x="629" y="1186"/>
                    <a:pt x="644" y="1185"/>
                  </a:cubicBezTo>
                  <a:cubicBezTo>
                    <a:pt x="792" y="1185"/>
                    <a:pt x="946" y="1174"/>
                    <a:pt x="1098" y="1174"/>
                  </a:cubicBezTo>
                  <a:cubicBezTo>
                    <a:pt x="1334" y="1174"/>
                    <a:pt x="1564" y="1201"/>
                    <a:pt x="1749" y="1342"/>
                  </a:cubicBezTo>
                  <a:cubicBezTo>
                    <a:pt x="1924" y="1471"/>
                    <a:pt x="2035" y="1682"/>
                    <a:pt x="2246" y="1747"/>
                  </a:cubicBezTo>
                  <a:cubicBezTo>
                    <a:pt x="2285" y="1757"/>
                    <a:pt x="2324" y="1762"/>
                    <a:pt x="2363" y="1762"/>
                  </a:cubicBezTo>
                  <a:cubicBezTo>
                    <a:pt x="2535" y="1762"/>
                    <a:pt x="2698" y="1665"/>
                    <a:pt x="2780" y="1507"/>
                  </a:cubicBezTo>
                  <a:cubicBezTo>
                    <a:pt x="2882" y="1323"/>
                    <a:pt x="2900" y="1102"/>
                    <a:pt x="2845" y="900"/>
                  </a:cubicBezTo>
                  <a:cubicBezTo>
                    <a:pt x="2790" y="605"/>
                    <a:pt x="2615" y="357"/>
                    <a:pt x="2348" y="219"/>
                  </a:cubicBezTo>
                  <a:cubicBezTo>
                    <a:pt x="2042" y="72"/>
                    <a:pt x="1707" y="1"/>
                    <a:pt x="13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272;p45">
              <a:extLst>
                <a:ext uri="{FF2B5EF4-FFF2-40B4-BE49-F238E27FC236}">
                  <a16:creationId xmlns:a16="http://schemas.microsoft.com/office/drawing/2014/main" id="{63FFBC75-A3DB-2647-B135-6EFD9A658C26}"/>
                </a:ext>
              </a:extLst>
            </p:cNvPr>
            <p:cNvSpPr/>
            <p:nvPr/>
          </p:nvSpPr>
          <p:spPr>
            <a:xfrm>
              <a:off x="931175" y="4572875"/>
              <a:ext cx="87425" cy="86775"/>
            </a:xfrm>
            <a:custGeom>
              <a:avLst/>
              <a:gdLst/>
              <a:ahLst/>
              <a:cxnLst/>
              <a:rect l="l" t="t" r="r" b="b"/>
              <a:pathLst>
                <a:path w="3497" h="3471" extrusionOk="0">
                  <a:moveTo>
                    <a:pt x="302" y="3234"/>
                  </a:moveTo>
                  <a:cubicBezTo>
                    <a:pt x="306" y="3240"/>
                    <a:pt x="311" y="3246"/>
                    <a:pt x="316" y="3251"/>
                  </a:cubicBezTo>
                  <a:lnTo>
                    <a:pt x="316" y="3251"/>
                  </a:lnTo>
                  <a:lnTo>
                    <a:pt x="302" y="3234"/>
                  </a:lnTo>
                  <a:close/>
                  <a:moveTo>
                    <a:pt x="316" y="3251"/>
                  </a:moveTo>
                  <a:lnTo>
                    <a:pt x="325" y="3263"/>
                  </a:lnTo>
                  <a:lnTo>
                    <a:pt x="325" y="3263"/>
                  </a:lnTo>
                  <a:cubicBezTo>
                    <a:pt x="323" y="3260"/>
                    <a:pt x="321" y="3258"/>
                    <a:pt x="319" y="3255"/>
                  </a:cubicBezTo>
                  <a:lnTo>
                    <a:pt x="319" y="3255"/>
                  </a:lnTo>
                  <a:cubicBezTo>
                    <a:pt x="318" y="3254"/>
                    <a:pt x="317" y="3253"/>
                    <a:pt x="316" y="3251"/>
                  </a:cubicBezTo>
                  <a:close/>
                  <a:moveTo>
                    <a:pt x="325" y="3263"/>
                  </a:moveTo>
                  <a:cubicBezTo>
                    <a:pt x="329" y="3269"/>
                    <a:pt x="334" y="3274"/>
                    <a:pt x="338" y="3280"/>
                  </a:cubicBezTo>
                  <a:lnTo>
                    <a:pt x="325" y="3263"/>
                  </a:lnTo>
                  <a:close/>
                  <a:moveTo>
                    <a:pt x="2779" y="1"/>
                  </a:moveTo>
                  <a:cubicBezTo>
                    <a:pt x="2590" y="1"/>
                    <a:pt x="2409" y="38"/>
                    <a:pt x="2235" y="113"/>
                  </a:cubicBezTo>
                  <a:cubicBezTo>
                    <a:pt x="1738" y="288"/>
                    <a:pt x="1277" y="555"/>
                    <a:pt x="882" y="905"/>
                  </a:cubicBezTo>
                  <a:cubicBezTo>
                    <a:pt x="532" y="1199"/>
                    <a:pt x="274" y="1577"/>
                    <a:pt x="127" y="2000"/>
                  </a:cubicBezTo>
                  <a:cubicBezTo>
                    <a:pt x="1" y="2423"/>
                    <a:pt x="51" y="2907"/>
                    <a:pt x="319" y="3255"/>
                  </a:cubicBezTo>
                  <a:lnTo>
                    <a:pt x="319" y="3255"/>
                  </a:lnTo>
                  <a:cubicBezTo>
                    <a:pt x="445" y="3404"/>
                    <a:pt x="640" y="3470"/>
                    <a:pt x="856" y="3470"/>
                  </a:cubicBezTo>
                  <a:cubicBezTo>
                    <a:pt x="1013" y="3470"/>
                    <a:pt x="1180" y="3436"/>
                    <a:pt x="1342" y="3372"/>
                  </a:cubicBezTo>
                  <a:cubicBezTo>
                    <a:pt x="1747" y="3224"/>
                    <a:pt x="2060" y="2884"/>
                    <a:pt x="2327" y="2534"/>
                  </a:cubicBezTo>
                  <a:cubicBezTo>
                    <a:pt x="2649" y="2111"/>
                    <a:pt x="2953" y="1659"/>
                    <a:pt x="3211" y="1181"/>
                  </a:cubicBezTo>
                  <a:cubicBezTo>
                    <a:pt x="3358" y="914"/>
                    <a:pt x="3496" y="582"/>
                    <a:pt x="3358" y="315"/>
                  </a:cubicBezTo>
                  <a:cubicBezTo>
                    <a:pt x="3248" y="131"/>
                    <a:pt x="3054" y="21"/>
                    <a:pt x="2842" y="2"/>
                  </a:cubicBezTo>
                  <a:cubicBezTo>
                    <a:pt x="2821" y="1"/>
                    <a:pt x="2800" y="1"/>
                    <a:pt x="277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273;p45">
              <a:extLst>
                <a:ext uri="{FF2B5EF4-FFF2-40B4-BE49-F238E27FC236}">
                  <a16:creationId xmlns:a16="http://schemas.microsoft.com/office/drawing/2014/main" id="{4323CBD4-AE24-4F4B-8A3E-802D1C29BABA}"/>
                </a:ext>
              </a:extLst>
            </p:cNvPr>
            <p:cNvSpPr/>
            <p:nvPr/>
          </p:nvSpPr>
          <p:spPr>
            <a:xfrm>
              <a:off x="872175" y="4697250"/>
              <a:ext cx="49750" cy="87675"/>
            </a:xfrm>
            <a:custGeom>
              <a:avLst/>
              <a:gdLst/>
              <a:ahLst/>
              <a:cxnLst/>
              <a:rect l="l" t="t" r="r" b="b"/>
              <a:pathLst>
                <a:path w="1990" h="3507" extrusionOk="0">
                  <a:moveTo>
                    <a:pt x="85" y="1"/>
                  </a:moveTo>
                  <a:cubicBezTo>
                    <a:pt x="56" y="1"/>
                    <a:pt x="29" y="3"/>
                    <a:pt x="1" y="8"/>
                  </a:cubicBezTo>
                  <a:cubicBezTo>
                    <a:pt x="56" y="26"/>
                    <a:pt x="111" y="35"/>
                    <a:pt x="167" y="35"/>
                  </a:cubicBezTo>
                  <a:cubicBezTo>
                    <a:pt x="323" y="54"/>
                    <a:pt x="470" y="100"/>
                    <a:pt x="618" y="174"/>
                  </a:cubicBezTo>
                  <a:cubicBezTo>
                    <a:pt x="820" y="275"/>
                    <a:pt x="995" y="431"/>
                    <a:pt x="1143" y="615"/>
                  </a:cubicBezTo>
                  <a:cubicBezTo>
                    <a:pt x="1317" y="836"/>
                    <a:pt x="1456" y="1085"/>
                    <a:pt x="1557" y="1352"/>
                  </a:cubicBezTo>
                  <a:cubicBezTo>
                    <a:pt x="1667" y="1619"/>
                    <a:pt x="1750" y="1886"/>
                    <a:pt x="1815" y="2171"/>
                  </a:cubicBezTo>
                  <a:cubicBezTo>
                    <a:pt x="1861" y="2392"/>
                    <a:pt x="1897" y="2622"/>
                    <a:pt x="1916" y="2862"/>
                  </a:cubicBezTo>
                  <a:cubicBezTo>
                    <a:pt x="1934" y="3046"/>
                    <a:pt x="1953" y="3202"/>
                    <a:pt x="1962" y="3331"/>
                  </a:cubicBezTo>
                  <a:cubicBezTo>
                    <a:pt x="1962" y="3386"/>
                    <a:pt x="1971" y="3442"/>
                    <a:pt x="1990" y="3506"/>
                  </a:cubicBezTo>
                  <a:cubicBezTo>
                    <a:pt x="1990" y="3451"/>
                    <a:pt x="1990" y="3386"/>
                    <a:pt x="1990" y="3331"/>
                  </a:cubicBezTo>
                  <a:cubicBezTo>
                    <a:pt x="1990" y="3221"/>
                    <a:pt x="1980" y="3055"/>
                    <a:pt x="1962" y="2862"/>
                  </a:cubicBezTo>
                  <a:cubicBezTo>
                    <a:pt x="1943" y="2622"/>
                    <a:pt x="1916" y="2392"/>
                    <a:pt x="1870" y="2162"/>
                  </a:cubicBezTo>
                  <a:cubicBezTo>
                    <a:pt x="1815" y="1877"/>
                    <a:pt x="1732" y="1591"/>
                    <a:pt x="1621" y="1324"/>
                  </a:cubicBezTo>
                  <a:cubicBezTo>
                    <a:pt x="1520" y="1057"/>
                    <a:pt x="1373" y="800"/>
                    <a:pt x="1189" y="569"/>
                  </a:cubicBezTo>
                  <a:cubicBezTo>
                    <a:pt x="1041" y="385"/>
                    <a:pt x="848" y="229"/>
                    <a:pt x="636" y="127"/>
                  </a:cubicBezTo>
                  <a:cubicBezTo>
                    <a:pt x="489" y="63"/>
                    <a:pt x="332" y="17"/>
                    <a:pt x="176" y="8"/>
                  </a:cubicBezTo>
                  <a:cubicBezTo>
                    <a:pt x="144" y="3"/>
                    <a:pt x="114"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274;p45">
              <a:extLst>
                <a:ext uri="{FF2B5EF4-FFF2-40B4-BE49-F238E27FC236}">
                  <a16:creationId xmlns:a16="http://schemas.microsoft.com/office/drawing/2014/main" id="{780D6FBF-D665-F440-B72F-5023F4699B56}"/>
                </a:ext>
              </a:extLst>
            </p:cNvPr>
            <p:cNvSpPr/>
            <p:nvPr/>
          </p:nvSpPr>
          <p:spPr>
            <a:xfrm>
              <a:off x="899125" y="4580525"/>
              <a:ext cx="23025" cy="195175"/>
            </a:xfrm>
            <a:custGeom>
              <a:avLst/>
              <a:gdLst/>
              <a:ahLst/>
              <a:cxnLst/>
              <a:rect l="l" t="t" r="r" b="b"/>
              <a:pathLst>
                <a:path w="921" h="7807" extrusionOk="0">
                  <a:moveTo>
                    <a:pt x="0" y="0"/>
                  </a:moveTo>
                  <a:cubicBezTo>
                    <a:pt x="0" y="28"/>
                    <a:pt x="0" y="55"/>
                    <a:pt x="9" y="83"/>
                  </a:cubicBezTo>
                  <a:cubicBezTo>
                    <a:pt x="28" y="138"/>
                    <a:pt x="37" y="203"/>
                    <a:pt x="65" y="304"/>
                  </a:cubicBezTo>
                  <a:cubicBezTo>
                    <a:pt x="92" y="396"/>
                    <a:pt x="120" y="525"/>
                    <a:pt x="147" y="654"/>
                  </a:cubicBezTo>
                  <a:cubicBezTo>
                    <a:pt x="184" y="792"/>
                    <a:pt x="212" y="948"/>
                    <a:pt x="249" y="1123"/>
                  </a:cubicBezTo>
                  <a:cubicBezTo>
                    <a:pt x="396" y="1823"/>
                    <a:pt x="552" y="2799"/>
                    <a:pt x="672" y="3876"/>
                  </a:cubicBezTo>
                  <a:cubicBezTo>
                    <a:pt x="792" y="4962"/>
                    <a:pt x="847" y="5947"/>
                    <a:pt x="865" y="6656"/>
                  </a:cubicBezTo>
                  <a:cubicBezTo>
                    <a:pt x="875" y="7006"/>
                    <a:pt x="875" y="7301"/>
                    <a:pt x="875" y="7494"/>
                  </a:cubicBezTo>
                  <a:lnTo>
                    <a:pt x="875" y="7724"/>
                  </a:lnTo>
                  <a:cubicBezTo>
                    <a:pt x="875" y="7752"/>
                    <a:pt x="875" y="7779"/>
                    <a:pt x="875" y="7807"/>
                  </a:cubicBezTo>
                  <a:cubicBezTo>
                    <a:pt x="884" y="7779"/>
                    <a:pt x="893" y="7761"/>
                    <a:pt x="893" y="7733"/>
                  </a:cubicBezTo>
                  <a:cubicBezTo>
                    <a:pt x="893" y="7669"/>
                    <a:pt x="902" y="7595"/>
                    <a:pt x="912" y="7503"/>
                  </a:cubicBezTo>
                  <a:cubicBezTo>
                    <a:pt x="921" y="7301"/>
                    <a:pt x="921" y="7006"/>
                    <a:pt x="921" y="6656"/>
                  </a:cubicBezTo>
                  <a:cubicBezTo>
                    <a:pt x="921" y="5938"/>
                    <a:pt x="856" y="4953"/>
                    <a:pt x="746" y="3867"/>
                  </a:cubicBezTo>
                  <a:cubicBezTo>
                    <a:pt x="645" y="2946"/>
                    <a:pt x="497" y="2025"/>
                    <a:pt x="304" y="1114"/>
                  </a:cubicBezTo>
                  <a:cubicBezTo>
                    <a:pt x="258" y="939"/>
                    <a:pt x="221" y="783"/>
                    <a:pt x="184" y="645"/>
                  </a:cubicBezTo>
                  <a:cubicBezTo>
                    <a:pt x="147" y="506"/>
                    <a:pt x="120" y="387"/>
                    <a:pt x="92" y="295"/>
                  </a:cubicBezTo>
                  <a:cubicBezTo>
                    <a:pt x="65" y="203"/>
                    <a:pt x="46" y="129"/>
                    <a:pt x="28" y="74"/>
                  </a:cubicBezTo>
                  <a:cubicBezTo>
                    <a:pt x="19" y="46"/>
                    <a:pt x="9" y="28"/>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4275;p45">
              <a:extLst>
                <a:ext uri="{FF2B5EF4-FFF2-40B4-BE49-F238E27FC236}">
                  <a16:creationId xmlns:a16="http://schemas.microsoft.com/office/drawing/2014/main" id="{33D5228E-04BC-E647-9F3F-A503964AC773}"/>
                </a:ext>
              </a:extLst>
            </p:cNvPr>
            <p:cNvSpPr/>
            <p:nvPr/>
          </p:nvSpPr>
          <p:spPr>
            <a:xfrm>
              <a:off x="920750" y="4595025"/>
              <a:ext cx="63775" cy="133275"/>
            </a:xfrm>
            <a:custGeom>
              <a:avLst/>
              <a:gdLst/>
              <a:ahLst/>
              <a:cxnLst/>
              <a:rect l="l" t="t" r="r" b="b"/>
              <a:pathLst>
                <a:path w="2551" h="5331" extrusionOk="0">
                  <a:moveTo>
                    <a:pt x="2551" y="0"/>
                  </a:moveTo>
                  <a:lnTo>
                    <a:pt x="2551" y="0"/>
                  </a:lnTo>
                  <a:cubicBezTo>
                    <a:pt x="2477" y="37"/>
                    <a:pt x="2412" y="83"/>
                    <a:pt x="2348" y="129"/>
                  </a:cubicBezTo>
                  <a:lnTo>
                    <a:pt x="2238" y="203"/>
                  </a:lnTo>
                  <a:cubicBezTo>
                    <a:pt x="2201" y="230"/>
                    <a:pt x="2164" y="267"/>
                    <a:pt x="2127" y="304"/>
                  </a:cubicBezTo>
                  <a:cubicBezTo>
                    <a:pt x="2026" y="387"/>
                    <a:pt x="1934" y="470"/>
                    <a:pt x="1851" y="562"/>
                  </a:cubicBezTo>
                  <a:cubicBezTo>
                    <a:pt x="1354" y="1086"/>
                    <a:pt x="958" y="1703"/>
                    <a:pt x="691" y="2366"/>
                  </a:cubicBezTo>
                  <a:cubicBezTo>
                    <a:pt x="525" y="2734"/>
                    <a:pt x="396" y="3103"/>
                    <a:pt x="295" y="3489"/>
                  </a:cubicBezTo>
                  <a:cubicBezTo>
                    <a:pt x="203" y="3802"/>
                    <a:pt x="129" y="4115"/>
                    <a:pt x="83" y="4437"/>
                  </a:cubicBezTo>
                  <a:cubicBezTo>
                    <a:pt x="37" y="4714"/>
                    <a:pt x="19" y="4935"/>
                    <a:pt x="10" y="5091"/>
                  </a:cubicBezTo>
                  <a:cubicBezTo>
                    <a:pt x="0" y="5165"/>
                    <a:pt x="0" y="5248"/>
                    <a:pt x="10" y="5330"/>
                  </a:cubicBezTo>
                  <a:cubicBezTo>
                    <a:pt x="19" y="5248"/>
                    <a:pt x="28" y="5165"/>
                    <a:pt x="28" y="5091"/>
                  </a:cubicBezTo>
                  <a:cubicBezTo>
                    <a:pt x="47" y="4935"/>
                    <a:pt x="74" y="4714"/>
                    <a:pt x="120" y="4447"/>
                  </a:cubicBezTo>
                  <a:cubicBezTo>
                    <a:pt x="185" y="4134"/>
                    <a:pt x="258" y="3821"/>
                    <a:pt x="350" y="3508"/>
                  </a:cubicBezTo>
                  <a:cubicBezTo>
                    <a:pt x="461" y="3130"/>
                    <a:pt x="590" y="2762"/>
                    <a:pt x="755" y="2394"/>
                  </a:cubicBezTo>
                  <a:cubicBezTo>
                    <a:pt x="1022" y="1740"/>
                    <a:pt x="1409" y="1123"/>
                    <a:pt x="1888" y="589"/>
                  </a:cubicBezTo>
                  <a:cubicBezTo>
                    <a:pt x="2090" y="387"/>
                    <a:pt x="2311" y="184"/>
                    <a:pt x="25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4276;p45">
              <a:extLst>
                <a:ext uri="{FF2B5EF4-FFF2-40B4-BE49-F238E27FC236}">
                  <a16:creationId xmlns:a16="http://schemas.microsoft.com/office/drawing/2014/main" id="{E6DF1E2A-011C-AE43-AD17-ED831BD12463}"/>
                </a:ext>
              </a:extLst>
            </p:cNvPr>
            <p:cNvSpPr/>
            <p:nvPr/>
          </p:nvSpPr>
          <p:spPr>
            <a:xfrm>
              <a:off x="1335725" y="4051625"/>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4277;p45">
              <a:extLst>
                <a:ext uri="{FF2B5EF4-FFF2-40B4-BE49-F238E27FC236}">
                  <a16:creationId xmlns:a16="http://schemas.microsoft.com/office/drawing/2014/main" id="{6FB6DBA6-24A8-8D43-9468-723F96259B6F}"/>
                </a:ext>
              </a:extLst>
            </p:cNvPr>
            <p:cNvSpPr/>
            <p:nvPr/>
          </p:nvSpPr>
          <p:spPr>
            <a:xfrm>
              <a:off x="1279325" y="4051625"/>
              <a:ext cx="56425" cy="55725"/>
            </a:xfrm>
            <a:custGeom>
              <a:avLst/>
              <a:gdLst/>
              <a:ahLst/>
              <a:cxnLst/>
              <a:rect l="l" t="t" r="r" b="b"/>
              <a:pathLst>
                <a:path w="2257" h="2229" extrusionOk="0">
                  <a:moveTo>
                    <a:pt x="1" y="0"/>
                  </a:moveTo>
                  <a:lnTo>
                    <a:pt x="1" y="1105"/>
                  </a:lnTo>
                  <a:lnTo>
                    <a:pt x="1124" y="1105"/>
                  </a:lnTo>
                  <a:lnTo>
                    <a:pt x="1124" y="1124"/>
                  </a:lnTo>
                  <a:lnTo>
                    <a:pt x="1133" y="1124"/>
                  </a:lnTo>
                  <a:lnTo>
                    <a:pt x="1133" y="2228"/>
                  </a:lnTo>
                  <a:lnTo>
                    <a:pt x="2256" y="2228"/>
                  </a:lnTo>
                  <a:lnTo>
                    <a:pt x="2256" y="1124"/>
                  </a:lnTo>
                  <a:lnTo>
                    <a:pt x="2256" y="1105"/>
                  </a:lnTo>
                  <a:lnTo>
                    <a:pt x="1133" y="1105"/>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4278;p45">
              <a:extLst>
                <a:ext uri="{FF2B5EF4-FFF2-40B4-BE49-F238E27FC236}">
                  <a16:creationId xmlns:a16="http://schemas.microsoft.com/office/drawing/2014/main" id="{3BD415DD-A664-D041-A61F-293175D24E8A}"/>
                </a:ext>
              </a:extLst>
            </p:cNvPr>
            <p:cNvSpPr/>
            <p:nvPr/>
          </p:nvSpPr>
          <p:spPr>
            <a:xfrm>
              <a:off x="1391875" y="4051175"/>
              <a:ext cx="24875" cy="28100"/>
            </a:xfrm>
            <a:custGeom>
              <a:avLst/>
              <a:gdLst/>
              <a:ahLst/>
              <a:cxnLst/>
              <a:rect l="l" t="t" r="r" b="b"/>
              <a:pathLst>
                <a:path w="995" h="1124" extrusionOk="0">
                  <a:moveTo>
                    <a:pt x="0" y="0"/>
                  </a:moveTo>
                  <a:lnTo>
                    <a:pt x="0" y="9"/>
                  </a:ln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4279;p45">
              <a:extLst>
                <a:ext uri="{FF2B5EF4-FFF2-40B4-BE49-F238E27FC236}">
                  <a16:creationId xmlns:a16="http://schemas.microsoft.com/office/drawing/2014/main" id="{9839FFEC-52BF-C845-B5DF-0DE26258CC3C}"/>
                </a:ext>
              </a:extLst>
            </p:cNvPr>
            <p:cNvSpPr/>
            <p:nvPr/>
          </p:nvSpPr>
          <p:spPr>
            <a:xfrm>
              <a:off x="1225250" y="4051625"/>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4280;p45">
              <a:extLst>
                <a:ext uri="{FF2B5EF4-FFF2-40B4-BE49-F238E27FC236}">
                  <a16:creationId xmlns:a16="http://schemas.microsoft.com/office/drawing/2014/main" id="{1CDCF6A1-1379-0F43-B8E5-D53DF3EC8133}"/>
                </a:ext>
              </a:extLst>
            </p:cNvPr>
            <p:cNvSpPr/>
            <p:nvPr/>
          </p:nvSpPr>
          <p:spPr>
            <a:xfrm>
              <a:off x="1363800" y="4051400"/>
              <a:ext cx="28100" cy="27875"/>
            </a:xfrm>
            <a:custGeom>
              <a:avLst/>
              <a:gdLst/>
              <a:ahLst/>
              <a:cxnLst/>
              <a:rect l="l" t="t" r="r" b="b"/>
              <a:pathLst>
                <a:path w="1124" h="1115" extrusionOk="0">
                  <a:moveTo>
                    <a:pt x="0" y="0"/>
                  </a:moveTo>
                  <a:lnTo>
                    <a:pt x="0" y="9"/>
                  </a:lnTo>
                  <a:lnTo>
                    <a:pt x="0" y="1114"/>
                  </a:lnTo>
                  <a:lnTo>
                    <a:pt x="1123" y="1114"/>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281;p45">
              <a:extLst>
                <a:ext uri="{FF2B5EF4-FFF2-40B4-BE49-F238E27FC236}">
                  <a16:creationId xmlns:a16="http://schemas.microsoft.com/office/drawing/2014/main" id="{41A59F39-CAAC-4748-86D0-C35E30976543}"/>
                </a:ext>
              </a:extLst>
            </p:cNvPr>
            <p:cNvSpPr/>
            <p:nvPr/>
          </p:nvSpPr>
          <p:spPr>
            <a:xfrm>
              <a:off x="1307650" y="4051625"/>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282;p45">
              <a:extLst>
                <a:ext uri="{FF2B5EF4-FFF2-40B4-BE49-F238E27FC236}">
                  <a16:creationId xmlns:a16="http://schemas.microsoft.com/office/drawing/2014/main" id="{AA0BC594-E15D-8D41-8943-422FA96A3684}"/>
                </a:ext>
              </a:extLst>
            </p:cNvPr>
            <p:cNvSpPr/>
            <p:nvPr/>
          </p:nvSpPr>
          <p:spPr>
            <a:xfrm>
              <a:off x="1251250" y="4079700"/>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283;p45">
              <a:extLst>
                <a:ext uri="{FF2B5EF4-FFF2-40B4-BE49-F238E27FC236}">
                  <a16:creationId xmlns:a16="http://schemas.microsoft.com/office/drawing/2014/main" id="{BBBB9597-C473-0248-B54D-8548D79835D0}"/>
                </a:ext>
              </a:extLst>
            </p:cNvPr>
            <p:cNvSpPr/>
            <p:nvPr/>
          </p:nvSpPr>
          <p:spPr>
            <a:xfrm>
              <a:off x="1363800" y="4079250"/>
              <a:ext cx="28100" cy="28100"/>
            </a:xfrm>
            <a:custGeom>
              <a:avLst/>
              <a:gdLst/>
              <a:ahLst/>
              <a:cxnLst/>
              <a:rect l="l" t="t" r="r" b="b"/>
              <a:pathLst>
                <a:path w="1124" h="1124" extrusionOk="0">
                  <a:moveTo>
                    <a:pt x="0" y="0"/>
                  </a:moveTo>
                  <a:lnTo>
                    <a:pt x="0" y="19"/>
                  </a:ln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284;p45">
              <a:extLst>
                <a:ext uri="{FF2B5EF4-FFF2-40B4-BE49-F238E27FC236}">
                  <a16:creationId xmlns:a16="http://schemas.microsoft.com/office/drawing/2014/main" id="{58509E6C-042D-124A-9D77-F20F9D625C8E}"/>
                </a:ext>
              </a:extLst>
            </p:cNvPr>
            <p:cNvSpPr/>
            <p:nvPr/>
          </p:nvSpPr>
          <p:spPr>
            <a:xfrm>
              <a:off x="1335725" y="4079250"/>
              <a:ext cx="28100" cy="28100"/>
            </a:xfrm>
            <a:custGeom>
              <a:avLst/>
              <a:gdLst/>
              <a:ahLst/>
              <a:cxnLst/>
              <a:rect l="l" t="t" r="r" b="b"/>
              <a:pathLst>
                <a:path w="1124" h="1124" extrusionOk="0">
                  <a:moveTo>
                    <a:pt x="0" y="0"/>
                  </a:moveTo>
                  <a:lnTo>
                    <a:pt x="0" y="19"/>
                  </a:lnTo>
                  <a:lnTo>
                    <a:pt x="0" y="1123"/>
                  </a:lnTo>
                  <a:lnTo>
                    <a:pt x="1123" y="1123"/>
                  </a:lnTo>
                  <a:lnTo>
                    <a:pt x="1123" y="19"/>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285;p45">
              <a:extLst>
                <a:ext uri="{FF2B5EF4-FFF2-40B4-BE49-F238E27FC236}">
                  <a16:creationId xmlns:a16="http://schemas.microsoft.com/office/drawing/2014/main" id="{5571AFDD-5AB1-2D49-9F6F-ED2242F5E858}"/>
                </a:ext>
              </a:extLst>
            </p:cNvPr>
            <p:cNvSpPr/>
            <p:nvPr/>
          </p:nvSpPr>
          <p:spPr>
            <a:xfrm>
              <a:off x="1391875" y="4079250"/>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286;p45">
              <a:extLst>
                <a:ext uri="{FF2B5EF4-FFF2-40B4-BE49-F238E27FC236}">
                  <a16:creationId xmlns:a16="http://schemas.microsoft.com/office/drawing/2014/main" id="{917DF1F5-E573-4B4D-BBFC-8CD53C114C8A}"/>
                </a:ext>
              </a:extLst>
            </p:cNvPr>
            <p:cNvSpPr/>
            <p:nvPr/>
          </p:nvSpPr>
          <p:spPr>
            <a:xfrm>
              <a:off x="1225250" y="4079700"/>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287;p45">
              <a:extLst>
                <a:ext uri="{FF2B5EF4-FFF2-40B4-BE49-F238E27FC236}">
                  <a16:creationId xmlns:a16="http://schemas.microsoft.com/office/drawing/2014/main" id="{3B11F845-5F41-C041-BD79-BB0912A06422}"/>
                </a:ext>
              </a:extLst>
            </p:cNvPr>
            <p:cNvSpPr/>
            <p:nvPr/>
          </p:nvSpPr>
          <p:spPr>
            <a:xfrm>
              <a:off x="1335725"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288;p45">
              <a:extLst>
                <a:ext uri="{FF2B5EF4-FFF2-40B4-BE49-F238E27FC236}">
                  <a16:creationId xmlns:a16="http://schemas.microsoft.com/office/drawing/2014/main" id="{EC9ED2BB-2A77-A246-82F9-4B007A34A887}"/>
                </a:ext>
              </a:extLst>
            </p:cNvPr>
            <p:cNvSpPr/>
            <p:nvPr/>
          </p:nvSpPr>
          <p:spPr>
            <a:xfrm>
              <a:off x="1279325" y="4107325"/>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4289;p45">
              <a:extLst>
                <a:ext uri="{FF2B5EF4-FFF2-40B4-BE49-F238E27FC236}">
                  <a16:creationId xmlns:a16="http://schemas.microsoft.com/office/drawing/2014/main" id="{32BABC68-0EA9-B046-9FC2-F85EA9A56736}"/>
                </a:ext>
              </a:extLst>
            </p:cNvPr>
            <p:cNvSpPr/>
            <p:nvPr/>
          </p:nvSpPr>
          <p:spPr>
            <a:xfrm>
              <a:off x="1391875" y="410732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4290;p45">
              <a:extLst>
                <a:ext uri="{FF2B5EF4-FFF2-40B4-BE49-F238E27FC236}">
                  <a16:creationId xmlns:a16="http://schemas.microsoft.com/office/drawing/2014/main" id="{3F8A760B-DB89-1542-AE1E-412746CA13D5}"/>
                </a:ext>
              </a:extLst>
            </p:cNvPr>
            <p:cNvSpPr/>
            <p:nvPr/>
          </p:nvSpPr>
          <p:spPr>
            <a:xfrm>
              <a:off x="1225250" y="4107325"/>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4291;p45">
              <a:extLst>
                <a:ext uri="{FF2B5EF4-FFF2-40B4-BE49-F238E27FC236}">
                  <a16:creationId xmlns:a16="http://schemas.microsoft.com/office/drawing/2014/main" id="{0BD8A87A-E26F-6543-8E33-D8AE0E83096B}"/>
                </a:ext>
              </a:extLst>
            </p:cNvPr>
            <p:cNvSpPr/>
            <p:nvPr/>
          </p:nvSpPr>
          <p:spPr>
            <a:xfrm>
              <a:off x="1363800"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4292;p45">
              <a:extLst>
                <a:ext uri="{FF2B5EF4-FFF2-40B4-BE49-F238E27FC236}">
                  <a16:creationId xmlns:a16="http://schemas.microsoft.com/office/drawing/2014/main" id="{D1D300E8-DB50-424D-B872-7A364EA48942}"/>
                </a:ext>
              </a:extLst>
            </p:cNvPr>
            <p:cNvSpPr/>
            <p:nvPr/>
          </p:nvSpPr>
          <p:spPr>
            <a:xfrm>
              <a:off x="1307650"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4293;p45">
              <a:extLst>
                <a:ext uri="{FF2B5EF4-FFF2-40B4-BE49-F238E27FC236}">
                  <a16:creationId xmlns:a16="http://schemas.microsoft.com/office/drawing/2014/main" id="{F490C711-CE90-DE4E-A64C-866C8B2A7454}"/>
                </a:ext>
              </a:extLst>
            </p:cNvPr>
            <p:cNvSpPr/>
            <p:nvPr/>
          </p:nvSpPr>
          <p:spPr>
            <a:xfrm>
              <a:off x="1251250" y="4051625"/>
              <a:ext cx="56175" cy="83800"/>
            </a:xfrm>
            <a:custGeom>
              <a:avLst/>
              <a:gdLst/>
              <a:ahLst/>
              <a:cxnLst/>
              <a:rect l="l" t="t" r="r" b="b"/>
              <a:pathLst>
                <a:path w="2247" h="3352" extrusionOk="0">
                  <a:moveTo>
                    <a:pt x="1" y="0"/>
                  </a:moveTo>
                  <a:lnTo>
                    <a:pt x="1" y="1124"/>
                  </a:lnTo>
                  <a:lnTo>
                    <a:pt x="1124" y="1124"/>
                  </a:lnTo>
                  <a:lnTo>
                    <a:pt x="1124" y="2228"/>
                  </a:lnTo>
                  <a:lnTo>
                    <a:pt x="2247" y="2228"/>
                  </a:lnTo>
                  <a:lnTo>
                    <a:pt x="2247" y="1124"/>
                  </a:lnTo>
                  <a:lnTo>
                    <a:pt x="2247" y="1105"/>
                  </a:lnTo>
                  <a:lnTo>
                    <a:pt x="1124" y="1105"/>
                  </a:lnTo>
                  <a:lnTo>
                    <a:pt x="1124" y="0"/>
                  </a:lnTo>
                  <a:close/>
                  <a:moveTo>
                    <a:pt x="1" y="2228"/>
                  </a:moveTo>
                  <a:lnTo>
                    <a:pt x="1" y="2247"/>
                  </a:lnTo>
                  <a:lnTo>
                    <a:pt x="1" y="3351"/>
                  </a:lnTo>
                  <a:lnTo>
                    <a:pt x="1124" y="3351"/>
                  </a:lnTo>
                  <a:lnTo>
                    <a:pt x="1124" y="2247"/>
                  </a:lnTo>
                  <a:lnTo>
                    <a:pt x="1124" y="222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4294;p45">
              <a:extLst>
                <a:ext uri="{FF2B5EF4-FFF2-40B4-BE49-F238E27FC236}">
                  <a16:creationId xmlns:a16="http://schemas.microsoft.com/office/drawing/2014/main" id="{9FF926AC-F0F9-6D43-A28C-46F663595ECC}"/>
                </a:ext>
              </a:extLst>
            </p:cNvPr>
            <p:cNvSpPr/>
            <p:nvPr/>
          </p:nvSpPr>
          <p:spPr>
            <a:xfrm>
              <a:off x="1307650" y="4135400"/>
              <a:ext cx="28100" cy="28100"/>
            </a:xfrm>
            <a:custGeom>
              <a:avLst/>
              <a:gdLst/>
              <a:ahLst/>
              <a:cxnLst/>
              <a:rect l="l" t="t" r="r" b="b"/>
              <a:pathLst>
                <a:path w="1124" h="1124" extrusionOk="0">
                  <a:moveTo>
                    <a:pt x="0" y="0"/>
                  </a:moveTo>
                  <a:lnTo>
                    <a:pt x="0" y="1124"/>
                  </a:lnTo>
                  <a:lnTo>
                    <a:pt x="1123" y="1124"/>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4295;p45">
              <a:extLst>
                <a:ext uri="{FF2B5EF4-FFF2-40B4-BE49-F238E27FC236}">
                  <a16:creationId xmlns:a16="http://schemas.microsoft.com/office/drawing/2014/main" id="{0F3992E7-A113-6B4B-8F49-74A6673775A3}"/>
                </a:ext>
              </a:extLst>
            </p:cNvPr>
            <p:cNvSpPr/>
            <p:nvPr/>
          </p:nvSpPr>
          <p:spPr>
            <a:xfrm>
              <a:off x="1251250" y="4135400"/>
              <a:ext cx="28100" cy="28100"/>
            </a:xfrm>
            <a:custGeom>
              <a:avLst/>
              <a:gdLst/>
              <a:ahLst/>
              <a:cxnLst/>
              <a:rect l="l" t="t" r="r" b="b"/>
              <a:pathLst>
                <a:path w="1124" h="1124" extrusionOk="0">
                  <a:moveTo>
                    <a:pt x="1" y="0"/>
                  </a:moveTo>
                  <a:lnTo>
                    <a:pt x="1" y="1124"/>
                  </a:lnTo>
                  <a:lnTo>
                    <a:pt x="1124" y="1124"/>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4296;p45">
              <a:extLst>
                <a:ext uri="{FF2B5EF4-FFF2-40B4-BE49-F238E27FC236}">
                  <a16:creationId xmlns:a16="http://schemas.microsoft.com/office/drawing/2014/main" id="{4989E823-DA8C-A647-86E1-CB28AE1BAD9B}"/>
                </a:ext>
              </a:extLst>
            </p:cNvPr>
            <p:cNvSpPr/>
            <p:nvPr/>
          </p:nvSpPr>
          <p:spPr>
            <a:xfrm>
              <a:off x="1363800" y="4135400"/>
              <a:ext cx="28100" cy="28100"/>
            </a:xfrm>
            <a:custGeom>
              <a:avLst/>
              <a:gdLst/>
              <a:ahLst/>
              <a:cxnLst/>
              <a:rect l="l" t="t" r="r" b="b"/>
              <a:pathLst>
                <a:path w="1124" h="1124" extrusionOk="0">
                  <a:moveTo>
                    <a:pt x="0" y="0"/>
                  </a:moveTo>
                  <a:lnTo>
                    <a:pt x="0" y="1124"/>
                  </a:lnTo>
                  <a:lnTo>
                    <a:pt x="1041" y="1124"/>
                  </a:lnTo>
                  <a:lnTo>
                    <a:pt x="1041" y="249"/>
                  </a:lnTo>
                  <a:lnTo>
                    <a:pt x="1123" y="249"/>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4297;p45">
              <a:extLst>
                <a:ext uri="{FF2B5EF4-FFF2-40B4-BE49-F238E27FC236}">
                  <a16:creationId xmlns:a16="http://schemas.microsoft.com/office/drawing/2014/main" id="{78E6B2BC-37DC-4947-A289-8BFC560A0B97}"/>
                </a:ext>
              </a:extLst>
            </p:cNvPr>
            <p:cNvSpPr/>
            <p:nvPr/>
          </p:nvSpPr>
          <p:spPr>
            <a:xfrm>
              <a:off x="1279325" y="4135400"/>
              <a:ext cx="28350" cy="28100"/>
            </a:xfrm>
            <a:custGeom>
              <a:avLst/>
              <a:gdLst/>
              <a:ahLst/>
              <a:cxnLst/>
              <a:rect l="l" t="t" r="r" b="b"/>
              <a:pathLst>
                <a:path w="1134" h="1124" extrusionOk="0">
                  <a:moveTo>
                    <a:pt x="1" y="0"/>
                  </a:moveTo>
                  <a:lnTo>
                    <a:pt x="1" y="1124"/>
                  </a:lnTo>
                  <a:lnTo>
                    <a:pt x="1133" y="1124"/>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4298;p45">
              <a:extLst>
                <a:ext uri="{FF2B5EF4-FFF2-40B4-BE49-F238E27FC236}">
                  <a16:creationId xmlns:a16="http://schemas.microsoft.com/office/drawing/2014/main" id="{8F28DD88-E6BA-384E-ABD0-7BC66F940459}"/>
                </a:ext>
              </a:extLst>
            </p:cNvPr>
            <p:cNvSpPr/>
            <p:nvPr/>
          </p:nvSpPr>
          <p:spPr>
            <a:xfrm>
              <a:off x="1225250" y="4135400"/>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4299;p45">
              <a:extLst>
                <a:ext uri="{FF2B5EF4-FFF2-40B4-BE49-F238E27FC236}">
                  <a16:creationId xmlns:a16="http://schemas.microsoft.com/office/drawing/2014/main" id="{5652D9B8-C337-6F4D-B0EA-FC8EB94A8EC1}"/>
                </a:ext>
              </a:extLst>
            </p:cNvPr>
            <p:cNvSpPr/>
            <p:nvPr/>
          </p:nvSpPr>
          <p:spPr>
            <a:xfrm>
              <a:off x="1335725" y="416370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4300;p45">
              <a:extLst>
                <a:ext uri="{FF2B5EF4-FFF2-40B4-BE49-F238E27FC236}">
                  <a16:creationId xmlns:a16="http://schemas.microsoft.com/office/drawing/2014/main" id="{0D32C65F-ECD9-9E44-B611-BC6AC2B70CE7}"/>
                </a:ext>
              </a:extLst>
            </p:cNvPr>
            <p:cNvSpPr/>
            <p:nvPr/>
          </p:nvSpPr>
          <p:spPr>
            <a:xfrm>
              <a:off x="1279325" y="4163700"/>
              <a:ext cx="56425" cy="55950"/>
            </a:xfrm>
            <a:custGeom>
              <a:avLst/>
              <a:gdLst/>
              <a:ahLst/>
              <a:cxnLst/>
              <a:rect l="l" t="t" r="r" b="b"/>
              <a:pathLst>
                <a:path w="2257" h="2238" extrusionOk="0">
                  <a:moveTo>
                    <a:pt x="1" y="1"/>
                  </a:moveTo>
                  <a:lnTo>
                    <a:pt x="1" y="1115"/>
                  </a:lnTo>
                  <a:lnTo>
                    <a:pt x="1124" y="1115"/>
                  </a:lnTo>
                  <a:lnTo>
                    <a:pt x="1124" y="1124"/>
                  </a:lnTo>
                  <a:lnTo>
                    <a:pt x="1133" y="1124"/>
                  </a:lnTo>
                  <a:lnTo>
                    <a:pt x="1133" y="2238"/>
                  </a:lnTo>
                  <a:lnTo>
                    <a:pt x="2256" y="2238"/>
                  </a:lnTo>
                  <a:lnTo>
                    <a:pt x="2256" y="1124"/>
                  </a:lnTo>
                  <a:lnTo>
                    <a:pt x="2256" y="1115"/>
                  </a:lnTo>
                  <a:lnTo>
                    <a:pt x="1133" y="111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4301;p45">
              <a:extLst>
                <a:ext uri="{FF2B5EF4-FFF2-40B4-BE49-F238E27FC236}">
                  <a16:creationId xmlns:a16="http://schemas.microsoft.com/office/drawing/2014/main" id="{C608C475-615F-0344-A2F6-2688A3A84CFD}"/>
                </a:ext>
              </a:extLst>
            </p:cNvPr>
            <p:cNvSpPr/>
            <p:nvPr/>
          </p:nvSpPr>
          <p:spPr>
            <a:xfrm>
              <a:off x="1391875" y="4163475"/>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4302;p45">
              <a:extLst>
                <a:ext uri="{FF2B5EF4-FFF2-40B4-BE49-F238E27FC236}">
                  <a16:creationId xmlns:a16="http://schemas.microsoft.com/office/drawing/2014/main" id="{F523A4D0-0246-D64E-88A0-6BC1C2FFF4ED}"/>
                </a:ext>
              </a:extLst>
            </p:cNvPr>
            <p:cNvSpPr/>
            <p:nvPr/>
          </p:nvSpPr>
          <p:spPr>
            <a:xfrm>
              <a:off x="1225250" y="4163700"/>
              <a:ext cx="26025" cy="28100"/>
            </a:xfrm>
            <a:custGeom>
              <a:avLst/>
              <a:gdLst/>
              <a:ahLst/>
              <a:cxnLst/>
              <a:rect l="l" t="t" r="r" b="b"/>
              <a:pathLst>
                <a:path w="1041" h="1124" extrusionOk="0">
                  <a:moveTo>
                    <a:pt x="0" y="1"/>
                  </a:moveTo>
                  <a:lnTo>
                    <a:pt x="0" y="1124"/>
                  </a:lnTo>
                  <a:lnTo>
                    <a:pt x="1041" y="1124"/>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4303;p45">
              <a:extLst>
                <a:ext uri="{FF2B5EF4-FFF2-40B4-BE49-F238E27FC236}">
                  <a16:creationId xmlns:a16="http://schemas.microsoft.com/office/drawing/2014/main" id="{A48E7610-FE9B-FD47-B1CF-E5148B0A2ABF}"/>
                </a:ext>
              </a:extLst>
            </p:cNvPr>
            <p:cNvSpPr/>
            <p:nvPr/>
          </p:nvSpPr>
          <p:spPr>
            <a:xfrm>
              <a:off x="1335725" y="4135400"/>
              <a:ext cx="81025" cy="56175"/>
            </a:xfrm>
            <a:custGeom>
              <a:avLst/>
              <a:gdLst/>
              <a:ahLst/>
              <a:cxnLst/>
              <a:rect l="l" t="t" r="r" b="b"/>
              <a:pathLst>
                <a:path w="3241" h="2247" extrusionOk="0">
                  <a:moveTo>
                    <a:pt x="0" y="0"/>
                  </a:moveTo>
                  <a:lnTo>
                    <a:pt x="0" y="1124"/>
                  </a:lnTo>
                  <a:lnTo>
                    <a:pt x="1123" y="1124"/>
                  </a:lnTo>
                  <a:lnTo>
                    <a:pt x="1123" y="0"/>
                  </a:lnTo>
                  <a:close/>
                  <a:moveTo>
                    <a:pt x="2164" y="249"/>
                  </a:moveTo>
                  <a:lnTo>
                    <a:pt x="2164" y="1124"/>
                  </a:lnTo>
                  <a:lnTo>
                    <a:pt x="1123" y="1124"/>
                  </a:lnTo>
                  <a:lnTo>
                    <a:pt x="1123" y="1133"/>
                  </a:lnTo>
                  <a:lnTo>
                    <a:pt x="1123" y="2247"/>
                  </a:lnTo>
                  <a:lnTo>
                    <a:pt x="2246" y="2247"/>
                  </a:lnTo>
                  <a:lnTo>
                    <a:pt x="2246" y="1124"/>
                  </a:lnTo>
                  <a:lnTo>
                    <a:pt x="3241" y="1124"/>
                  </a:lnTo>
                  <a:lnTo>
                    <a:pt x="3241" y="249"/>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4304;p45">
              <a:extLst>
                <a:ext uri="{FF2B5EF4-FFF2-40B4-BE49-F238E27FC236}">
                  <a16:creationId xmlns:a16="http://schemas.microsoft.com/office/drawing/2014/main" id="{FE0CD6E4-EC05-674E-B1B5-C3A3DE1138F7}"/>
                </a:ext>
              </a:extLst>
            </p:cNvPr>
            <p:cNvSpPr/>
            <p:nvPr/>
          </p:nvSpPr>
          <p:spPr>
            <a:xfrm>
              <a:off x="1307650" y="416370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4305;p45">
              <a:extLst>
                <a:ext uri="{FF2B5EF4-FFF2-40B4-BE49-F238E27FC236}">
                  <a16:creationId xmlns:a16="http://schemas.microsoft.com/office/drawing/2014/main" id="{FC387CDB-39A7-F147-9878-4834E2FFC703}"/>
                </a:ext>
              </a:extLst>
            </p:cNvPr>
            <p:cNvSpPr/>
            <p:nvPr/>
          </p:nvSpPr>
          <p:spPr>
            <a:xfrm>
              <a:off x="1251250" y="4191775"/>
              <a:ext cx="28100" cy="27875"/>
            </a:xfrm>
            <a:custGeom>
              <a:avLst/>
              <a:gdLst/>
              <a:ahLst/>
              <a:cxnLst/>
              <a:rect l="l" t="t" r="r" b="b"/>
              <a:pathLst>
                <a:path w="1124" h="1115" extrusionOk="0">
                  <a:moveTo>
                    <a:pt x="1" y="1"/>
                  </a:moveTo>
                  <a:lnTo>
                    <a:pt x="1" y="1115"/>
                  </a:lnTo>
                  <a:lnTo>
                    <a:pt x="1124" y="111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4306;p45">
              <a:extLst>
                <a:ext uri="{FF2B5EF4-FFF2-40B4-BE49-F238E27FC236}">
                  <a16:creationId xmlns:a16="http://schemas.microsoft.com/office/drawing/2014/main" id="{BCE78D97-F0F8-B34E-AADA-CE9AC9A80F9D}"/>
                </a:ext>
              </a:extLst>
            </p:cNvPr>
            <p:cNvSpPr/>
            <p:nvPr/>
          </p:nvSpPr>
          <p:spPr>
            <a:xfrm>
              <a:off x="1363800" y="4191550"/>
              <a:ext cx="28100" cy="28100"/>
            </a:xfrm>
            <a:custGeom>
              <a:avLst/>
              <a:gdLst/>
              <a:ahLst/>
              <a:cxnLst/>
              <a:rect l="l" t="t" r="r" b="b"/>
              <a:pathLst>
                <a:path w="1124" h="1124" extrusionOk="0">
                  <a:moveTo>
                    <a:pt x="0" y="1"/>
                  </a:moveTo>
                  <a:lnTo>
                    <a:pt x="0" y="10"/>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4307;p45">
              <a:extLst>
                <a:ext uri="{FF2B5EF4-FFF2-40B4-BE49-F238E27FC236}">
                  <a16:creationId xmlns:a16="http://schemas.microsoft.com/office/drawing/2014/main" id="{4DE46E9E-51A6-A24B-9032-6E01C738B3E5}"/>
                </a:ext>
              </a:extLst>
            </p:cNvPr>
            <p:cNvSpPr/>
            <p:nvPr/>
          </p:nvSpPr>
          <p:spPr>
            <a:xfrm>
              <a:off x="1335725" y="4191550"/>
              <a:ext cx="28100" cy="28100"/>
            </a:xfrm>
            <a:custGeom>
              <a:avLst/>
              <a:gdLst/>
              <a:ahLst/>
              <a:cxnLst/>
              <a:rect l="l" t="t" r="r" b="b"/>
              <a:pathLst>
                <a:path w="1124" h="1124" extrusionOk="0">
                  <a:moveTo>
                    <a:pt x="0" y="1"/>
                  </a:moveTo>
                  <a:lnTo>
                    <a:pt x="0" y="10"/>
                  </a:lnTo>
                  <a:lnTo>
                    <a:pt x="0" y="1124"/>
                  </a:lnTo>
                  <a:lnTo>
                    <a:pt x="1123" y="1124"/>
                  </a:lnTo>
                  <a:lnTo>
                    <a:pt x="1123" y="10"/>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4308;p45">
              <a:extLst>
                <a:ext uri="{FF2B5EF4-FFF2-40B4-BE49-F238E27FC236}">
                  <a16:creationId xmlns:a16="http://schemas.microsoft.com/office/drawing/2014/main" id="{EB695C2B-81D6-4843-A7D6-70AC70F3158F}"/>
                </a:ext>
              </a:extLst>
            </p:cNvPr>
            <p:cNvSpPr/>
            <p:nvPr/>
          </p:nvSpPr>
          <p:spPr>
            <a:xfrm>
              <a:off x="1391875" y="4191550"/>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4309;p45">
              <a:extLst>
                <a:ext uri="{FF2B5EF4-FFF2-40B4-BE49-F238E27FC236}">
                  <a16:creationId xmlns:a16="http://schemas.microsoft.com/office/drawing/2014/main" id="{08AC843F-1DB3-D348-87DB-6D7B70109F4E}"/>
                </a:ext>
              </a:extLst>
            </p:cNvPr>
            <p:cNvSpPr/>
            <p:nvPr/>
          </p:nvSpPr>
          <p:spPr>
            <a:xfrm>
              <a:off x="1225250" y="4191775"/>
              <a:ext cx="26025" cy="27875"/>
            </a:xfrm>
            <a:custGeom>
              <a:avLst/>
              <a:gdLst/>
              <a:ahLst/>
              <a:cxnLst/>
              <a:rect l="l" t="t" r="r" b="b"/>
              <a:pathLst>
                <a:path w="1041" h="1115" extrusionOk="0">
                  <a:moveTo>
                    <a:pt x="0" y="1"/>
                  </a:moveTo>
                  <a:lnTo>
                    <a:pt x="0" y="1115"/>
                  </a:lnTo>
                  <a:lnTo>
                    <a:pt x="1041" y="111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4310;p45">
              <a:extLst>
                <a:ext uri="{FF2B5EF4-FFF2-40B4-BE49-F238E27FC236}">
                  <a16:creationId xmlns:a16="http://schemas.microsoft.com/office/drawing/2014/main" id="{4812BCEA-697D-3E48-8E6A-DF0AD7C03E18}"/>
                </a:ext>
              </a:extLst>
            </p:cNvPr>
            <p:cNvSpPr/>
            <p:nvPr/>
          </p:nvSpPr>
          <p:spPr>
            <a:xfrm>
              <a:off x="1335725"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4311;p45">
              <a:extLst>
                <a:ext uri="{FF2B5EF4-FFF2-40B4-BE49-F238E27FC236}">
                  <a16:creationId xmlns:a16="http://schemas.microsoft.com/office/drawing/2014/main" id="{63601A74-02AF-6F42-9CFB-5F8115504400}"/>
                </a:ext>
              </a:extLst>
            </p:cNvPr>
            <p:cNvSpPr/>
            <p:nvPr/>
          </p:nvSpPr>
          <p:spPr>
            <a:xfrm>
              <a:off x="1279325" y="4219625"/>
              <a:ext cx="28350" cy="28125"/>
            </a:xfrm>
            <a:custGeom>
              <a:avLst/>
              <a:gdLst/>
              <a:ahLst/>
              <a:cxnLst/>
              <a:rect l="l" t="t" r="r" b="b"/>
              <a:pathLst>
                <a:path w="1134" h="1125" extrusionOk="0">
                  <a:moveTo>
                    <a:pt x="1" y="1"/>
                  </a:moveTo>
                  <a:lnTo>
                    <a:pt x="1" y="19"/>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4312;p45">
              <a:extLst>
                <a:ext uri="{FF2B5EF4-FFF2-40B4-BE49-F238E27FC236}">
                  <a16:creationId xmlns:a16="http://schemas.microsoft.com/office/drawing/2014/main" id="{E09159FE-FD02-D04A-B70C-71B9118BE248}"/>
                </a:ext>
              </a:extLst>
            </p:cNvPr>
            <p:cNvSpPr/>
            <p:nvPr/>
          </p:nvSpPr>
          <p:spPr>
            <a:xfrm>
              <a:off x="1391875" y="4219625"/>
              <a:ext cx="24875" cy="28125"/>
            </a:xfrm>
            <a:custGeom>
              <a:avLst/>
              <a:gdLst/>
              <a:ahLst/>
              <a:cxnLst/>
              <a:rect l="l" t="t" r="r" b="b"/>
              <a:pathLst>
                <a:path w="995" h="1125"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4313;p45">
              <a:extLst>
                <a:ext uri="{FF2B5EF4-FFF2-40B4-BE49-F238E27FC236}">
                  <a16:creationId xmlns:a16="http://schemas.microsoft.com/office/drawing/2014/main" id="{E25E43A5-662A-6644-805D-CF0ACE6CDBAB}"/>
                </a:ext>
              </a:extLst>
            </p:cNvPr>
            <p:cNvSpPr/>
            <p:nvPr/>
          </p:nvSpPr>
          <p:spPr>
            <a:xfrm>
              <a:off x="1225250" y="4219625"/>
              <a:ext cx="26025" cy="28125"/>
            </a:xfrm>
            <a:custGeom>
              <a:avLst/>
              <a:gdLst/>
              <a:ahLst/>
              <a:cxnLst/>
              <a:rect l="l" t="t" r="r" b="b"/>
              <a:pathLst>
                <a:path w="1041" h="1125" extrusionOk="0">
                  <a:moveTo>
                    <a:pt x="0" y="1"/>
                  </a:moveTo>
                  <a:lnTo>
                    <a:pt x="0" y="1124"/>
                  </a:lnTo>
                  <a:lnTo>
                    <a:pt x="1041" y="1124"/>
                  </a:lnTo>
                  <a:lnTo>
                    <a:pt x="1041" y="19"/>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314;p45">
              <a:extLst>
                <a:ext uri="{FF2B5EF4-FFF2-40B4-BE49-F238E27FC236}">
                  <a16:creationId xmlns:a16="http://schemas.microsoft.com/office/drawing/2014/main" id="{F4DCD449-7EB1-634B-B00D-4C2D502E6FA6}"/>
                </a:ext>
              </a:extLst>
            </p:cNvPr>
            <p:cNvSpPr/>
            <p:nvPr/>
          </p:nvSpPr>
          <p:spPr>
            <a:xfrm>
              <a:off x="1363800"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4315;p45">
              <a:extLst>
                <a:ext uri="{FF2B5EF4-FFF2-40B4-BE49-F238E27FC236}">
                  <a16:creationId xmlns:a16="http://schemas.microsoft.com/office/drawing/2014/main" id="{890CACC5-FA29-C24F-9734-710FCEB7DE9C}"/>
                </a:ext>
              </a:extLst>
            </p:cNvPr>
            <p:cNvSpPr/>
            <p:nvPr/>
          </p:nvSpPr>
          <p:spPr>
            <a:xfrm>
              <a:off x="1307650"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316;p45">
              <a:extLst>
                <a:ext uri="{FF2B5EF4-FFF2-40B4-BE49-F238E27FC236}">
                  <a16:creationId xmlns:a16="http://schemas.microsoft.com/office/drawing/2014/main" id="{B0BC1B7C-64BB-8248-9FE1-1C6C0DB5EC3D}"/>
                </a:ext>
              </a:extLst>
            </p:cNvPr>
            <p:cNvSpPr/>
            <p:nvPr/>
          </p:nvSpPr>
          <p:spPr>
            <a:xfrm>
              <a:off x="1251250" y="4163700"/>
              <a:ext cx="56175" cy="84050"/>
            </a:xfrm>
            <a:custGeom>
              <a:avLst/>
              <a:gdLst/>
              <a:ahLst/>
              <a:cxnLst/>
              <a:rect l="l" t="t" r="r" b="b"/>
              <a:pathLst>
                <a:path w="2247" h="3362" extrusionOk="0">
                  <a:moveTo>
                    <a:pt x="1" y="1"/>
                  </a:moveTo>
                  <a:lnTo>
                    <a:pt x="1" y="1124"/>
                  </a:lnTo>
                  <a:lnTo>
                    <a:pt x="1124" y="1124"/>
                  </a:lnTo>
                  <a:lnTo>
                    <a:pt x="1124" y="2238"/>
                  </a:lnTo>
                  <a:lnTo>
                    <a:pt x="2247" y="2238"/>
                  </a:lnTo>
                  <a:lnTo>
                    <a:pt x="2247" y="1124"/>
                  </a:lnTo>
                  <a:lnTo>
                    <a:pt x="2247" y="1115"/>
                  </a:lnTo>
                  <a:lnTo>
                    <a:pt x="1124" y="1115"/>
                  </a:lnTo>
                  <a:lnTo>
                    <a:pt x="1124" y="1"/>
                  </a:lnTo>
                  <a:close/>
                  <a:moveTo>
                    <a:pt x="1" y="2238"/>
                  </a:moveTo>
                  <a:lnTo>
                    <a:pt x="1" y="2256"/>
                  </a:lnTo>
                  <a:lnTo>
                    <a:pt x="1" y="3361"/>
                  </a:lnTo>
                  <a:lnTo>
                    <a:pt x="1124" y="3361"/>
                  </a:lnTo>
                  <a:lnTo>
                    <a:pt x="1124" y="2256"/>
                  </a:lnTo>
                  <a:lnTo>
                    <a:pt x="1124" y="223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4317;p45">
              <a:extLst>
                <a:ext uri="{FF2B5EF4-FFF2-40B4-BE49-F238E27FC236}">
                  <a16:creationId xmlns:a16="http://schemas.microsoft.com/office/drawing/2014/main" id="{225E4E4D-FE35-D441-BC09-F90B97F3CCA1}"/>
                </a:ext>
              </a:extLst>
            </p:cNvPr>
            <p:cNvSpPr/>
            <p:nvPr/>
          </p:nvSpPr>
          <p:spPr>
            <a:xfrm>
              <a:off x="1307650" y="4247725"/>
              <a:ext cx="28100" cy="26475"/>
            </a:xfrm>
            <a:custGeom>
              <a:avLst/>
              <a:gdLst/>
              <a:ahLst/>
              <a:cxnLst/>
              <a:rect l="l" t="t" r="r" b="b"/>
              <a:pathLst>
                <a:path w="1124" h="1059" extrusionOk="0">
                  <a:moveTo>
                    <a:pt x="0" y="0"/>
                  </a:moveTo>
                  <a:lnTo>
                    <a:pt x="0" y="1059"/>
                  </a:lnTo>
                  <a:lnTo>
                    <a:pt x="1123" y="1059"/>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318;p45">
              <a:extLst>
                <a:ext uri="{FF2B5EF4-FFF2-40B4-BE49-F238E27FC236}">
                  <a16:creationId xmlns:a16="http://schemas.microsoft.com/office/drawing/2014/main" id="{5BFDFAE9-E125-BC4F-8C9D-DDDB638CA216}"/>
                </a:ext>
              </a:extLst>
            </p:cNvPr>
            <p:cNvSpPr/>
            <p:nvPr/>
          </p:nvSpPr>
          <p:spPr>
            <a:xfrm>
              <a:off x="1251250" y="4247725"/>
              <a:ext cx="28100" cy="26475"/>
            </a:xfrm>
            <a:custGeom>
              <a:avLst/>
              <a:gdLst/>
              <a:ahLst/>
              <a:cxnLst/>
              <a:rect l="l" t="t" r="r" b="b"/>
              <a:pathLst>
                <a:path w="1124" h="1059" extrusionOk="0">
                  <a:moveTo>
                    <a:pt x="1" y="0"/>
                  </a:moveTo>
                  <a:lnTo>
                    <a:pt x="1" y="1059"/>
                  </a:lnTo>
                  <a:lnTo>
                    <a:pt x="1124" y="1059"/>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4319;p45">
              <a:extLst>
                <a:ext uri="{FF2B5EF4-FFF2-40B4-BE49-F238E27FC236}">
                  <a16:creationId xmlns:a16="http://schemas.microsoft.com/office/drawing/2014/main" id="{9A374D8F-80E0-D440-8D34-F9FFAC241CFE}"/>
                </a:ext>
              </a:extLst>
            </p:cNvPr>
            <p:cNvSpPr/>
            <p:nvPr/>
          </p:nvSpPr>
          <p:spPr>
            <a:xfrm>
              <a:off x="1363800" y="4247725"/>
              <a:ext cx="52950" cy="54325"/>
            </a:xfrm>
            <a:custGeom>
              <a:avLst/>
              <a:gdLst/>
              <a:ahLst/>
              <a:cxnLst/>
              <a:rect l="l" t="t" r="r" b="b"/>
              <a:pathLst>
                <a:path w="2118" h="2173" extrusionOk="0">
                  <a:moveTo>
                    <a:pt x="0" y="0"/>
                  </a:moveTo>
                  <a:lnTo>
                    <a:pt x="0" y="1059"/>
                  </a:lnTo>
                  <a:lnTo>
                    <a:pt x="1123" y="1059"/>
                  </a:lnTo>
                  <a:lnTo>
                    <a:pt x="1123" y="1123"/>
                  </a:lnTo>
                  <a:lnTo>
                    <a:pt x="1123" y="2173"/>
                  </a:lnTo>
                  <a:lnTo>
                    <a:pt x="2118" y="2173"/>
                  </a:lnTo>
                  <a:lnTo>
                    <a:pt x="2118" y="1050"/>
                  </a:lnTo>
                  <a:lnTo>
                    <a:pt x="1123" y="105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320;p45">
              <a:extLst>
                <a:ext uri="{FF2B5EF4-FFF2-40B4-BE49-F238E27FC236}">
                  <a16:creationId xmlns:a16="http://schemas.microsoft.com/office/drawing/2014/main" id="{DD20EB57-59A9-184D-B35F-B9E62D916FBB}"/>
                </a:ext>
              </a:extLst>
            </p:cNvPr>
            <p:cNvSpPr/>
            <p:nvPr/>
          </p:nvSpPr>
          <p:spPr>
            <a:xfrm>
              <a:off x="1335725" y="4247725"/>
              <a:ext cx="56175" cy="54325"/>
            </a:xfrm>
            <a:custGeom>
              <a:avLst/>
              <a:gdLst/>
              <a:ahLst/>
              <a:cxnLst/>
              <a:rect l="l" t="t" r="r" b="b"/>
              <a:pathLst>
                <a:path w="2247" h="2173" extrusionOk="0">
                  <a:moveTo>
                    <a:pt x="0" y="0"/>
                  </a:moveTo>
                  <a:lnTo>
                    <a:pt x="0" y="1059"/>
                  </a:lnTo>
                  <a:lnTo>
                    <a:pt x="1123" y="1059"/>
                  </a:lnTo>
                  <a:lnTo>
                    <a:pt x="1123" y="0"/>
                  </a:lnTo>
                  <a:close/>
                  <a:moveTo>
                    <a:pt x="1123" y="1059"/>
                  </a:moveTo>
                  <a:lnTo>
                    <a:pt x="1123" y="1123"/>
                  </a:lnTo>
                  <a:lnTo>
                    <a:pt x="1123" y="2173"/>
                  </a:lnTo>
                  <a:lnTo>
                    <a:pt x="2246" y="2173"/>
                  </a:lnTo>
                  <a:lnTo>
                    <a:pt x="2246" y="1123"/>
                  </a:lnTo>
                  <a:lnTo>
                    <a:pt x="2246" y="1059"/>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4321;p45">
              <a:extLst>
                <a:ext uri="{FF2B5EF4-FFF2-40B4-BE49-F238E27FC236}">
                  <a16:creationId xmlns:a16="http://schemas.microsoft.com/office/drawing/2014/main" id="{99EF3272-8D81-B242-BC64-F11CD094AA88}"/>
                </a:ext>
              </a:extLst>
            </p:cNvPr>
            <p:cNvSpPr/>
            <p:nvPr/>
          </p:nvSpPr>
          <p:spPr>
            <a:xfrm>
              <a:off x="1391875" y="4247725"/>
              <a:ext cx="24875" cy="26025"/>
            </a:xfrm>
            <a:custGeom>
              <a:avLst/>
              <a:gdLst/>
              <a:ahLst/>
              <a:cxnLst/>
              <a:rect l="l" t="t" r="r" b="b"/>
              <a:pathLst>
                <a:path w="995" h="1041" extrusionOk="0">
                  <a:moveTo>
                    <a:pt x="0" y="0"/>
                  </a:moveTo>
                  <a:lnTo>
                    <a:pt x="0" y="1040"/>
                  </a:lnTo>
                  <a:lnTo>
                    <a:pt x="995" y="1040"/>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322;p45">
              <a:extLst>
                <a:ext uri="{FF2B5EF4-FFF2-40B4-BE49-F238E27FC236}">
                  <a16:creationId xmlns:a16="http://schemas.microsoft.com/office/drawing/2014/main" id="{E5DF2A5E-94CC-1247-9500-DAE21B55F496}"/>
                </a:ext>
              </a:extLst>
            </p:cNvPr>
            <p:cNvSpPr/>
            <p:nvPr/>
          </p:nvSpPr>
          <p:spPr>
            <a:xfrm>
              <a:off x="1225250" y="4247725"/>
              <a:ext cx="26025" cy="26475"/>
            </a:xfrm>
            <a:custGeom>
              <a:avLst/>
              <a:gdLst/>
              <a:ahLst/>
              <a:cxnLst/>
              <a:rect l="l" t="t" r="r" b="b"/>
              <a:pathLst>
                <a:path w="1041" h="1059" extrusionOk="0">
                  <a:moveTo>
                    <a:pt x="0" y="0"/>
                  </a:moveTo>
                  <a:lnTo>
                    <a:pt x="0" y="1059"/>
                  </a:lnTo>
                  <a:lnTo>
                    <a:pt x="1041" y="1059"/>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4323;p45">
              <a:extLst>
                <a:ext uri="{FF2B5EF4-FFF2-40B4-BE49-F238E27FC236}">
                  <a16:creationId xmlns:a16="http://schemas.microsoft.com/office/drawing/2014/main" id="{C7358427-B4F0-174F-AEEC-7EB58119B8B2}"/>
                </a:ext>
              </a:extLst>
            </p:cNvPr>
            <p:cNvSpPr/>
            <p:nvPr/>
          </p:nvSpPr>
          <p:spPr>
            <a:xfrm>
              <a:off x="1279325" y="3833450"/>
              <a:ext cx="56175" cy="48350"/>
            </a:xfrm>
            <a:custGeom>
              <a:avLst/>
              <a:gdLst/>
              <a:ahLst/>
              <a:cxnLst/>
              <a:rect l="l" t="t" r="r" b="b"/>
              <a:pathLst>
                <a:path w="2247" h="1934" extrusionOk="0">
                  <a:moveTo>
                    <a:pt x="1" y="0"/>
                  </a:moveTo>
                  <a:lnTo>
                    <a:pt x="1" y="810"/>
                  </a:lnTo>
                  <a:lnTo>
                    <a:pt x="1124" y="810"/>
                  </a:lnTo>
                  <a:lnTo>
                    <a:pt x="1124" y="433"/>
                  </a:lnTo>
                  <a:cubicBezTo>
                    <a:pt x="765" y="258"/>
                    <a:pt x="387" y="111"/>
                    <a:pt x="1" y="0"/>
                  </a:cubicBezTo>
                  <a:close/>
                  <a:moveTo>
                    <a:pt x="1124" y="810"/>
                  </a:moveTo>
                  <a:lnTo>
                    <a:pt x="1124" y="829"/>
                  </a:lnTo>
                  <a:lnTo>
                    <a:pt x="1124" y="1933"/>
                  </a:lnTo>
                  <a:lnTo>
                    <a:pt x="2247" y="1933"/>
                  </a:lnTo>
                  <a:lnTo>
                    <a:pt x="2247" y="1086"/>
                  </a:lnTo>
                  <a:cubicBezTo>
                    <a:pt x="2118" y="994"/>
                    <a:pt x="1980" y="902"/>
                    <a:pt x="1833" y="8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324;p45">
              <a:extLst>
                <a:ext uri="{FF2B5EF4-FFF2-40B4-BE49-F238E27FC236}">
                  <a16:creationId xmlns:a16="http://schemas.microsoft.com/office/drawing/2014/main" id="{637E2074-2ADC-694D-AA07-E5D101FAA996}"/>
                </a:ext>
              </a:extLst>
            </p:cNvPr>
            <p:cNvSpPr/>
            <p:nvPr/>
          </p:nvSpPr>
          <p:spPr>
            <a:xfrm>
              <a:off x="1225250" y="3826075"/>
              <a:ext cx="26025" cy="28100"/>
            </a:xfrm>
            <a:custGeom>
              <a:avLst/>
              <a:gdLst/>
              <a:ahLst/>
              <a:cxnLst/>
              <a:rect l="l" t="t" r="r" b="b"/>
              <a:pathLst>
                <a:path w="1041" h="1124" extrusionOk="0">
                  <a:moveTo>
                    <a:pt x="0" y="0"/>
                  </a:moveTo>
                  <a:lnTo>
                    <a:pt x="0" y="1124"/>
                  </a:lnTo>
                  <a:lnTo>
                    <a:pt x="1041" y="1124"/>
                  </a:lnTo>
                  <a:lnTo>
                    <a:pt x="1041" y="56"/>
                  </a:lnTo>
                  <a:cubicBezTo>
                    <a:pt x="856" y="28"/>
                    <a:pt x="663" y="10"/>
                    <a:pt x="47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4325;p45">
              <a:extLst>
                <a:ext uri="{FF2B5EF4-FFF2-40B4-BE49-F238E27FC236}">
                  <a16:creationId xmlns:a16="http://schemas.microsoft.com/office/drawing/2014/main" id="{0D4CF1FE-33CB-E149-8AEB-3619DBBCBDD4}"/>
                </a:ext>
              </a:extLst>
            </p:cNvPr>
            <p:cNvSpPr/>
            <p:nvPr/>
          </p:nvSpPr>
          <p:spPr>
            <a:xfrm>
              <a:off x="1307650" y="3844250"/>
              <a:ext cx="17500" cy="9475"/>
            </a:xfrm>
            <a:custGeom>
              <a:avLst/>
              <a:gdLst/>
              <a:ahLst/>
              <a:cxnLst/>
              <a:rect l="l" t="t" r="r" b="b"/>
              <a:pathLst>
                <a:path w="700" h="379" extrusionOk="0">
                  <a:moveTo>
                    <a:pt x="0" y="1"/>
                  </a:moveTo>
                  <a:lnTo>
                    <a:pt x="0" y="378"/>
                  </a:lnTo>
                  <a:lnTo>
                    <a:pt x="700" y="378"/>
                  </a:lnTo>
                  <a:cubicBezTo>
                    <a:pt x="470" y="240"/>
                    <a:pt x="239" y="11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326;p45">
              <a:extLst>
                <a:ext uri="{FF2B5EF4-FFF2-40B4-BE49-F238E27FC236}">
                  <a16:creationId xmlns:a16="http://schemas.microsoft.com/office/drawing/2014/main" id="{D503CE0D-B2DD-3F4A-9C45-7D7869A88B7E}"/>
                </a:ext>
              </a:extLst>
            </p:cNvPr>
            <p:cNvSpPr/>
            <p:nvPr/>
          </p:nvSpPr>
          <p:spPr>
            <a:xfrm>
              <a:off x="1251250" y="3854150"/>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4327;p45">
              <a:extLst>
                <a:ext uri="{FF2B5EF4-FFF2-40B4-BE49-F238E27FC236}">
                  <a16:creationId xmlns:a16="http://schemas.microsoft.com/office/drawing/2014/main" id="{FA47F520-8D46-0745-BCCB-ADF94AA3E38A}"/>
                </a:ext>
              </a:extLst>
            </p:cNvPr>
            <p:cNvSpPr/>
            <p:nvPr/>
          </p:nvSpPr>
          <p:spPr>
            <a:xfrm>
              <a:off x="1335725" y="3860600"/>
              <a:ext cx="25100" cy="21200"/>
            </a:xfrm>
            <a:custGeom>
              <a:avLst/>
              <a:gdLst/>
              <a:ahLst/>
              <a:cxnLst/>
              <a:rect l="l" t="t" r="r" b="b"/>
              <a:pathLst>
                <a:path w="1004" h="848" extrusionOk="0">
                  <a:moveTo>
                    <a:pt x="0" y="0"/>
                  </a:moveTo>
                  <a:lnTo>
                    <a:pt x="0" y="847"/>
                  </a:lnTo>
                  <a:lnTo>
                    <a:pt x="1004" y="847"/>
                  </a:lnTo>
                  <a:cubicBezTo>
                    <a:pt x="691" y="544"/>
                    <a:pt x="359" y="258"/>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328;p45">
              <a:extLst>
                <a:ext uri="{FF2B5EF4-FFF2-40B4-BE49-F238E27FC236}">
                  <a16:creationId xmlns:a16="http://schemas.microsoft.com/office/drawing/2014/main" id="{9716287A-09B0-8C4F-8792-BCECA4819CBD}"/>
                </a:ext>
              </a:extLst>
            </p:cNvPr>
            <p:cNvSpPr/>
            <p:nvPr/>
          </p:nvSpPr>
          <p:spPr>
            <a:xfrm>
              <a:off x="1251250" y="3827450"/>
              <a:ext cx="56425" cy="82425"/>
            </a:xfrm>
            <a:custGeom>
              <a:avLst/>
              <a:gdLst/>
              <a:ahLst/>
              <a:cxnLst/>
              <a:rect l="l" t="t" r="r" b="b"/>
              <a:pathLst>
                <a:path w="2257" h="3297" extrusionOk="0">
                  <a:moveTo>
                    <a:pt x="10" y="1"/>
                  </a:moveTo>
                  <a:lnTo>
                    <a:pt x="10" y="1069"/>
                  </a:lnTo>
                  <a:lnTo>
                    <a:pt x="1133" y="1069"/>
                  </a:lnTo>
                  <a:lnTo>
                    <a:pt x="1124" y="2173"/>
                  </a:lnTo>
                  <a:lnTo>
                    <a:pt x="1" y="2173"/>
                  </a:lnTo>
                  <a:lnTo>
                    <a:pt x="1" y="3296"/>
                  </a:lnTo>
                  <a:lnTo>
                    <a:pt x="1133" y="3296"/>
                  </a:lnTo>
                  <a:lnTo>
                    <a:pt x="1133" y="2173"/>
                  </a:lnTo>
                  <a:lnTo>
                    <a:pt x="2256" y="2173"/>
                  </a:lnTo>
                  <a:lnTo>
                    <a:pt x="2256" y="1050"/>
                  </a:lnTo>
                  <a:lnTo>
                    <a:pt x="1133" y="1050"/>
                  </a:lnTo>
                  <a:lnTo>
                    <a:pt x="1133" y="240"/>
                  </a:lnTo>
                  <a:cubicBezTo>
                    <a:pt x="765" y="130"/>
                    <a:pt x="387" y="47"/>
                    <a:pt x="1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4329;p45">
              <a:extLst>
                <a:ext uri="{FF2B5EF4-FFF2-40B4-BE49-F238E27FC236}">
                  <a16:creationId xmlns:a16="http://schemas.microsoft.com/office/drawing/2014/main" id="{1BE26331-5F20-BA45-8EE1-39C97C399E4D}"/>
                </a:ext>
              </a:extLst>
            </p:cNvPr>
            <p:cNvSpPr/>
            <p:nvPr/>
          </p:nvSpPr>
          <p:spPr>
            <a:xfrm>
              <a:off x="1225250" y="3854150"/>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330;p45">
              <a:extLst>
                <a:ext uri="{FF2B5EF4-FFF2-40B4-BE49-F238E27FC236}">
                  <a16:creationId xmlns:a16="http://schemas.microsoft.com/office/drawing/2014/main" id="{12CF54A6-F5E8-D342-8740-F723FD1F0DD7}"/>
                </a:ext>
              </a:extLst>
            </p:cNvPr>
            <p:cNvSpPr/>
            <p:nvPr/>
          </p:nvSpPr>
          <p:spPr>
            <a:xfrm>
              <a:off x="1335725" y="3882000"/>
              <a:ext cx="28100" cy="27875"/>
            </a:xfrm>
            <a:custGeom>
              <a:avLst/>
              <a:gdLst/>
              <a:ahLst/>
              <a:cxnLst/>
              <a:rect l="l" t="t" r="r" b="b"/>
              <a:pathLst>
                <a:path w="1124" h="1115" extrusionOk="0">
                  <a:moveTo>
                    <a:pt x="0" y="1"/>
                  </a:moveTo>
                  <a:lnTo>
                    <a:pt x="0" y="1114"/>
                  </a:lnTo>
                  <a:lnTo>
                    <a:pt x="1123" y="1114"/>
                  </a:lnTo>
                  <a:lnTo>
                    <a:pt x="1123" y="120"/>
                  </a:lnTo>
                  <a:cubicBezTo>
                    <a:pt x="1087" y="83"/>
                    <a:pt x="1040" y="37"/>
                    <a:pt x="10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4331;p45">
              <a:extLst>
                <a:ext uri="{FF2B5EF4-FFF2-40B4-BE49-F238E27FC236}">
                  <a16:creationId xmlns:a16="http://schemas.microsoft.com/office/drawing/2014/main" id="{6C6A54EE-CEAA-D74A-B4E2-C6DCD6332247}"/>
                </a:ext>
              </a:extLst>
            </p:cNvPr>
            <p:cNvSpPr/>
            <p:nvPr/>
          </p:nvSpPr>
          <p:spPr>
            <a:xfrm>
              <a:off x="1279325" y="3881775"/>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332;p45">
              <a:extLst>
                <a:ext uri="{FF2B5EF4-FFF2-40B4-BE49-F238E27FC236}">
                  <a16:creationId xmlns:a16="http://schemas.microsoft.com/office/drawing/2014/main" id="{6CFCB6A0-55EA-0F41-A796-F38F2CA168AF}"/>
                </a:ext>
              </a:extLst>
            </p:cNvPr>
            <p:cNvSpPr/>
            <p:nvPr/>
          </p:nvSpPr>
          <p:spPr>
            <a:xfrm>
              <a:off x="1225250" y="3881775"/>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333;p45">
              <a:extLst>
                <a:ext uri="{FF2B5EF4-FFF2-40B4-BE49-F238E27FC236}">
                  <a16:creationId xmlns:a16="http://schemas.microsoft.com/office/drawing/2014/main" id="{B70339FB-0E6F-D04C-9658-C0C3C5FAF448}"/>
                </a:ext>
              </a:extLst>
            </p:cNvPr>
            <p:cNvSpPr/>
            <p:nvPr/>
          </p:nvSpPr>
          <p:spPr>
            <a:xfrm>
              <a:off x="1363800" y="3885000"/>
              <a:ext cx="20275" cy="24875"/>
            </a:xfrm>
            <a:custGeom>
              <a:avLst/>
              <a:gdLst/>
              <a:ahLst/>
              <a:cxnLst/>
              <a:rect l="l" t="t" r="r" b="b"/>
              <a:pathLst>
                <a:path w="811" h="995" extrusionOk="0">
                  <a:moveTo>
                    <a:pt x="0" y="0"/>
                  </a:moveTo>
                  <a:lnTo>
                    <a:pt x="0" y="994"/>
                  </a:lnTo>
                  <a:lnTo>
                    <a:pt x="810" y="994"/>
                  </a:lnTo>
                  <a:cubicBezTo>
                    <a:pt x="571" y="645"/>
                    <a:pt x="295" y="304"/>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334;p45">
              <a:extLst>
                <a:ext uri="{FF2B5EF4-FFF2-40B4-BE49-F238E27FC236}">
                  <a16:creationId xmlns:a16="http://schemas.microsoft.com/office/drawing/2014/main" id="{F5FCB7B2-741D-4042-8D45-97B70DD84655}"/>
                </a:ext>
              </a:extLst>
            </p:cNvPr>
            <p:cNvSpPr/>
            <p:nvPr/>
          </p:nvSpPr>
          <p:spPr>
            <a:xfrm>
              <a:off x="1307650" y="38817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335;p45">
              <a:extLst>
                <a:ext uri="{FF2B5EF4-FFF2-40B4-BE49-F238E27FC236}">
                  <a16:creationId xmlns:a16="http://schemas.microsoft.com/office/drawing/2014/main" id="{0C28EC48-0F2E-5D45-A88C-4DEDFAC39703}"/>
                </a:ext>
              </a:extLst>
            </p:cNvPr>
            <p:cNvSpPr/>
            <p:nvPr/>
          </p:nvSpPr>
          <p:spPr>
            <a:xfrm>
              <a:off x="1307650" y="3909850"/>
              <a:ext cx="28100" cy="28325"/>
            </a:xfrm>
            <a:custGeom>
              <a:avLst/>
              <a:gdLst/>
              <a:ahLst/>
              <a:cxnLst/>
              <a:rect l="l" t="t" r="r" b="b"/>
              <a:pathLst>
                <a:path w="1124" h="1133" extrusionOk="0">
                  <a:moveTo>
                    <a:pt x="0" y="0"/>
                  </a:moveTo>
                  <a:lnTo>
                    <a:pt x="0" y="1133"/>
                  </a:lnTo>
                  <a:lnTo>
                    <a:pt x="1123" y="113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336;p45">
              <a:extLst>
                <a:ext uri="{FF2B5EF4-FFF2-40B4-BE49-F238E27FC236}">
                  <a16:creationId xmlns:a16="http://schemas.microsoft.com/office/drawing/2014/main" id="{F1A65B18-B629-A64B-B999-9353ED40814F}"/>
                </a:ext>
              </a:extLst>
            </p:cNvPr>
            <p:cNvSpPr/>
            <p:nvPr/>
          </p:nvSpPr>
          <p:spPr>
            <a:xfrm>
              <a:off x="1251250" y="3909850"/>
              <a:ext cx="28100" cy="28325"/>
            </a:xfrm>
            <a:custGeom>
              <a:avLst/>
              <a:gdLst/>
              <a:ahLst/>
              <a:cxnLst/>
              <a:rect l="l" t="t" r="r" b="b"/>
              <a:pathLst>
                <a:path w="1124" h="1133" extrusionOk="0">
                  <a:moveTo>
                    <a:pt x="1" y="0"/>
                  </a:moveTo>
                  <a:lnTo>
                    <a:pt x="1" y="1133"/>
                  </a:lnTo>
                  <a:lnTo>
                    <a:pt x="1124" y="1133"/>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4337;p45">
              <a:extLst>
                <a:ext uri="{FF2B5EF4-FFF2-40B4-BE49-F238E27FC236}">
                  <a16:creationId xmlns:a16="http://schemas.microsoft.com/office/drawing/2014/main" id="{6F23E0F0-A35E-FC42-B598-C7B875D2496D}"/>
                </a:ext>
              </a:extLst>
            </p:cNvPr>
            <p:cNvSpPr/>
            <p:nvPr/>
          </p:nvSpPr>
          <p:spPr>
            <a:xfrm>
              <a:off x="1363800" y="3909850"/>
              <a:ext cx="45825" cy="56175"/>
            </a:xfrm>
            <a:custGeom>
              <a:avLst/>
              <a:gdLst/>
              <a:ahLst/>
              <a:cxnLst/>
              <a:rect l="l" t="t" r="r" b="b"/>
              <a:pathLst>
                <a:path w="1833" h="2247" extrusionOk="0">
                  <a:moveTo>
                    <a:pt x="0" y="0"/>
                  </a:moveTo>
                  <a:lnTo>
                    <a:pt x="0" y="1133"/>
                  </a:lnTo>
                  <a:lnTo>
                    <a:pt x="1123" y="1133"/>
                  </a:lnTo>
                  <a:lnTo>
                    <a:pt x="1123" y="2247"/>
                  </a:lnTo>
                  <a:lnTo>
                    <a:pt x="1832" y="2247"/>
                  </a:lnTo>
                  <a:cubicBezTo>
                    <a:pt x="1722" y="1860"/>
                    <a:pt x="1593" y="1483"/>
                    <a:pt x="1427" y="1124"/>
                  </a:cubicBezTo>
                  <a:lnTo>
                    <a:pt x="1123" y="1124"/>
                  </a:lnTo>
                  <a:lnTo>
                    <a:pt x="1123" y="516"/>
                  </a:lnTo>
                  <a:cubicBezTo>
                    <a:pt x="1022" y="341"/>
                    <a:pt x="912" y="175"/>
                    <a:pt x="80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338;p45">
              <a:extLst>
                <a:ext uri="{FF2B5EF4-FFF2-40B4-BE49-F238E27FC236}">
                  <a16:creationId xmlns:a16="http://schemas.microsoft.com/office/drawing/2014/main" id="{C3694D7F-5449-DB48-B29B-B8B143163AD4}"/>
                </a:ext>
              </a:extLst>
            </p:cNvPr>
            <p:cNvSpPr/>
            <p:nvPr/>
          </p:nvSpPr>
          <p:spPr>
            <a:xfrm>
              <a:off x="1391875" y="3922750"/>
              <a:ext cx="7625" cy="15200"/>
            </a:xfrm>
            <a:custGeom>
              <a:avLst/>
              <a:gdLst/>
              <a:ahLst/>
              <a:cxnLst/>
              <a:rect l="l" t="t" r="r" b="b"/>
              <a:pathLst>
                <a:path w="305" h="608" extrusionOk="0">
                  <a:moveTo>
                    <a:pt x="0" y="0"/>
                  </a:moveTo>
                  <a:lnTo>
                    <a:pt x="0" y="608"/>
                  </a:lnTo>
                  <a:lnTo>
                    <a:pt x="304" y="608"/>
                  </a:lnTo>
                  <a:cubicBezTo>
                    <a:pt x="212" y="396"/>
                    <a:pt x="111" y="193"/>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4339;p45">
              <a:extLst>
                <a:ext uri="{FF2B5EF4-FFF2-40B4-BE49-F238E27FC236}">
                  <a16:creationId xmlns:a16="http://schemas.microsoft.com/office/drawing/2014/main" id="{40F8E2F1-5428-2B4B-A96F-1352CCA3E01A}"/>
                </a:ext>
              </a:extLst>
            </p:cNvPr>
            <p:cNvSpPr/>
            <p:nvPr/>
          </p:nvSpPr>
          <p:spPr>
            <a:xfrm>
              <a:off x="1279325" y="3909850"/>
              <a:ext cx="28350" cy="28325"/>
            </a:xfrm>
            <a:custGeom>
              <a:avLst/>
              <a:gdLst/>
              <a:ahLst/>
              <a:cxnLst/>
              <a:rect l="l" t="t" r="r" b="b"/>
              <a:pathLst>
                <a:path w="1134" h="1133" extrusionOk="0">
                  <a:moveTo>
                    <a:pt x="1" y="0"/>
                  </a:moveTo>
                  <a:lnTo>
                    <a:pt x="1" y="1133"/>
                  </a:lnTo>
                  <a:lnTo>
                    <a:pt x="1133" y="1133"/>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340;p45">
              <a:extLst>
                <a:ext uri="{FF2B5EF4-FFF2-40B4-BE49-F238E27FC236}">
                  <a16:creationId xmlns:a16="http://schemas.microsoft.com/office/drawing/2014/main" id="{6374277D-595D-8F42-988E-809023D35248}"/>
                </a:ext>
              </a:extLst>
            </p:cNvPr>
            <p:cNvSpPr/>
            <p:nvPr/>
          </p:nvSpPr>
          <p:spPr>
            <a:xfrm>
              <a:off x="1225250" y="3909850"/>
              <a:ext cx="26025" cy="28325"/>
            </a:xfrm>
            <a:custGeom>
              <a:avLst/>
              <a:gdLst/>
              <a:ahLst/>
              <a:cxnLst/>
              <a:rect l="l" t="t" r="r" b="b"/>
              <a:pathLst>
                <a:path w="1041" h="1133" extrusionOk="0">
                  <a:moveTo>
                    <a:pt x="0" y="0"/>
                  </a:moveTo>
                  <a:lnTo>
                    <a:pt x="0" y="1133"/>
                  </a:lnTo>
                  <a:lnTo>
                    <a:pt x="1041" y="1133"/>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341;p45">
              <a:extLst>
                <a:ext uri="{FF2B5EF4-FFF2-40B4-BE49-F238E27FC236}">
                  <a16:creationId xmlns:a16="http://schemas.microsoft.com/office/drawing/2014/main" id="{2854E17B-D306-914B-A92C-E3870BBC430E}"/>
                </a:ext>
              </a:extLst>
            </p:cNvPr>
            <p:cNvSpPr/>
            <p:nvPr/>
          </p:nvSpPr>
          <p:spPr>
            <a:xfrm>
              <a:off x="1335725" y="393815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342;p45">
              <a:extLst>
                <a:ext uri="{FF2B5EF4-FFF2-40B4-BE49-F238E27FC236}">
                  <a16:creationId xmlns:a16="http://schemas.microsoft.com/office/drawing/2014/main" id="{3213CF3B-BC75-5B4E-ACBF-C30FBE4FB4F2}"/>
                </a:ext>
              </a:extLst>
            </p:cNvPr>
            <p:cNvSpPr/>
            <p:nvPr/>
          </p:nvSpPr>
          <p:spPr>
            <a:xfrm>
              <a:off x="1279325" y="3938150"/>
              <a:ext cx="56425" cy="55950"/>
            </a:xfrm>
            <a:custGeom>
              <a:avLst/>
              <a:gdLst/>
              <a:ahLst/>
              <a:cxnLst/>
              <a:rect l="l" t="t" r="r" b="b"/>
              <a:pathLst>
                <a:path w="2257" h="2238" extrusionOk="0">
                  <a:moveTo>
                    <a:pt x="1" y="1"/>
                  </a:moveTo>
                  <a:lnTo>
                    <a:pt x="1" y="1115"/>
                  </a:lnTo>
                  <a:lnTo>
                    <a:pt x="1124" y="1115"/>
                  </a:lnTo>
                  <a:lnTo>
                    <a:pt x="1124" y="1133"/>
                  </a:lnTo>
                  <a:lnTo>
                    <a:pt x="1133" y="1133"/>
                  </a:lnTo>
                  <a:lnTo>
                    <a:pt x="1133" y="2238"/>
                  </a:lnTo>
                  <a:lnTo>
                    <a:pt x="2256" y="2238"/>
                  </a:lnTo>
                  <a:lnTo>
                    <a:pt x="2256" y="1133"/>
                  </a:lnTo>
                  <a:lnTo>
                    <a:pt x="2256" y="1115"/>
                  </a:lnTo>
                  <a:lnTo>
                    <a:pt x="1133" y="111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343;p45">
              <a:extLst>
                <a:ext uri="{FF2B5EF4-FFF2-40B4-BE49-F238E27FC236}">
                  <a16:creationId xmlns:a16="http://schemas.microsoft.com/office/drawing/2014/main" id="{F88F55BD-B474-AD4B-B8F9-E6B7A2E47547}"/>
                </a:ext>
              </a:extLst>
            </p:cNvPr>
            <p:cNvSpPr/>
            <p:nvPr/>
          </p:nvSpPr>
          <p:spPr>
            <a:xfrm>
              <a:off x="1225250" y="3938150"/>
              <a:ext cx="26025" cy="28350"/>
            </a:xfrm>
            <a:custGeom>
              <a:avLst/>
              <a:gdLst/>
              <a:ahLst/>
              <a:cxnLst/>
              <a:rect l="l" t="t" r="r" b="b"/>
              <a:pathLst>
                <a:path w="1041" h="1134" extrusionOk="0">
                  <a:moveTo>
                    <a:pt x="0" y="1"/>
                  </a:moveTo>
                  <a:lnTo>
                    <a:pt x="0" y="1133"/>
                  </a:lnTo>
                  <a:lnTo>
                    <a:pt x="1041" y="1133"/>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344;p45">
              <a:extLst>
                <a:ext uri="{FF2B5EF4-FFF2-40B4-BE49-F238E27FC236}">
                  <a16:creationId xmlns:a16="http://schemas.microsoft.com/office/drawing/2014/main" id="{14195CA5-FD84-4143-BA99-A833F3D0D686}"/>
                </a:ext>
              </a:extLst>
            </p:cNvPr>
            <p:cNvSpPr/>
            <p:nvPr/>
          </p:nvSpPr>
          <p:spPr>
            <a:xfrm>
              <a:off x="1335725" y="3909850"/>
              <a:ext cx="56175" cy="56175"/>
            </a:xfrm>
            <a:custGeom>
              <a:avLst/>
              <a:gdLst/>
              <a:ahLst/>
              <a:cxnLst/>
              <a:rect l="l" t="t" r="r" b="b"/>
              <a:pathLst>
                <a:path w="2247" h="2247" extrusionOk="0">
                  <a:moveTo>
                    <a:pt x="0" y="0"/>
                  </a:moveTo>
                  <a:lnTo>
                    <a:pt x="0" y="1133"/>
                  </a:lnTo>
                  <a:lnTo>
                    <a:pt x="1123" y="1133"/>
                  </a:lnTo>
                  <a:lnTo>
                    <a:pt x="1123" y="0"/>
                  </a:lnTo>
                  <a:close/>
                  <a:moveTo>
                    <a:pt x="1123" y="1133"/>
                  </a:moveTo>
                  <a:lnTo>
                    <a:pt x="1123" y="2247"/>
                  </a:lnTo>
                  <a:lnTo>
                    <a:pt x="2246" y="2247"/>
                  </a:lnTo>
                  <a:lnTo>
                    <a:pt x="2246" y="1133"/>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345;p45">
              <a:extLst>
                <a:ext uri="{FF2B5EF4-FFF2-40B4-BE49-F238E27FC236}">
                  <a16:creationId xmlns:a16="http://schemas.microsoft.com/office/drawing/2014/main" id="{7964BF19-2531-F74D-A262-09E385BC0693}"/>
                </a:ext>
              </a:extLst>
            </p:cNvPr>
            <p:cNvSpPr/>
            <p:nvPr/>
          </p:nvSpPr>
          <p:spPr>
            <a:xfrm>
              <a:off x="1307650" y="393815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346;p45">
              <a:extLst>
                <a:ext uri="{FF2B5EF4-FFF2-40B4-BE49-F238E27FC236}">
                  <a16:creationId xmlns:a16="http://schemas.microsoft.com/office/drawing/2014/main" id="{4AC55ABB-8E04-5B4A-9A4D-027F0734EDC2}"/>
                </a:ext>
              </a:extLst>
            </p:cNvPr>
            <p:cNvSpPr/>
            <p:nvPr/>
          </p:nvSpPr>
          <p:spPr>
            <a:xfrm>
              <a:off x="1251250" y="3966475"/>
              <a:ext cx="28100" cy="27625"/>
            </a:xfrm>
            <a:custGeom>
              <a:avLst/>
              <a:gdLst/>
              <a:ahLst/>
              <a:cxnLst/>
              <a:rect l="l" t="t" r="r" b="b"/>
              <a:pathLst>
                <a:path w="1124" h="1105" extrusionOk="0">
                  <a:moveTo>
                    <a:pt x="1" y="0"/>
                  </a:moveTo>
                  <a:lnTo>
                    <a:pt x="1" y="1105"/>
                  </a:lnTo>
                  <a:lnTo>
                    <a:pt x="1124" y="1105"/>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347;p45">
              <a:extLst>
                <a:ext uri="{FF2B5EF4-FFF2-40B4-BE49-F238E27FC236}">
                  <a16:creationId xmlns:a16="http://schemas.microsoft.com/office/drawing/2014/main" id="{B0E840C8-41A2-5149-AEE3-9D2564831CD8}"/>
                </a:ext>
              </a:extLst>
            </p:cNvPr>
            <p:cNvSpPr/>
            <p:nvPr/>
          </p:nvSpPr>
          <p:spPr>
            <a:xfrm>
              <a:off x="1363800" y="3966000"/>
              <a:ext cx="28100" cy="28100"/>
            </a:xfrm>
            <a:custGeom>
              <a:avLst/>
              <a:gdLst/>
              <a:ahLst/>
              <a:cxnLst/>
              <a:rect l="l" t="t" r="r" b="b"/>
              <a:pathLst>
                <a:path w="1124" h="1124" extrusionOk="0">
                  <a:moveTo>
                    <a:pt x="0" y="1"/>
                  </a:moveTo>
                  <a:lnTo>
                    <a:pt x="0" y="19"/>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348;p45">
              <a:extLst>
                <a:ext uri="{FF2B5EF4-FFF2-40B4-BE49-F238E27FC236}">
                  <a16:creationId xmlns:a16="http://schemas.microsoft.com/office/drawing/2014/main" id="{A8BF619D-F852-2847-8273-9EC71F6E98CD}"/>
                </a:ext>
              </a:extLst>
            </p:cNvPr>
            <p:cNvSpPr/>
            <p:nvPr/>
          </p:nvSpPr>
          <p:spPr>
            <a:xfrm>
              <a:off x="1335725" y="3966000"/>
              <a:ext cx="28100" cy="28100"/>
            </a:xfrm>
            <a:custGeom>
              <a:avLst/>
              <a:gdLst/>
              <a:ahLst/>
              <a:cxnLst/>
              <a:rect l="l" t="t" r="r" b="b"/>
              <a:pathLst>
                <a:path w="1124" h="1124" extrusionOk="0">
                  <a:moveTo>
                    <a:pt x="0" y="1"/>
                  </a:moveTo>
                  <a:lnTo>
                    <a:pt x="0" y="19"/>
                  </a:lnTo>
                  <a:lnTo>
                    <a:pt x="0" y="1124"/>
                  </a:lnTo>
                  <a:lnTo>
                    <a:pt x="1123" y="1124"/>
                  </a:lnTo>
                  <a:lnTo>
                    <a:pt x="1123" y="19"/>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349;p45">
              <a:extLst>
                <a:ext uri="{FF2B5EF4-FFF2-40B4-BE49-F238E27FC236}">
                  <a16:creationId xmlns:a16="http://schemas.microsoft.com/office/drawing/2014/main" id="{ECCA20E1-7DC1-2846-9CBF-777C8181DE5B}"/>
                </a:ext>
              </a:extLst>
            </p:cNvPr>
            <p:cNvSpPr/>
            <p:nvPr/>
          </p:nvSpPr>
          <p:spPr>
            <a:xfrm>
              <a:off x="1391875" y="3966000"/>
              <a:ext cx="23275" cy="28100"/>
            </a:xfrm>
            <a:custGeom>
              <a:avLst/>
              <a:gdLst/>
              <a:ahLst/>
              <a:cxnLst/>
              <a:rect l="l" t="t" r="r" b="b"/>
              <a:pathLst>
                <a:path w="931" h="1124" extrusionOk="0">
                  <a:moveTo>
                    <a:pt x="0" y="1"/>
                  </a:moveTo>
                  <a:lnTo>
                    <a:pt x="0" y="1124"/>
                  </a:lnTo>
                  <a:lnTo>
                    <a:pt x="930" y="1124"/>
                  </a:lnTo>
                  <a:cubicBezTo>
                    <a:pt x="884" y="746"/>
                    <a:pt x="811" y="369"/>
                    <a:pt x="70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350;p45">
              <a:extLst>
                <a:ext uri="{FF2B5EF4-FFF2-40B4-BE49-F238E27FC236}">
                  <a16:creationId xmlns:a16="http://schemas.microsoft.com/office/drawing/2014/main" id="{5719BD12-141E-D249-9C1E-82DAAC43F04E}"/>
                </a:ext>
              </a:extLst>
            </p:cNvPr>
            <p:cNvSpPr/>
            <p:nvPr/>
          </p:nvSpPr>
          <p:spPr>
            <a:xfrm>
              <a:off x="1225250" y="3966475"/>
              <a:ext cx="26025" cy="27625"/>
            </a:xfrm>
            <a:custGeom>
              <a:avLst/>
              <a:gdLst/>
              <a:ahLst/>
              <a:cxnLst/>
              <a:rect l="l" t="t" r="r" b="b"/>
              <a:pathLst>
                <a:path w="1041" h="1105" extrusionOk="0">
                  <a:moveTo>
                    <a:pt x="0" y="0"/>
                  </a:moveTo>
                  <a:lnTo>
                    <a:pt x="0" y="1105"/>
                  </a:lnTo>
                  <a:lnTo>
                    <a:pt x="1041" y="1105"/>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351;p45">
              <a:extLst>
                <a:ext uri="{FF2B5EF4-FFF2-40B4-BE49-F238E27FC236}">
                  <a16:creationId xmlns:a16="http://schemas.microsoft.com/office/drawing/2014/main" id="{24CCBF33-FD08-DB44-A3C4-69253C6706B5}"/>
                </a:ext>
              </a:extLst>
            </p:cNvPr>
            <p:cNvSpPr/>
            <p:nvPr/>
          </p:nvSpPr>
          <p:spPr>
            <a:xfrm>
              <a:off x="1335725"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352;p45">
              <a:extLst>
                <a:ext uri="{FF2B5EF4-FFF2-40B4-BE49-F238E27FC236}">
                  <a16:creationId xmlns:a16="http://schemas.microsoft.com/office/drawing/2014/main" id="{6F1A177B-7011-4C40-AC23-5E572ABA8C06}"/>
                </a:ext>
              </a:extLst>
            </p:cNvPr>
            <p:cNvSpPr/>
            <p:nvPr/>
          </p:nvSpPr>
          <p:spPr>
            <a:xfrm>
              <a:off x="1279325" y="3994075"/>
              <a:ext cx="28350" cy="28125"/>
            </a:xfrm>
            <a:custGeom>
              <a:avLst/>
              <a:gdLst/>
              <a:ahLst/>
              <a:cxnLst/>
              <a:rect l="l" t="t" r="r" b="b"/>
              <a:pathLst>
                <a:path w="1134" h="1125" extrusionOk="0">
                  <a:moveTo>
                    <a:pt x="1" y="1"/>
                  </a:moveTo>
                  <a:lnTo>
                    <a:pt x="1" y="19"/>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353;p45">
              <a:extLst>
                <a:ext uri="{FF2B5EF4-FFF2-40B4-BE49-F238E27FC236}">
                  <a16:creationId xmlns:a16="http://schemas.microsoft.com/office/drawing/2014/main" id="{123210A0-DC74-5C4F-ADDC-4F085E663947}"/>
                </a:ext>
              </a:extLst>
            </p:cNvPr>
            <p:cNvSpPr/>
            <p:nvPr/>
          </p:nvSpPr>
          <p:spPr>
            <a:xfrm>
              <a:off x="1391875" y="3994075"/>
              <a:ext cx="24650" cy="28125"/>
            </a:xfrm>
            <a:custGeom>
              <a:avLst/>
              <a:gdLst/>
              <a:ahLst/>
              <a:cxnLst/>
              <a:rect l="l" t="t" r="r" b="b"/>
              <a:pathLst>
                <a:path w="986" h="1125" extrusionOk="0">
                  <a:moveTo>
                    <a:pt x="0" y="1"/>
                  </a:moveTo>
                  <a:lnTo>
                    <a:pt x="0" y="1124"/>
                  </a:lnTo>
                  <a:lnTo>
                    <a:pt x="986" y="1124"/>
                  </a:lnTo>
                  <a:lnTo>
                    <a:pt x="986" y="912"/>
                  </a:lnTo>
                  <a:cubicBezTo>
                    <a:pt x="986" y="609"/>
                    <a:pt x="967" y="305"/>
                    <a:pt x="93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354;p45">
              <a:extLst>
                <a:ext uri="{FF2B5EF4-FFF2-40B4-BE49-F238E27FC236}">
                  <a16:creationId xmlns:a16="http://schemas.microsoft.com/office/drawing/2014/main" id="{7ADFFCEC-1585-874C-9C04-638590469E2F}"/>
                </a:ext>
              </a:extLst>
            </p:cNvPr>
            <p:cNvSpPr/>
            <p:nvPr/>
          </p:nvSpPr>
          <p:spPr>
            <a:xfrm>
              <a:off x="1225250" y="3994075"/>
              <a:ext cx="26025" cy="28125"/>
            </a:xfrm>
            <a:custGeom>
              <a:avLst/>
              <a:gdLst/>
              <a:ahLst/>
              <a:cxnLst/>
              <a:rect l="l" t="t" r="r" b="b"/>
              <a:pathLst>
                <a:path w="1041" h="1125" extrusionOk="0">
                  <a:moveTo>
                    <a:pt x="0" y="1"/>
                  </a:moveTo>
                  <a:lnTo>
                    <a:pt x="0" y="1124"/>
                  </a:lnTo>
                  <a:lnTo>
                    <a:pt x="1041" y="1124"/>
                  </a:lnTo>
                  <a:lnTo>
                    <a:pt x="1041" y="19"/>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355;p45">
              <a:extLst>
                <a:ext uri="{FF2B5EF4-FFF2-40B4-BE49-F238E27FC236}">
                  <a16:creationId xmlns:a16="http://schemas.microsoft.com/office/drawing/2014/main" id="{44AB5893-69CC-9D4D-B426-D6DED25BE712}"/>
                </a:ext>
              </a:extLst>
            </p:cNvPr>
            <p:cNvSpPr/>
            <p:nvPr/>
          </p:nvSpPr>
          <p:spPr>
            <a:xfrm>
              <a:off x="1363800"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356;p45">
              <a:extLst>
                <a:ext uri="{FF2B5EF4-FFF2-40B4-BE49-F238E27FC236}">
                  <a16:creationId xmlns:a16="http://schemas.microsoft.com/office/drawing/2014/main" id="{3DADBCD6-B262-544C-A6EB-01C249ADFC21}"/>
                </a:ext>
              </a:extLst>
            </p:cNvPr>
            <p:cNvSpPr/>
            <p:nvPr/>
          </p:nvSpPr>
          <p:spPr>
            <a:xfrm>
              <a:off x="1307650"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357;p45">
              <a:extLst>
                <a:ext uri="{FF2B5EF4-FFF2-40B4-BE49-F238E27FC236}">
                  <a16:creationId xmlns:a16="http://schemas.microsoft.com/office/drawing/2014/main" id="{6098F3B8-F090-FD4B-92B8-17B56EFD4A51}"/>
                </a:ext>
              </a:extLst>
            </p:cNvPr>
            <p:cNvSpPr/>
            <p:nvPr/>
          </p:nvSpPr>
          <p:spPr>
            <a:xfrm>
              <a:off x="1251250" y="3938150"/>
              <a:ext cx="56175" cy="84050"/>
            </a:xfrm>
            <a:custGeom>
              <a:avLst/>
              <a:gdLst/>
              <a:ahLst/>
              <a:cxnLst/>
              <a:rect l="l" t="t" r="r" b="b"/>
              <a:pathLst>
                <a:path w="2247" h="3362" extrusionOk="0">
                  <a:moveTo>
                    <a:pt x="1" y="1"/>
                  </a:moveTo>
                  <a:lnTo>
                    <a:pt x="1" y="1133"/>
                  </a:lnTo>
                  <a:lnTo>
                    <a:pt x="1124" y="1133"/>
                  </a:lnTo>
                  <a:lnTo>
                    <a:pt x="1124" y="2238"/>
                  </a:lnTo>
                  <a:lnTo>
                    <a:pt x="2247" y="2238"/>
                  </a:lnTo>
                  <a:lnTo>
                    <a:pt x="2247" y="1133"/>
                  </a:lnTo>
                  <a:lnTo>
                    <a:pt x="2247" y="1115"/>
                  </a:lnTo>
                  <a:lnTo>
                    <a:pt x="1124" y="1115"/>
                  </a:lnTo>
                  <a:lnTo>
                    <a:pt x="1124" y="1"/>
                  </a:lnTo>
                  <a:close/>
                  <a:moveTo>
                    <a:pt x="1" y="2238"/>
                  </a:moveTo>
                  <a:lnTo>
                    <a:pt x="1" y="2256"/>
                  </a:lnTo>
                  <a:lnTo>
                    <a:pt x="1" y="3361"/>
                  </a:lnTo>
                  <a:lnTo>
                    <a:pt x="1124" y="3361"/>
                  </a:lnTo>
                  <a:lnTo>
                    <a:pt x="1124" y="2256"/>
                  </a:lnTo>
                  <a:lnTo>
                    <a:pt x="1124" y="223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358;p45">
              <a:extLst>
                <a:ext uri="{FF2B5EF4-FFF2-40B4-BE49-F238E27FC236}">
                  <a16:creationId xmlns:a16="http://schemas.microsoft.com/office/drawing/2014/main" id="{9A62CBDE-8E83-5946-B237-9B6A09D85095}"/>
                </a:ext>
              </a:extLst>
            </p:cNvPr>
            <p:cNvSpPr/>
            <p:nvPr/>
          </p:nvSpPr>
          <p:spPr>
            <a:xfrm>
              <a:off x="1307650"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359;p45">
              <a:extLst>
                <a:ext uri="{FF2B5EF4-FFF2-40B4-BE49-F238E27FC236}">
                  <a16:creationId xmlns:a16="http://schemas.microsoft.com/office/drawing/2014/main" id="{20155DC8-AF6A-5749-B089-48979CAC9E1B}"/>
                </a:ext>
              </a:extLst>
            </p:cNvPr>
            <p:cNvSpPr/>
            <p:nvPr/>
          </p:nvSpPr>
          <p:spPr>
            <a:xfrm>
              <a:off x="1251250" y="4022175"/>
              <a:ext cx="28100" cy="28100"/>
            </a:xfrm>
            <a:custGeom>
              <a:avLst/>
              <a:gdLst/>
              <a:ahLst/>
              <a:cxnLst/>
              <a:rect l="l" t="t" r="r" b="b"/>
              <a:pathLst>
                <a:path w="1124" h="1124" extrusionOk="0">
                  <a:moveTo>
                    <a:pt x="1" y="0"/>
                  </a:moveTo>
                  <a:lnTo>
                    <a:pt x="1" y="1123"/>
                  </a:lnTo>
                  <a:lnTo>
                    <a:pt x="1124" y="1123"/>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360;p45">
              <a:extLst>
                <a:ext uri="{FF2B5EF4-FFF2-40B4-BE49-F238E27FC236}">
                  <a16:creationId xmlns:a16="http://schemas.microsoft.com/office/drawing/2014/main" id="{07C9371D-F1D9-3944-A548-6EF6FBDA6191}"/>
                </a:ext>
              </a:extLst>
            </p:cNvPr>
            <p:cNvSpPr/>
            <p:nvPr/>
          </p:nvSpPr>
          <p:spPr>
            <a:xfrm>
              <a:off x="1363800"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361;p45">
              <a:extLst>
                <a:ext uri="{FF2B5EF4-FFF2-40B4-BE49-F238E27FC236}">
                  <a16:creationId xmlns:a16="http://schemas.microsoft.com/office/drawing/2014/main" id="{EFA3BF9E-7581-BE45-9D6C-B3100B33E679}"/>
                </a:ext>
              </a:extLst>
            </p:cNvPr>
            <p:cNvSpPr/>
            <p:nvPr/>
          </p:nvSpPr>
          <p:spPr>
            <a:xfrm>
              <a:off x="1335725"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362;p45">
              <a:extLst>
                <a:ext uri="{FF2B5EF4-FFF2-40B4-BE49-F238E27FC236}">
                  <a16:creationId xmlns:a16="http://schemas.microsoft.com/office/drawing/2014/main" id="{AEADDE75-D8B1-8B40-9866-C0142AB6038F}"/>
                </a:ext>
              </a:extLst>
            </p:cNvPr>
            <p:cNvSpPr/>
            <p:nvPr/>
          </p:nvSpPr>
          <p:spPr>
            <a:xfrm>
              <a:off x="1391875" y="402217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363;p45">
              <a:extLst>
                <a:ext uri="{FF2B5EF4-FFF2-40B4-BE49-F238E27FC236}">
                  <a16:creationId xmlns:a16="http://schemas.microsoft.com/office/drawing/2014/main" id="{D86C66F5-5A50-E245-BEDD-2741C90F922E}"/>
                </a:ext>
              </a:extLst>
            </p:cNvPr>
            <p:cNvSpPr/>
            <p:nvPr/>
          </p:nvSpPr>
          <p:spPr>
            <a:xfrm>
              <a:off x="1279325" y="4022175"/>
              <a:ext cx="28350" cy="28100"/>
            </a:xfrm>
            <a:custGeom>
              <a:avLst/>
              <a:gdLst/>
              <a:ahLst/>
              <a:cxnLst/>
              <a:rect l="l" t="t" r="r" b="b"/>
              <a:pathLst>
                <a:path w="1134" h="1124" extrusionOk="0">
                  <a:moveTo>
                    <a:pt x="1" y="0"/>
                  </a:moveTo>
                  <a:lnTo>
                    <a:pt x="1" y="1123"/>
                  </a:lnTo>
                  <a:lnTo>
                    <a:pt x="1133" y="1123"/>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364;p45">
              <a:extLst>
                <a:ext uri="{FF2B5EF4-FFF2-40B4-BE49-F238E27FC236}">
                  <a16:creationId xmlns:a16="http://schemas.microsoft.com/office/drawing/2014/main" id="{CCE8E851-9B4C-9340-8396-0FABA5387F82}"/>
                </a:ext>
              </a:extLst>
            </p:cNvPr>
            <p:cNvSpPr/>
            <p:nvPr/>
          </p:nvSpPr>
          <p:spPr>
            <a:xfrm>
              <a:off x="1225250" y="4022175"/>
              <a:ext cx="26025" cy="28100"/>
            </a:xfrm>
            <a:custGeom>
              <a:avLst/>
              <a:gdLst/>
              <a:ahLst/>
              <a:cxnLst/>
              <a:rect l="l" t="t" r="r" b="b"/>
              <a:pathLst>
                <a:path w="1041" h="1124" extrusionOk="0">
                  <a:moveTo>
                    <a:pt x="0" y="0"/>
                  </a:moveTo>
                  <a:lnTo>
                    <a:pt x="0" y="1123"/>
                  </a:lnTo>
                  <a:lnTo>
                    <a:pt x="1041" y="1123"/>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365;p45">
              <a:extLst>
                <a:ext uri="{FF2B5EF4-FFF2-40B4-BE49-F238E27FC236}">
                  <a16:creationId xmlns:a16="http://schemas.microsoft.com/office/drawing/2014/main" id="{D68AEF3A-62D9-8D47-99DE-1834B531ED1B}"/>
                </a:ext>
              </a:extLst>
            </p:cNvPr>
            <p:cNvSpPr/>
            <p:nvPr/>
          </p:nvSpPr>
          <p:spPr>
            <a:xfrm>
              <a:off x="1335725" y="4387650"/>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366;p45">
              <a:extLst>
                <a:ext uri="{FF2B5EF4-FFF2-40B4-BE49-F238E27FC236}">
                  <a16:creationId xmlns:a16="http://schemas.microsoft.com/office/drawing/2014/main" id="{011A082E-0648-0443-8C78-7232E4068EE5}"/>
                </a:ext>
              </a:extLst>
            </p:cNvPr>
            <p:cNvSpPr/>
            <p:nvPr/>
          </p:nvSpPr>
          <p:spPr>
            <a:xfrm>
              <a:off x="1279325" y="4387650"/>
              <a:ext cx="56425" cy="55725"/>
            </a:xfrm>
            <a:custGeom>
              <a:avLst/>
              <a:gdLst/>
              <a:ahLst/>
              <a:cxnLst/>
              <a:rect l="l" t="t" r="r" b="b"/>
              <a:pathLst>
                <a:path w="2257" h="2229" extrusionOk="0">
                  <a:moveTo>
                    <a:pt x="1" y="0"/>
                  </a:moveTo>
                  <a:lnTo>
                    <a:pt x="1" y="1105"/>
                  </a:lnTo>
                  <a:lnTo>
                    <a:pt x="1124" y="1105"/>
                  </a:lnTo>
                  <a:lnTo>
                    <a:pt x="1124" y="1124"/>
                  </a:lnTo>
                  <a:lnTo>
                    <a:pt x="1133" y="1124"/>
                  </a:lnTo>
                  <a:lnTo>
                    <a:pt x="1133" y="2228"/>
                  </a:lnTo>
                  <a:lnTo>
                    <a:pt x="2256" y="2228"/>
                  </a:lnTo>
                  <a:lnTo>
                    <a:pt x="2256" y="1124"/>
                  </a:lnTo>
                  <a:lnTo>
                    <a:pt x="2256" y="1105"/>
                  </a:lnTo>
                  <a:lnTo>
                    <a:pt x="1133" y="1105"/>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367;p45">
              <a:extLst>
                <a:ext uri="{FF2B5EF4-FFF2-40B4-BE49-F238E27FC236}">
                  <a16:creationId xmlns:a16="http://schemas.microsoft.com/office/drawing/2014/main" id="{ADD88D29-AEF2-9941-8382-54418947779F}"/>
                </a:ext>
              </a:extLst>
            </p:cNvPr>
            <p:cNvSpPr/>
            <p:nvPr/>
          </p:nvSpPr>
          <p:spPr>
            <a:xfrm>
              <a:off x="1391875" y="4387175"/>
              <a:ext cx="24875" cy="28125"/>
            </a:xfrm>
            <a:custGeom>
              <a:avLst/>
              <a:gdLst/>
              <a:ahLst/>
              <a:cxnLst/>
              <a:rect l="l" t="t" r="r" b="b"/>
              <a:pathLst>
                <a:path w="995" h="1125" extrusionOk="0">
                  <a:moveTo>
                    <a:pt x="0" y="1"/>
                  </a:moveTo>
                  <a:lnTo>
                    <a:pt x="0" y="10"/>
                  </a:ln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368;p45">
              <a:extLst>
                <a:ext uri="{FF2B5EF4-FFF2-40B4-BE49-F238E27FC236}">
                  <a16:creationId xmlns:a16="http://schemas.microsoft.com/office/drawing/2014/main" id="{F35E3E3B-164A-FE47-9444-49BCBACE713D}"/>
                </a:ext>
              </a:extLst>
            </p:cNvPr>
            <p:cNvSpPr/>
            <p:nvPr/>
          </p:nvSpPr>
          <p:spPr>
            <a:xfrm>
              <a:off x="1225250" y="4387650"/>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369;p45">
              <a:extLst>
                <a:ext uri="{FF2B5EF4-FFF2-40B4-BE49-F238E27FC236}">
                  <a16:creationId xmlns:a16="http://schemas.microsoft.com/office/drawing/2014/main" id="{33B8E71E-00CC-844F-ACBF-96C1DB277E02}"/>
                </a:ext>
              </a:extLst>
            </p:cNvPr>
            <p:cNvSpPr/>
            <p:nvPr/>
          </p:nvSpPr>
          <p:spPr>
            <a:xfrm>
              <a:off x="1363800" y="4387425"/>
              <a:ext cx="28100" cy="27875"/>
            </a:xfrm>
            <a:custGeom>
              <a:avLst/>
              <a:gdLst/>
              <a:ahLst/>
              <a:cxnLst/>
              <a:rect l="l" t="t" r="r" b="b"/>
              <a:pathLst>
                <a:path w="1124" h="1115" extrusionOk="0">
                  <a:moveTo>
                    <a:pt x="0" y="0"/>
                  </a:moveTo>
                  <a:lnTo>
                    <a:pt x="0" y="9"/>
                  </a:lnTo>
                  <a:lnTo>
                    <a:pt x="0" y="1114"/>
                  </a:lnTo>
                  <a:lnTo>
                    <a:pt x="1123" y="1114"/>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370;p45">
              <a:extLst>
                <a:ext uri="{FF2B5EF4-FFF2-40B4-BE49-F238E27FC236}">
                  <a16:creationId xmlns:a16="http://schemas.microsoft.com/office/drawing/2014/main" id="{A6B684BA-CC8E-4E49-A301-20FA72CADC22}"/>
                </a:ext>
              </a:extLst>
            </p:cNvPr>
            <p:cNvSpPr/>
            <p:nvPr/>
          </p:nvSpPr>
          <p:spPr>
            <a:xfrm>
              <a:off x="1307650" y="4387650"/>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371;p45">
              <a:extLst>
                <a:ext uri="{FF2B5EF4-FFF2-40B4-BE49-F238E27FC236}">
                  <a16:creationId xmlns:a16="http://schemas.microsoft.com/office/drawing/2014/main" id="{8231CE2D-D0C3-0B4B-8878-FEBFCA52054B}"/>
                </a:ext>
              </a:extLst>
            </p:cNvPr>
            <p:cNvSpPr/>
            <p:nvPr/>
          </p:nvSpPr>
          <p:spPr>
            <a:xfrm>
              <a:off x="1251250" y="4415725"/>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372;p45">
              <a:extLst>
                <a:ext uri="{FF2B5EF4-FFF2-40B4-BE49-F238E27FC236}">
                  <a16:creationId xmlns:a16="http://schemas.microsoft.com/office/drawing/2014/main" id="{DEB11F67-7B46-7E44-9CBF-893B15A4A211}"/>
                </a:ext>
              </a:extLst>
            </p:cNvPr>
            <p:cNvSpPr/>
            <p:nvPr/>
          </p:nvSpPr>
          <p:spPr>
            <a:xfrm>
              <a:off x="1363800" y="4415275"/>
              <a:ext cx="28100" cy="28100"/>
            </a:xfrm>
            <a:custGeom>
              <a:avLst/>
              <a:gdLst/>
              <a:ahLst/>
              <a:cxnLst/>
              <a:rect l="l" t="t" r="r" b="b"/>
              <a:pathLst>
                <a:path w="1124" h="1124" extrusionOk="0">
                  <a:moveTo>
                    <a:pt x="0" y="0"/>
                  </a:moveTo>
                  <a:lnTo>
                    <a:pt x="0" y="19"/>
                  </a:ln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373;p45">
              <a:extLst>
                <a:ext uri="{FF2B5EF4-FFF2-40B4-BE49-F238E27FC236}">
                  <a16:creationId xmlns:a16="http://schemas.microsoft.com/office/drawing/2014/main" id="{FA082851-C28B-1F4A-8FC5-73C90619513A}"/>
                </a:ext>
              </a:extLst>
            </p:cNvPr>
            <p:cNvSpPr/>
            <p:nvPr/>
          </p:nvSpPr>
          <p:spPr>
            <a:xfrm>
              <a:off x="1335725" y="4415275"/>
              <a:ext cx="28100" cy="28100"/>
            </a:xfrm>
            <a:custGeom>
              <a:avLst/>
              <a:gdLst/>
              <a:ahLst/>
              <a:cxnLst/>
              <a:rect l="l" t="t" r="r" b="b"/>
              <a:pathLst>
                <a:path w="1124" h="1124" extrusionOk="0">
                  <a:moveTo>
                    <a:pt x="0" y="0"/>
                  </a:moveTo>
                  <a:lnTo>
                    <a:pt x="0" y="19"/>
                  </a:lnTo>
                  <a:lnTo>
                    <a:pt x="0" y="1123"/>
                  </a:lnTo>
                  <a:lnTo>
                    <a:pt x="1123" y="1123"/>
                  </a:lnTo>
                  <a:lnTo>
                    <a:pt x="1123" y="19"/>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374;p45">
              <a:extLst>
                <a:ext uri="{FF2B5EF4-FFF2-40B4-BE49-F238E27FC236}">
                  <a16:creationId xmlns:a16="http://schemas.microsoft.com/office/drawing/2014/main" id="{74F72DD7-CFAF-0A46-8642-03777C689776}"/>
                </a:ext>
              </a:extLst>
            </p:cNvPr>
            <p:cNvSpPr/>
            <p:nvPr/>
          </p:nvSpPr>
          <p:spPr>
            <a:xfrm>
              <a:off x="1391875" y="441527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375;p45">
              <a:extLst>
                <a:ext uri="{FF2B5EF4-FFF2-40B4-BE49-F238E27FC236}">
                  <a16:creationId xmlns:a16="http://schemas.microsoft.com/office/drawing/2014/main" id="{2C9B8F35-4EF8-AF44-9D7C-13860623CD0A}"/>
                </a:ext>
              </a:extLst>
            </p:cNvPr>
            <p:cNvSpPr/>
            <p:nvPr/>
          </p:nvSpPr>
          <p:spPr>
            <a:xfrm>
              <a:off x="1225250" y="4415725"/>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376;p45">
              <a:extLst>
                <a:ext uri="{FF2B5EF4-FFF2-40B4-BE49-F238E27FC236}">
                  <a16:creationId xmlns:a16="http://schemas.microsoft.com/office/drawing/2014/main" id="{DE9A1C3C-3766-1546-8221-BE09350ECBE0}"/>
                </a:ext>
              </a:extLst>
            </p:cNvPr>
            <p:cNvSpPr/>
            <p:nvPr/>
          </p:nvSpPr>
          <p:spPr>
            <a:xfrm>
              <a:off x="1335725"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377;p45">
              <a:extLst>
                <a:ext uri="{FF2B5EF4-FFF2-40B4-BE49-F238E27FC236}">
                  <a16:creationId xmlns:a16="http://schemas.microsoft.com/office/drawing/2014/main" id="{B567E45E-0259-1D40-8DA1-3430736AC56E}"/>
                </a:ext>
              </a:extLst>
            </p:cNvPr>
            <p:cNvSpPr/>
            <p:nvPr/>
          </p:nvSpPr>
          <p:spPr>
            <a:xfrm>
              <a:off x="1279325" y="4443350"/>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378;p45">
              <a:extLst>
                <a:ext uri="{FF2B5EF4-FFF2-40B4-BE49-F238E27FC236}">
                  <a16:creationId xmlns:a16="http://schemas.microsoft.com/office/drawing/2014/main" id="{C7F42F3F-10BB-7544-B521-7D2C35F35760}"/>
                </a:ext>
              </a:extLst>
            </p:cNvPr>
            <p:cNvSpPr/>
            <p:nvPr/>
          </p:nvSpPr>
          <p:spPr>
            <a:xfrm>
              <a:off x="1391875" y="4443350"/>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379;p45">
              <a:extLst>
                <a:ext uri="{FF2B5EF4-FFF2-40B4-BE49-F238E27FC236}">
                  <a16:creationId xmlns:a16="http://schemas.microsoft.com/office/drawing/2014/main" id="{38830985-FF82-8444-91EF-B960A7034CF4}"/>
                </a:ext>
              </a:extLst>
            </p:cNvPr>
            <p:cNvSpPr/>
            <p:nvPr/>
          </p:nvSpPr>
          <p:spPr>
            <a:xfrm>
              <a:off x="1225250" y="4443350"/>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380;p45">
              <a:extLst>
                <a:ext uri="{FF2B5EF4-FFF2-40B4-BE49-F238E27FC236}">
                  <a16:creationId xmlns:a16="http://schemas.microsoft.com/office/drawing/2014/main" id="{DC65BDEE-D9A0-6141-BE30-3594EB163AAE}"/>
                </a:ext>
              </a:extLst>
            </p:cNvPr>
            <p:cNvSpPr/>
            <p:nvPr/>
          </p:nvSpPr>
          <p:spPr>
            <a:xfrm>
              <a:off x="1363800"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381;p45">
              <a:extLst>
                <a:ext uri="{FF2B5EF4-FFF2-40B4-BE49-F238E27FC236}">
                  <a16:creationId xmlns:a16="http://schemas.microsoft.com/office/drawing/2014/main" id="{6DE01D65-BE4E-C74C-AE18-451D4BA4F040}"/>
                </a:ext>
              </a:extLst>
            </p:cNvPr>
            <p:cNvSpPr/>
            <p:nvPr/>
          </p:nvSpPr>
          <p:spPr>
            <a:xfrm>
              <a:off x="1307650"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382;p45">
              <a:extLst>
                <a:ext uri="{FF2B5EF4-FFF2-40B4-BE49-F238E27FC236}">
                  <a16:creationId xmlns:a16="http://schemas.microsoft.com/office/drawing/2014/main" id="{C55EE50C-F378-3646-BD36-A260A38F8988}"/>
                </a:ext>
              </a:extLst>
            </p:cNvPr>
            <p:cNvSpPr/>
            <p:nvPr/>
          </p:nvSpPr>
          <p:spPr>
            <a:xfrm>
              <a:off x="1251250" y="4387650"/>
              <a:ext cx="56175" cy="83800"/>
            </a:xfrm>
            <a:custGeom>
              <a:avLst/>
              <a:gdLst/>
              <a:ahLst/>
              <a:cxnLst/>
              <a:rect l="l" t="t" r="r" b="b"/>
              <a:pathLst>
                <a:path w="2247" h="3352" extrusionOk="0">
                  <a:moveTo>
                    <a:pt x="1" y="0"/>
                  </a:moveTo>
                  <a:lnTo>
                    <a:pt x="1" y="1124"/>
                  </a:lnTo>
                  <a:lnTo>
                    <a:pt x="1124" y="1124"/>
                  </a:lnTo>
                  <a:lnTo>
                    <a:pt x="1124" y="2228"/>
                  </a:lnTo>
                  <a:lnTo>
                    <a:pt x="2247" y="2228"/>
                  </a:lnTo>
                  <a:lnTo>
                    <a:pt x="2247" y="1124"/>
                  </a:lnTo>
                  <a:lnTo>
                    <a:pt x="2247" y="1105"/>
                  </a:lnTo>
                  <a:lnTo>
                    <a:pt x="1124" y="1105"/>
                  </a:lnTo>
                  <a:lnTo>
                    <a:pt x="1124" y="0"/>
                  </a:lnTo>
                  <a:close/>
                  <a:moveTo>
                    <a:pt x="1" y="2228"/>
                  </a:moveTo>
                  <a:lnTo>
                    <a:pt x="1" y="2247"/>
                  </a:lnTo>
                  <a:lnTo>
                    <a:pt x="1" y="3351"/>
                  </a:lnTo>
                  <a:lnTo>
                    <a:pt x="1124" y="3351"/>
                  </a:lnTo>
                  <a:lnTo>
                    <a:pt x="1124" y="2247"/>
                  </a:lnTo>
                  <a:lnTo>
                    <a:pt x="1124" y="222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383;p45">
              <a:extLst>
                <a:ext uri="{FF2B5EF4-FFF2-40B4-BE49-F238E27FC236}">
                  <a16:creationId xmlns:a16="http://schemas.microsoft.com/office/drawing/2014/main" id="{CEB66927-8FCF-B64A-9CAE-196FCC1CBF19}"/>
                </a:ext>
              </a:extLst>
            </p:cNvPr>
            <p:cNvSpPr/>
            <p:nvPr/>
          </p:nvSpPr>
          <p:spPr>
            <a:xfrm>
              <a:off x="1307650"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384;p45">
              <a:extLst>
                <a:ext uri="{FF2B5EF4-FFF2-40B4-BE49-F238E27FC236}">
                  <a16:creationId xmlns:a16="http://schemas.microsoft.com/office/drawing/2014/main" id="{E6255D83-F4FE-8847-9672-BCB348E3AC65}"/>
                </a:ext>
              </a:extLst>
            </p:cNvPr>
            <p:cNvSpPr/>
            <p:nvPr/>
          </p:nvSpPr>
          <p:spPr>
            <a:xfrm>
              <a:off x="1251250" y="4471425"/>
              <a:ext cx="28100" cy="14525"/>
            </a:xfrm>
            <a:custGeom>
              <a:avLst/>
              <a:gdLst/>
              <a:ahLst/>
              <a:cxnLst/>
              <a:rect l="l" t="t" r="r" b="b"/>
              <a:pathLst>
                <a:path w="1124" h="581" extrusionOk="0">
                  <a:moveTo>
                    <a:pt x="1" y="0"/>
                  </a:moveTo>
                  <a:lnTo>
                    <a:pt x="1" y="580"/>
                  </a:lnTo>
                  <a:lnTo>
                    <a:pt x="1124" y="580"/>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385;p45">
              <a:extLst>
                <a:ext uri="{FF2B5EF4-FFF2-40B4-BE49-F238E27FC236}">
                  <a16:creationId xmlns:a16="http://schemas.microsoft.com/office/drawing/2014/main" id="{F72FED53-203F-BB4D-AFC3-F2A6B6002804}"/>
                </a:ext>
              </a:extLst>
            </p:cNvPr>
            <p:cNvSpPr/>
            <p:nvPr/>
          </p:nvSpPr>
          <p:spPr>
            <a:xfrm>
              <a:off x="1363800"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386;p45">
              <a:extLst>
                <a:ext uri="{FF2B5EF4-FFF2-40B4-BE49-F238E27FC236}">
                  <a16:creationId xmlns:a16="http://schemas.microsoft.com/office/drawing/2014/main" id="{9177E564-ECF0-2844-9706-20E2DF9E4EC9}"/>
                </a:ext>
              </a:extLst>
            </p:cNvPr>
            <p:cNvSpPr/>
            <p:nvPr/>
          </p:nvSpPr>
          <p:spPr>
            <a:xfrm>
              <a:off x="1335725"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387;p45">
              <a:extLst>
                <a:ext uri="{FF2B5EF4-FFF2-40B4-BE49-F238E27FC236}">
                  <a16:creationId xmlns:a16="http://schemas.microsoft.com/office/drawing/2014/main" id="{11FA8339-DBDD-644C-A90C-74E65AA16114}"/>
                </a:ext>
              </a:extLst>
            </p:cNvPr>
            <p:cNvSpPr/>
            <p:nvPr/>
          </p:nvSpPr>
          <p:spPr>
            <a:xfrm>
              <a:off x="1391875" y="4471425"/>
              <a:ext cx="24875" cy="14525"/>
            </a:xfrm>
            <a:custGeom>
              <a:avLst/>
              <a:gdLst/>
              <a:ahLst/>
              <a:cxnLst/>
              <a:rect l="l" t="t" r="r" b="b"/>
              <a:pathLst>
                <a:path w="995" h="581" extrusionOk="0">
                  <a:moveTo>
                    <a:pt x="0" y="0"/>
                  </a:moveTo>
                  <a:lnTo>
                    <a:pt x="0" y="580"/>
                  </a:lnTo>
                  <a:lnTo>
                    <a:pt x="995" y="580"/>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388;p45">
              <a:extLst>
                <a:ext uri="{FF2B5EF4-FFF2-40B4-BE49-F238E27FC236}">
                  <a16:creationId xmlns:a16="http://schemas.microsoft.com/office/drawing/2014/main" id="{9F4798AB-F684-1D4B-8D54-BF4C9AEBD12C}"/>
                </a:ext>
              </a:extLst>
            </p:cNvPr>
            <p:cNvSpPr/>
            <p:nvPr/>
          </p:nvSpPr>
          <p:spPr>
            <a:xfrm>
              <a:off x="1279325" y="4471425"/>
              <a:ext cx="28350" cy="14525"/>
            </a:xfrm>
            <a:custGeom>
              <a:avLst/>
              <a:gdLst/>
              <a:ahLst/>
              <a:cxnLst/>
              <a:rect l="l" t="t" r="r" b="b"/>
              <a:pathLst>
                <a:path w="1134" h="581" extrusionOk="0">
                  <a:moveTo>
                    <a:pt x="1" y="0"/>
                  </a:moveTo>
                  <a:lnTo>
                    <a:pt x="1" y="580"/>
                  </a:lnTo>
                  <a:lnTo>
                    <a:pt x="1133" y="580"/>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389;p45">
              <a:extLst>
                <a:ext uri="{FF2B5EF4-FFF2-40B4-BE49-F238E27FC236}">
                  <a16:creationId xmlns:a16="http://schemas.microsoft.com/office/drawing/2014/main" id="{1844968D-E479-134E-845F-0CA577ECC45A}"/>
                </a:ext>
              </a:extLst>
            </p:cNvPr>
            <p:cNvSpPr/>
            <p:nvPr/>
          </p:nvSpPr>
          <p:spPr>
            <a:xfrm>
              <a:off x="1225250" y="4471425"/>
              <a:ext cx="26025" cy="14525"/>
            </a:xfrm>
            <a:custGeom>
              <a:avLst/>
              <a:gdLst/>
              <a:ahLst/>
              <a:cxnLst/>
              <a:rect l="l" t="t" r="r" b="b"/>
              <a:pathLst>
                <a:path w="1041" h="581" extrusionOk="0">
                  <a:moveTo>
                    <a:pt x="0" y="0"/>
                  </a:moveTo>
                  <a:lnTo>
                    <a:pt x="0" y="580"/>
                  </a:lnTo>
                  <a:lnTo>
                    <a:pt x="1041" y="580"/>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390;p45">
              <a:extLst>
                <a:ext uri="{FF2B5EF4-FFF2-40B4-BE49-F238E27FC236}">
                  <a16:creationId xmlns:a16="http://schemas.microsoft.com/office/drawing/2014/main" id="{631026D4-5A6A-9542-BFE8-3E5326E92FB6}"/>
                </a:ext>
              </a:extLst>
            </p:cNvPr>
            <p:cNvSpPr/>
            <p:nvPr/>
          </p:nvSpPr>
          <p:spPr>
            <a:xfrm>
              <a:off x="1335725" y="4274175"/>
              <a:ext cx="28100" cy="27875"/>
            </a:xfrm>
            <a:custGeom>
              <a:avLst/>
              <a:gdLst/>
              <a:ahLst/>
              <a:cxnLst/>
              <a:rect l="l" t="t" r="r" b="b"/>
              <a:pathLst>
                <a:path w="1124" h="1115" extrusionOk="0">
                  <a:moveTo>
                    <a:pt x="0" y="1"/>
                  </a:moveTo>
                  <a:lnTo>
                    <a:pt x="0" y="65"/>
                  </a:lnTo>
                  <a:lnTo>
                    <a:pt x="0" y="1115"/>
                  </a:lnTo>
                  <a:lnTo>
                    <a:pt x="1123" y="1115"/>
                  </a:lnTo>
                  <a:lnTo>
                    <a:pt x="1123" y="6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391;p45">
              <a:extLst>
                <a:ext uri="{FF2B5EF4-FFF2-40B4-BE49-F238E27FC236}">
                  <a16:creationId xmlns:a16="http://schemas.microsoft.com/office/drawing/2014/main" id="{CA8E1330-0910-CB41-A08D-776C3B39EC06}"/>
                </a:ext>
              </a:extLst>
            </p:cNvPr>
            <p:cNvSpPr/>
            <p:nvPr/>
          </p:nvSpPr>
          <p:spPr>
            <a:xfrm>
              <a:off x="1225250" y="4274175"/>
              <a:ext cx="26025" cy="28100"/>
            </a:xfrm>
            <a:custGeom>
              <a:avLst/>
              <a:gdLst/>
              <a:ahLst/>
              <a:cxnLst/>
              <a:rect l="l" t="t" r="r" b="b"/>
              <a:pathLst>
                <a:path w="1041" h="1124" extrusionOk="0">
                  <a:moveTo>
                    <a:pt x="0" y="1"/>
                  </a:moveTo>
                  <a:lnTo>
                    <a:pt x="0" y="1124"/>
                  </a:lnTo>
                  <a:lnTo>
                    <a:pt x="1041" y="1124"/>
                  </a:lnTo>
                  <a:lnTo>
                    <a:pt x="1041" y="65"/>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392;p45">
              <a:extLst>
                <a:ext uri="{FF2B5EF4-FFF2-40B4-BE49-F238E27FC236}">
                  <a16:creationId xmlns:a16="http://schemas.microsoft.com/office/drawing/2014/main" id="{40A17000-91A4-464F-8C3F-17A764686781}"/>
                </a:ext>
              </a:extLst>
            </p:cNvPr>
            <p:cNvSpPr/>
            <p:nvPr/>
          </p:nvSpPr>
          <p:spPr>
            <a:xfrm>
              <a:off x="1279325" y="4274175"/>
              <a:ext cx="56425" cy="55950"/>
            </a:xfrm>
            <a:custGeom>
              <a:avLst/>
              <a:gdLst/>
              <a:ahLst/>
              <a:cxnLst/>
              <a:rect l="l" t="t" r="r" b="b"/>
              <a:pathLst>
                <a:path w="2257" h="2238" extrusionOk="0">
                  <a:moveTo>
                    <a:pt x="1" y="1"/>
                  </a:moveTo>
                  <a:lnTo>
                    <a:pt x="1" y="65"/>
                  </a:lnTo>
                  <a:lnTo>
                    <a:pt x="1" y="1115"/>
                  </a:lnTo>
                  <a:lnTo>
                    <a:pt x="1124" y="1115"/>
                  </a:lnTo>
                  <a:lnTo>
                    <a:pt x="1124" y="1124"/>
                  </a:lnTo>
                  <a:lnTo>
                    <a:pt x="1133" y="1124"/>
                  </a:lnTo>
                  <a:lnTo>
                    <a:pt x="1133" y="2238"/>
                  </a:lnTo>
                  <a:lnTo>
                    <a:pt x="2256" y="2238"/>
                  </a:lnTo>
                  <a:lnTo>
                    <a:pt x="2256" y="1124"/>
                  </a:lnTo>
                  <a:lnTo>
                    <a:pt x="2256" y="1115"/>
                  </a:lnTo>
                  <a:lnTo>
                    <a:pt x="1133" y="1115"/>
                  </a:lnTo>
                  <a:lnTo>
                    <a:pt x="1133" y="6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393;p45">
              <a:extLst>
                <a:ext uri="{FF2B5EF4-FFF2-40B4-BE49-F238E27FC236}">
                  <a16:creationId xmlns:a16="http://schemas.microsoft.com/office/drawing/2014/main" id="{7085121F-B98A-6F45-AF78-A0D73C56A5B7}"/>
                </a:ext>
              </a:extLst>
            </p:cNvPr>
            <p:cNvSpPr/>
            <p:nvPr/>
          </p:nvSpPr>
          <p:spPr>
            <a:xfrm>
              <a:off x="1251250" y="4302250"/>
              <a:ext cx="28100" cy="27875"/>
            </a:xfrm>
            <a:custGeom>
              <a:avLst/>
              <a:gdLst/>
              <a:ahLst/>
              <a:cxnLst/>
              <a:rect l="l" t="t" r="r" b="b"/>
              <a:pathLst>
                <a:path w="1124" h="1115" extrusionOk="0">
                  <a:moveTo>
                    <a:pt x="1" y="1"/>
                  </a:moveTo>
                  <a:lnTo>
                    <a:pt x="1" y="1115"/>
                  </a:lnTo>
                  <a:lnTo>
                    <a:pt x="1124" y="111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394;p45">
              <a:extLst>
                <a:ext uri="{FF2B5EF4-FFF2-40B4-BE49-F238E27FC236}">
                  <a16:creationId xmlns:a16="http://schemas.microsoft.com/office/drawing/2014/main" id="{AF84832E-30C3-254F-B9D6-E8B00139AB3E}"/>
                </a:ext>
              </a:extLst>
            </p:cNvPr>
            <p:cNvSpPr/>
            <p:nvPr/>
          </p:nvSpPr>
          <p:spPr>
            <a:xfrm>
              <a:off x="1363800" y="4302025"/>
              <a:ext cx="28100" cy="28100"/>
            </a:xfrm>
            <a:custGeom>
              <a:avLst/>
              <a:gdLst/>
              <a:ahLst/>
              <a:cxnLst/>
              <a:rect l="l" t="t" r="r" b="b"/>
              <a:pathLst>
                <a:path w="1124" h="1124" extrusionOk="0">
                  <a:moveTo>
                    <a:pt x="0" y="1"/>
                  </a:moveTo>
                  <a:lnTo>
                    <a:pt x="0" y="10"/>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395;p45">
              <a:extLst>
                <a:ext uri="{FF2B5EF4-FFF2-40B4-BE49-F238E27FC236}">
                  <a16:creationId xmlns:a16="http://schemas.microsoft.com/office/drawing/2014/main" id="{08A11243-E295-C64C-9A89-BA11A1C86FA7}"/>
                </a:ext>
              </a:extLst>
            </p:cNvPr>
            <p:cNvSpPr/>
            <p:nvPr/>
          </p:nvSpPr>
          <p:spPr>
            <a:xfrm>
              <a:off x="1335725" y="4302025"/>
              <a:ext cx="28100" cy="28100"/>
            </a:xfrm>
            <a:custGeom>
              <a:avLst/>
              <a:gdLst/>
              <a:ahLst/>
              <a:cxnLst/>
              <a:rect l="l" t="t" r="r" b="b"/>
              <a:pathLst>
                <a:path w="1124" h="1124" extrusionOk="0">
                  <a:moveTo>
                    <a:pt x="0" y="1"/>
                  </a:moveTo>
                  <a:lnTo>
                    <a:pt x="0" y="10"/>
                  </a:lnTo>
                  <a:lnTo>
                    <a:pt x="0" y="1124"/>
                  </a:lnTo>
                  <a:lnTo>
                    <a:pt x="1123" y="1124"/>
                  </a:lnTo>
                  <a:lnTo>
                    <a:pt x="1123" y="10"/>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396;p45">
              <a:extLst>
                <a:ext uri="{FF2B5EF4-FFF2-40B4-BE49-F238E27FC236}">
                  <a16:creationId xmlns:a16="http://schemas.microsoft.com/office/drawing/2014/main" id="{F62037E5-A254-0C49-802A-EFAA2D57BF87}"/>
                </a:ext>
              </a:extLst>
            </p:cNvPr>
            <p:cNvSpPr/>
            <p:nvPr/>
          </p:nvSpPr>
          <p:spPr>
            <a:xfrm>
              <a:off x="1391875" y="4302025"/>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397;p45">
              <a:extLst>
                <a:ext uri="{FF2B5EF4-FFF2-40B4-BE49-F238E27FC236}">
                  <a16:creationId xmlns:a16="http://schemas.microsoft.com/office/drawing/2014/main" id="{9D6AEBB6-D382-B440-BA23-DA0FFCBD14EE}"/>
                </a:ext>
              </a:extLst>
            </p:cNvPr>
            <p:cNvSpPr/>
            <p:nvPr/>
          </p:nvSpPr>
          <p:spPr>
            <a:xfrm>
              <a:off x="1225250" y="4302250"/>
              <a:ext cx="26025" cy="27875"/>
            </a:xfrm>
            <a:custGeom>
              <a:avLst/>
              <a:gdLst/>
              <a:ahLst/>
              <a:cxnLst/>
              <a:rect l="l" t="t" r="r" b="b"/>
              <a:pathLst>
                <a:path w="1041" h="1115" extrusionOk="0">
                  <a:moveTo>
                    <a:pt x="0" y="1"/>
                  </a:moveTo>
                  <a:lnTo>
                    <a:pt x="0" y="1115"/>
                  </a:lnTo>
                  <a:lnTo>
                    <a:pt x="1041" y="111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398;p45">
              <a:extLst>
                <a:ext uri="{FF2B5EF4-FFF2-40B4-BE49-F238E27FC236}">
                  <a16:creationId xmlns:a16="http://schemas.microsoft.com/office/drawing/2014/main" id="{AFE259CE-296E-0146-912D-5E1C35D865DA}"/>
                </a:ext>
              </a:extLst>
            </p:cNvPr>
            <p:cNvSpPr/>
            <p:nvPr/>
          </p:nvSpPr>
          <p:spPr>
            <a:xfrm>
              <a:off x="1335725"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399;p45">
              <a:extLst>
                <a:ext uri="{FF2B5EF4-FFF2-40B4-BE49-F238E27FC236}">
                  <a16:creationId xmlns:a16="http://schemas.microsoft.com/office/drawing/2014/main" id="{0583FF5C-22F1-734E-BC5A-BC37ACE9251D}"/>
                </a:ext>
              </a:extLst>
            </p:cNvPr>
            <p:cNvSpPr/>
            <p:nvPr/>
          </p:nvSpPr>
          <p:spPr>
            <a:xfrm>
              <a:off x="1279325" y="4330100"/>
              <a:ext cx="28350" cy="28100"/>
            </a:xfrm>
            <a:custGeom>
              <a:avLst/>
              <a:gdLst/>
              <a:ahLst/>
              <a:cxnLst/>
              <a:rect l="l" t="t" r="r" b="b"/>
              <a:pathLst>
                <a:path w="1134" h="1124" extrusionOk="0">
                  <a:moveTo>
                    <a:pt x="1" y="1"/>
                  </a:moveTo>
                  <a:lnTo>
                    <a:pt x="1" y="10"/>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400;p45">
              <a:extLst>
                <a:ext uri="{FF2B5EF4-FFF2-40B4-BE49-F238E27FC236}">
                  <a16:creationId xmlns:a16="http://schemas.microsoft.com/office/drawing/2014/main" id="{9370F9F0-4896-B74F-8B31-F90849F9FCE2}"/>
                </a:ext>
              </a:extLst>
            </p:cNvPr>
            <p:cNvSpPr/>
            <p:nvPr/>
          </p:nvSpPr>
          <p:spPr>
            <a:xfrm>
              <a:off x="1391875" y="4330100"/>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401;p45">
              <a:extLst>
                <a:ext uri="{FF2B5EF4-FFF2-40B4-BE49-F238E27FC236}">
                  <a16:creationId xmlns:a16="http://schemas.microsoft.com/office/drawing/2014/main" id="{B1055B74-4F9C-3841-9F28-BEA35DC37356}"/>
                </a:ext>
              </a:extLst>
            </p:cNvPr>
            <p:cNvSpPr/>
            <p:nvPr/>
          </p:nvSpPr>
          <p:spPr>
            <a:xfrm>
              <a:off x="1225250" y="4330100"/>
              <a:ext cx="26025" cy="28100"/>
            </a:xfrm>
            <a:custGeom>
              <a:avLst/>
              <a:gdLst/>
              <a:ahLst/>
              <a:cxnLst/>
              <a:rect l="l" t="t" r="r" b="b"/>
              <a:pathLst>
                <a:path w="1041" h="1124" extrusionOk="0">
                  <a:moveTo>
                    <a:pt x="0" y="1"/>
                  </a:moveTo>
                  <a:lnTo>
                    <a:pt x="0" y="1124"/>
                  </a:lnTo>
                  <a:lnTo>
                    <a:pt x="1041" y="1124"/>
                  </a:lnTo>
                  <a:lnTo>
                    <a:pt x="1041" y="10"/>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402;p45">
              <a:extLst>
                <a:ext uri="{FF2B5EF4-FFF2-40B4-BE49-F238E27FC236}">
                  <a16:creationId xmlns:a16="http://schemas.microsoft.com/office/drawing/2014/main" id="{E71203EA-D6CD-6643-A3F2-CCF243215F1E}"/>
                </a:ext>
              </a:extLst>
            </p:cNvPr>
            <p:cNvSpPr/>
            <p:nvPr/>
          </p:nvSpPr>
          <p:spPr>
            <a:xfrm>
              <a:off x="1363800"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403;p45">
              <a:extLst>
                <a:ext uri="{FF2B5EF4-FFF2-40B4-BE49-F238E27FC236}">
                  <a16:creationId xmlns:a16="http://schemas.microsoft.com/office/drawing/2014/main" id="{11170DC3-C5CB-1241-A27C-E2F3CBAB1F7D}"/>
                </a:ext>
              </a:extLst>
            </p:cNvPr>
            <p:cNvSpPr/>
            <p:nvPr/>
          </p:nvSpPr>
          <p:spPr>
            <a:xfrm>
              <a:off x="1307650"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404;p45">
              <a:extLst>
                <a:ext uri="{FF2B5EF4-FFF2-40B4-BE49-F238E27FC236}">
                  <a16:creationId xmlns:a16="http://schemas.microsoft.com/office/drawing/2014/main" id="{878A99CB-1D2E-7B4E-B350-88591062242C}"/>
                </a:ext>
              </a:extLst>
            </p:cNvPr>
            <p:cNvSpPr/>
            <p:nvPr/>
          </p:nvSpPr>
          <p:spPr>
            <a:xfrm>
              <a:off x="1251250" y="4247725"/>
              <a:ext cx="84500" cy="110475"/>
            </a:xfrm>
            <a:custGeom>
              <a:avLst/>
              <a:gdLst/>
              <a:ahLst/>
              <a:cxnLst/>
              <a:rect l="l" t="t" r="r" b="b"/>
              <a:pathLst>
                <a:path w="3380" h="4419" extrusionOk="0">
                  <a:moveTo>
                    <a:pt x="1124" y="0"/>
                  </a:moveTo>
                  <a:lnTo>
                    <a:pt x="1124" y="1059"/>
                  </a:lnTo>
                  <a:lnTo>
                    <a:pt x="2256" y="1059"/>
                  </a:lnTo>
                  <a:lnTo>
                    <a:pt x="2256" y="0"/>
                  </a:lnTo>
                  <a:close/>
                  <a:moveTo>
                    <a:pt x="2256" y="1059"/>
                  </a:moveTo>
                  <a:lnTo>
                    <a:pt x="2256" y="1123"/>
                  </a:lnTo>
                  <a:lnTo>
                    <a:pt x="2256" y="2173"/>
                  </a:lnTo>
                  <a:lnTo>
                    <a:pt x="3379" y="2173"/>
                  </a:lnTo>
                  <a:lnTo>
                    <a:pt x="3379" y="1123"/>
                  </a:lnTo>
                  <a:lnTo>
                    <a:pt x="3379" y="1059"/>
                  </a:lnTo>
                  <a:close/>
                  <a:moveTo>
                    <a:pt x="1" y="1059"/>
                  </a:moveTo>
                  <a:lnTo>
                    <a:pt x="1" y="1123"/>
                  </a:lnTo>
                  <a:lnTo>
                    <a:pt x="1" y="2182"/>
                  </a:lnTo>
                  <a:lnTo>
                    <a:pt x="1124" y="2182"/>
                  </a:lnTo>
                  <a:lnTo>
                    <a:pt x="1124" y="3296"/>
                  </a:lnTo>
                  <a:lnTo>
                    <a:pt x="2247" y="3296"/>
                  </a:lnTo>
                  <a:lnTo>
                    <a:pt x="2247" y="2182"/>
                  </a:lnTo>
                  <a:lnTo>
                    <a:pt x="2247" y="2173"/>
                  </a:lnTo>
                  <a:lnTo>
                    <a:pt x="1124" y="2173"/>
                  </a:lnTo>
                  <a:lnTo>
                    <a:pt x="1124" y="1123"/>
                  </a:lnTo>
                  <a:lnTo>
                    <a:pt x="1124" y="1059"/>
                  </a:lnTo>
                  <a:close/>
                  <a:moveTo>
                    <a:pt x="1" y="3296"/>
                  </a:moveTo>
                  <a:lnTo>
                    <a:pt x="1" y="3305"/>
                  </a:lnTo>
                  <a:lnTo>
                    <a:pt x="1" y="4419"/>
                  </a:lnTo>
                  <a:lnTo>
                    <a:pt x="1124" y="4419"/>
                  </a:lnTo>
                  <a:lnTo>
                    <a:pt x="1124" y="3305"/>
                  </a:lnTo>
                  <a:lnTo>
                    <a:pt x="1124" y="3296"/>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405;p45">
              <a:extLst>
                <a:ext uri="{FF2B5EF4-FFF2-40B4-BE49-F238E27FC236}">
                  <a16:creationId xmlns:a16="http://schemas.microsoft.com/office/drawing/2014/main" id="{01EE0A49-1101-B54F-9EE3-4C015E596AB5}"/>
                </a:ext>
              </a:extLst>
            </p:cNvPr>
            <p:cNvSpPr/>
            <p:nvPr/>
          </p:nvSpPr>
          <p:spPr>
            <a:xfrm>
              <a:off x="1307650"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406;p45">
              <a:extLst>
                <a:ext uri="{FF2B5EF4-FFF2-40B4-BE49-F238E27FC236}">
                  <a16:creationId xmlns:a16="http://schemas.microsoft.com/office/drawing/2014/main" id="{0A41DC00-9D2C-6847-9AD2-82020B58AAAD}"/>
                </a:ext>
              </a:extLst>
            </p:cNvPr>
            <p:cNvSpPr/>
            <p:nvPr/>
          </p:nvSpPr>
          <p:spPr>
            <a:xfrm>
              <a:off x="1251250" y="4358175"/>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407;p45">
              <a:extLst>
                <a:ext uri="{FF2B5EF4-FFF2-40B4-BE49-F238E27FC236}">
                  <a16:creationId xmlns:a16="http://schemas.microsoft.com/office/drawing/2014/main" id="{AAB18FD4-31A3-7343-9222-2CAA844251C8}"/>
                </a:ext>
              </a:extLst>
            </p:cNvPr>
            <p:cNvSpPr/>
            <p:nvPr/>
          </p:nvSpPr>
          <p:spPr>
            <a:xfrm>
              <a:off x="1363800"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408;p45">
              <a:extLst>
                <a:ext uri="{FF2B5EF4-FFF2-40B4-BE49-F238E27FC236}">
                  <a16:creationId xmlns:a16="http://schemas.microsoft.com/office/drawing/2014/main" id="{42F9D8E6-04A4-3844-A0CD-292488E876C7}"/>
                </a:ext>
              </a:extLst>
            </p:cNvPr>
            <p:cNvSpPr/>
            <p:nvPr/>
          </p:nvSpPr>
          <p:spPr>
            <a:xfrm>
              <a:off x="1335725"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409;p45">
              <a:extLst>
                <a:ext uri="{FF2B5EF4-FFF2-40B4-BE49-F238E27FC236}">
                  <a16:creationId xmlns:a16="http://schemas.microsoft.com/office/drawing/2014/main" id="{92C9B3BE-E2E4-FD43-8BF9-FC7507A63D95}"/>
                </a:ext>
              </a:extLst>
            </p:cNvPr>
            <p:cNvSpPr/>
            <p:nvPr/>
          </p:nvSpPr>
          <p:spPr>
            <a:xfrm>
              <a:off x="1391875" y="4358175"/>
              <a:ext cx="24875" cy="28125"/>
            </a:xfrm>
            <a:custGeom>
              <a:avLst/>
              <a:gdLst/>
              <a:ahLst/>
              <a:cxnLst/>
              <a:rect l="l" t="t" r="r" b="b"/>
              <a:pathLst>
                <a:path w="995" h="1125"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410;p45">
              <a:extLst>
                <a:ext uri="{FF2B5EF4-FFF2-40B4-BE49-F238E27FC236}">
                  <a16:creationId xmlns:a16="http://schemas.microsoft.com/office/drawing/2014/main" id="{E70A5532-D628-0A48-AEA3-8C2F42CBD113}"/>
                </a:ext>
              </a:extLst>
            </p:cNvPr>
            <p:cNvSpPr/>
            <p:nvPr/>
          </p:nvSpPr>
          <p:spPr>
            <a:xfrm>
              <a:off x="1279325" y="4358175"/>
              <a:ext cx="28350" cy="28125"/>
            </a:xfrm>
            <a:custGeom>
              <a:avLst/>
              <a:gdLst/>
              <a:ahLst/>
              <a:cxnLst/>
              <a:rect l="l" t="t" r="r" b="b"/>
              <a:pathLst>
                <a:path w="1134" h="1125" extrusionOk="0">
                  <a:moveTo>
                    <a:pt x="1" y="1"/>
                  </a:moveTo>
                  <a:lnTo>
                    <a:pt x="1" y="1124"/>
                  </a:lnTo>
                  <a:lnTo>
                    <a:pt x="1133" y="1124"/>
                  </a:lnTo>
                  <a:lnTo>
                    <a:pt x="113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411;p45">
              <a:extLst>
                <a:ext uri="{FF2B5EF4-FFF2-40B4-BE49-F238E27FC236}">
                  <a16:creationId xmlns:a16="http://schemas.microsoft.com/office/drawing/2014/main" id="{D50156A6-110F-7649-A516-050E024E8D12}"/>
                </a:ext>
              </a:extLst>
            </p:cNvPr>
            <p:cNvSpPr/>
            <p:nvPr/>
          </p:nvSpPr>
          <p:spPr>
            <a:xfrm>
              <a:off x="1225250" y="4358175"/>
              <a:ext cx="26025" cy="28125"/>
            </a:xfrm>
            <a:custGeom>
              <a:avLst/>
              <a:gdLst/>
              <a:ahLst/>
              <a:cxnLst/>
              <a:rect l="l" t="t" r="r" b="b"/>
              <a:pathLst>
                <a:path w="1041" h="1125" extrusionOk="0">
                  <a:moveTo>
                    <a:pt x="0" y="1"/>
                  </a:moveTo>
                  <a:lnTo>
                    <a:pt x="0" y="1124"/>
                  </a:lnTo>
                  <a:lnTo>
                    <a:pt x="1041" y="1124"/>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412;p45">
              <a:extLst>
                <a:ext uri="{FF2B5EF4-FFF2-40B4-BE49-F238E27FC236}">
                  <a16:creationId xmlns:a16="http://schemas.microsoft.com/office/drawing/2014/main" id="{C45BE356-C638-FB40-9FCE-B3E8A3F6299C}"/>
                </a:ext>
              </a:extLst>
            </p:cNvPr>
            <p:cNvSpPr/>
            <p:nvPr/>
          </p:nvSpPr>
          <p:spPr>
            <a:xfrm>
              <a:off x="1222700" y="3825625"/>
              <a:ext cx="5325" cy="955600"/>
            </a:xfrm>
            <a:custGeom>
              <a:avLst/>
              <a:gdLst/>
              <a:ahLst/>
              <a:cxnLst/>
              <a:rect l="l" t="t" r="r" b="b"/>
              <a:pathLst>
                <a:path w="213" h="38224" extrusionOk="0">
                  <a:moveTo>
                    <a:pt x="102" y="0"/>
                  </a:moveTo>
                  <a:cubicBezTo>
                    <a:pt x="47" y="0"/>
                    <a:pt x="1" y="8553"/>
                    <a:pt x="1" y="19112"/>
                  </a:cubicBezTo>
                  <a:cubicBezTo>
                    <a:pt x="1" y="29671"/>
                    <a:pt x="47" y="38224"/>
                    <a:pt x="102" y="38224"/>
                  </a:cubicBezTo>
                  <a:cubicBezTo>
                    <a:pt x="167" y="38224"/>
                    <a:pt x="213" y="29662"/>
                    <a:pt x="213" y="19112"/>
                  </a:cubicBezTo>
                  <a:cubicBezTo>
                    <a:pt x="213" y="8553"/>
                    <a:pt x="167" y="0"/>
                    <a:pt x="1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40"/>
          <p:cNvSpPr txBox="1">
            <a:spLocks noGrp="1"/>
          </p:cNvSpPr>
          <p:nvPr>
            <p:ph type="body" idx="1"/>
          </p:nvPr>
        </p:nvSpPr>
        <p:spPr>
          <a:xfrm>
            <a:off x="2937375" y="3378175"/>
            <a:ext cx="3269100" cy="77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CA" dirty="0"/>
              <a:t>Technologies Used/Project</a:t>
            </a:r>
          </a:p>
          <a:p>
            <a:pPr marL="0" lvl="0" indent="0" algn="ctr" rtl="0">
              <a:spcBef>
                <a:spcPts val="0"/>
              </a:spcBef>
              <a:spcAft>
                <a:spcPts val="1600"/>
              </a:spcAft>
              <a:buNone/>
            </a:pPr>
            <a:r>
              <a:rPr lang="en-CA" dirty="0"/>
              <a:t>Closure</a:t>
            </a:r>
          </a:p>
        </p:txBody>
      </p:sp>
      <p:sp>
        <p:nvSpPr>
          <p:cNvPr id="2432" name="Google Shape;2432;p40"/>
          <p:cNvSpPr txBox="1">
            <a:spLocks noGrp="1"/>
          </p:cNvSpPr>
          <p:nvPr>
            <p:ph type="title"/>
          </p:nvPr>
        </p:nvSpPr>
        <p:spPr>
          <a:xfrm>
            <a:off x="1708030" y="1066122"/>
            <a:ext cx="5581291" cy="18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 Final Thoughts</a:t>
            </a:r>
            <a:endParaRPr dirty="0"/>
          </a:p>
        </p:txBody>
      </p:sp>
      <p:cxnSp>
        <p:nvCxnSpPr>
          <p:cNvPr id="2433" name="Google Shape;2433;p40"/>
          <p:cNvCxnSpPr>
            <a:cxnSpLocks/>
            <a:stCxn id="2432" idx="3"/>
            <a:endCxn id="2431" idx="3"/>
          </p:cNvCxnSpPr>
          <p:nvPr/>
        </p:nvCxnSpPr>
        <p:spPr>
          <a:xfrm flipH="1">
            <a:off x="6206475" y="1978872"/>
            <a:ext cx="1082846" cy="1784653"/>
          </a:xfrm>
          <a:prstGeom prst="bentConnector3">
            <a:avLst>
              <a:gd name="adj1" fmla="val -21111"/>
            </a:avLst>
          </a:prstGeom>
          <a:noFill/>
          <a:ln w="9525" cap="flat" cmpd="sng">
            <a:solidFill>
              <a:schemeClr val="dk1"/>
            </a:solidFill>
            <a:prstDash val="solid"/>
            <a:round/>
            <a:headEnd type="none" w="med" len="med"/>
            <a:tailEnd type="diamond" w="med" len="med"/>
          </a:ln>
        </p:spPr>
      </p:cxnSp>
      <p:sp>
        <p:nvSpPr>
          <p:cNvPr id="513" name="Google Shape;2432;p40">
            <a:extLst>
              <a:ext uri="{FF2B5EF4-FFF2-40B4-BE49-F238E27FC236}">
                <a16:creationId xmlns:a16="http://schemas.microsoft.com/office/drawing/2014/main" id="{7CD563AC-AEDA-DA4D-A402-A736B952E5C7}"/>
              </a:ext>
            </a:extLst>
          </p:cNvPr>
          <p:cNvSpPr txBox="1">
            <a:spLocks/>
          </p:cNvSpPr>
          <p:nvPr/>
        </p:nvSpPr>
        <p:spPr>
          <a:xfrm>
            <a:off x="-149525" y="0"/>
            <a:ext cx="1555631" cy="13607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Teko"/>
              <a:buNone/>
              <a:defRPr sz="9600" b="0"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2pPr>
            <a:lvl3pPr marR="0" lvl="2"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3pPr>
            <a:lvl4pPr marR="0" lvl="3"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4pPr>
            <a:lvl5pPr marR="0" lvl="4"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5pPr>
            <a:lvl6pPr marR="0" lvl="5"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6pPr>
            <a:lvl7pPr marR="0" lvl="6"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7pPr>
            <a:lvl8pPr marR="0" lvl="7"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8pPr>
            <a:lvl9pPr marR="0" lvl="8"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9pPr>
          </a:lstStyle>
          <a:p>
            <a:r>
              <a:rPr lang="en-CA" dirty="0"/>
              <a:t> O4.</a:t>
            </a:r>
          </a:p>
        </p:txBody>
      </p:sp>
      <p:grpSp>
        <p:nvGrpSpPr>
          <p:cNvPr id="514" name="Google Shape;4413;p45">
            <a:extLst>
              <a:ext uri="{FF2B5EF4-FFF2-40B4-BE49-F238E27FC236}">
                <a16:creationId xmlns:a16="http://schemas.microsoft.com/office/drawing/2014/main" id="{BDBE0771-065B-B840-AED6-2C47D7312FCF}"/>
              </a:ext>
            </a:extLst>
          </p:cNvPr>
          <p:cNvGrpSpPr/>
          <p:nvPr/>
        </p:nvGrpSpPr>
        <p:grpSpPr>
          <a:xfrm>
            <a:off x="252019" y="2561549"/>
            <a:ext cx="3205019" cy="1904139"/>
            <a:chOff x="375750" y="1103825"/>
            <a:chExt cx="2017550" cy="1198650"/>
          </a:xfrm>
        </p:grpSpPr>
        <p:sp>
          <p:nvSpPr>
            <p:cNvPr id="515" name="Google Shape;4414;p45">
              <a:extLst>
                <a:ext uri="{FF2B5EF4-FFF2-40B4-BE49-F238E27FC236}">
                  <a16:creationId xmlns:a16="http://schemas.microsoft.com/office/drawing/2014/main" id="{CE3DF7F0-B219-7D43-88E8-40F5C79AB2B4}"/>
                </a:ext>
              </a:extLst>
            </p:cNvPr>
            <p:cNvSpPr/>
            <p:nvPr/>
          </p:nvSpPr>
          <p:spPr>
            <a:xfrm>
              <a:off x="1671750" y="1170350"/>
              <a:ext cx="644450" cy="494600"/>
            </a:xfrm>
            <a:custGeom>
              <a:avLst/>
              <a:gdLst/>
              <a:ahLst/>
              <a:cxnLst/>
              <a:rect l="l" t="t" r="r" b="b"/>
              <a:pathLst>
                <a:path w="25778" h="19784" extrusionOk="0">
                  <a:moveTo>
                    <a:pt x="0" y="0"/>
                  </a:moveTo>
                  <a:lnTo>
                    <a:pt x="0" y="19784"/>
                  </a:lnTo>
                  <a:lnTo>
                    <a:pt x="25777" y="19784"/>
                  </a:lnTo>
                  <a:lnTo>
                    <a:pt x="25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415;p45">
              <a:extLst>
                <a:ext uri="{FF2B5EF4-FFF2-40B4-BE49-F238E27FC236}">
                  <a16:creationId xmlns:a16="http://schemas.microsoft.com/office/drawing/2014/main" id="{B8C3D2B2-BE2B-524B-A604-E83DFBAE2A11}"/>
                </a:ext>
              </a:extLst>
            </p:cNvPr>
            <p:cNvSpPr/>
            <p:nvPr/>
          </p:nvSpPr>
          <p:spPr>
            <a:xfrm>
              <a:off x="1646875" y="1144800"/>
              <a:ext cx="694400" cy="545250"/>
            </a:xfrm>
            <a:custGeom>
              <a:avLst/>
              <a:gdLst/>
              <a:ahLst/>
              <a:cxnLst/>
              <a:rect l="l" t="t" r="r" b="b"/>
              <a:pathLst>
                <a:path w="27776" h="21810" extrusionOk="0">
                  <a:moveTo>
                    <a:pt x="27739" y="21782"/>
                  </a:moveTo>
                  <a:cubicBezTo>
                    <a:pt x="27739" y="21786"/>
                    <a:pt x="27739" y="21789"/>
                    <a:pt x="27739" y="21791"/>
                  </a:cubicBezTo>
                  <a:cubicBezTo>
                    <a:pt x="27739" y="21789"/>
                    <a:pt x="27739" y="21786"/>
                    <a:pt x="27739" y="21782"/>
                  </a:cubicBezTo>
                  <a:close/>
                  <a:moveTo>
                    <a:pt x="1" y="0"/>
                  </a:moveTo>
                  <a:lnTo>
                    <a:pt x="1" y="37"/>
                  </a:lnTo>
                  <a:lnTo>
                    <a:pt x="1" y="21782"/>
                  </a:lnTo>
                  <a:lnTo>
                    <a:pt x="1" y="21809"/>
                  </a:lnTo>
                  <a:lnTo>
                    <a:pt x="29" y="21809"/>
                  </a:lnTo>
                  <a:lnTo>
                    <a:pt x="27748" y="21782"/>
                  </a:lnTo>
                  <a:lnTo>
                    <a:pt x="56" y="21754"/>
                  </a:lnTo>
                  <a:lnTo>
                    <a:pt x="56" y="21754"/>
                  </a:lnTo>
                  <a:lnTo>
                    <a:pt x="56" y="65"/>
                  </a:lnTo>
                  <a:lnTo>
                    <a:pt x="27711" y="65"/>
                  </a:lnTo>
                  <a:cubicBezTo>
                    <a:pt x="27730" y="13035"/>
                    <a:pt x="27739" y="21400"/>
                    <a:pt x="27739" y="21782"/>
                  </a:cubicBezTo>
                  <a:lnTo>
                    <a:pt x="27739" y="21782"/>
                  </a:lnTo>
                  <a:cubicBezTo>
                    <a:pt x="27739" y="21404"/>
                    <a:pt x="27749" y="13020"/>
                    <a:pt x="27776" y="28"/>
                  </a:cubicBezTo>
                  <a:lnTo>
                    <a:pt x="2777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416;p45">
              <a:extLst>
                <a:ext uri="{FF2B5EF4-FFF2-40B4-BE49-F238E27FC236}">
                  <a16:creationId xmlns:a16="http://schemas.microsoft.com/office/drawing/2014/main" id="{4E919729-9D8D-5246-A8F4-F7E3BBC12AC1}"/>
                </a:ext>
              </a:extLst>
            </p:cNvPr>
            <p:cNvSpPr/>
            <p:nvPr/>
          </p:nvSpPr>
          <p:spPr>
            <a:xfrm>
              <a:off x="1993950" y="1161125"/>
              <a:ext cx="16600" cy="503825"/>
            </a:xfrm>
            <a:custGeom>
              <a:avLst/>
              <a:gdLst/>
              <a:ahLst/>
              <a:cxnLst/>
              <a:rect l="l" t="t" r="r" b="b"/>
              <a:pathLst>
                <a:path w="664" h="20153" extrusionOk="0">
                  <a:moveTo>
                    <a:pt x="1" y="1"/>
                  </a:moveTo>
                  <a:lnTo>
                    <a:pt x="1" y="20153"/>
                  </a:lnTo>
                  <a:lnTo>
                    <a:pt x="664" y="20153"/>
                  </a:lnTo>
                  <a:lnTo>
                    <a:pt x="6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417;p45">
              <a:extLst>
                <a:ext uri="{FF2B5EF4-FFF2-40B4-BE49-F238E27FC236}">
                  <a16:creationId xmlns:a16="http://schemas.microsoft.com/office/drawing/2014/main" id="{A50FC2D5-0159-234F-96E7-ABB549A56477}"/>
                </a:ext>
              </a:extLst>
            </p:cNvPr>
            <p:cNvSpPr/>
            <p:nvPr/>
          </p:nvSpPr>
          <p:spPr>
            <a:xfrm>
              <a:off x="1671750" y="1410625"/>
              <a:ext cx="644450" cy="17050"/>
            </a:xfrm>
            <a:custGeom>
              <a:avLst/>
              <a:gdLst/>
              <a:ahLst/>
              <a:cxnLst/>
              <a:rect l="l" t="t" r="r" b="b"/>
              <a:pathLst>
                <a:path w="25778" h="682" extrusionOk="0">
                  <a:moveTo>
                    <a:pt x="0" y="0"/>
                  </a:moveTo>
                  <a:lnTo>
                    <a:pt x="0" y="681"/>
                  </a:lnTo>
                  <a:lnTo>
                    <a:pt x="25777" y="681"/>
                  </a:lnTo>
                  <a:lnTo>
                    <a:pt x="257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418;p45">
              <a:extLst>
                <a:ext uri="{FF2B5EF4-FFF2-40B4-BE49-F238E27FC236}">
                  <a16:creationId xmlns:a16="http://schemas.microsoft.com/office/drawing/2014/main" id="{2EC3A9C3-B98D-4841-96F4-86CAA101A73E}"/>
                </a:ext>
              </a:extLst>
            </p:cNvPr>
            <p:cNvSpPr/>
            <p:nvPr/>
          </p:nvSpPr>
          <p:spPr>
            <a:xfrm>
              <a:off x="1788650" y="1238700"/>
              <a:ext cx="133975" cy="124525"/>
            </a:xfrm>
            <a:custGeom>
              <a:avLst/>
              <a:gdLst/>
              <a:ahLst/>
              <a:cxnLst/>
              <a:rect l="l" t="t" r="r" b="b"/>
              <a:pathLst>
                <a:path w="5359" h="4981" extrusionOk="0">
                  <a:moveTo>
                    <a:pt x="1455" y="0"/>
                  </a:moveTo>
                  <a:cubicBezTo>
                    <a:pt x="130" y="1022"/>
                    <a:pt x="1" y="2983"/>
                    <a:pt x="1188" y="4161"/>
                  </a:cubicBezTo>
                  <a:cubicBezTo>
                    <a:pt x="1738" y="4711"/>
                    <a:pt x="2451" y="4980"/>
                    <a:pt x="3160" y="4980"/>
                  </a:cubicBezTo>
                  <a:cubicBezTo>
                    <a:pt x="3985" y="4980"/>
                    <a:pt x="4805" y="4616"/>
                    <a:pt x="5359" y="3904"/>
                  </a:cubicBezTo>
                  <a:lnTo>
                    <a:pt x="5359" y="3904"/>
                  </a:lnTo>
                  <a:cubicBezTo>
                    <a:pt x="4871" y="4281"/>
                    <a:pt x="4273" y="4484"/>
                    <a:pt x="3656" y="4484"/>
                  </a:cubicBezTo>
                  <a:cubicBezTo>
                    <a:pt x="3652" y="4484"/>
                    <a:pt x="3648" y="4484"/>
                    <a:pt x="3644" y="4484"/>
                  </a:cubicBezTo>
                  <a:cubicBezTo>
                    <a:pt x="1340" y="4484"/>
                    <a:pt x="31" y="1829"/>
                    <a:pt x="14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419;p45">
              <a:extLst>
                <a:ext uri="{FF2B5EF4-FFF2-40B4-BE49-F238E27FC236}">
                  <a16:creationId xmlns:a16="http://schemas.microsoft.com/office/drawing/2014/main" id="{F40C1C5C-98A7-824D-89BF-2FD196C2BE59}"/>
                </a:ext>
              </a:extLst>
            </p:cNvPr>
            <p:cNvSpPr/>
            <p:nvPr/>
          </p:nvSpPr>
          <p:spPr>
            <a:xfrm>
              <a:off x="2177400" y="1350100"/>
              <a:ext cx="17975" cy="18200"/>
            </a:xfrm>
            <a:custGeom>
              <a:avLst/>
              <a:gdLst/>
              <a:ahLst/>
              <a:cxnLst/>
              <a:rect l="l" t="t" r="r" b="b"/>
              <a:pathLst>
                <a:path w="719" h="728" extrusionOk="0">
                  <a:moveTo>
                    <a:pt x="359" y="0"/>
                  </a:moveTo>
                  <a:lnTo>
                    <a:pt x="285" y="129"/>
                  </a:lnTo>
                  <a:cubicBezTo>
                    <a:pt x="249" y="193"/>
                    <a:pt x="193" y="249"/>
                    <a:pt x="129" y="285"/>
                  </a:cubicBezTo>
                  <a:lnTo>
                    <a:pt x="0" y="359"/>
                  </a:lnTo>
                  <a:lnTo>
                    <a:pt x="129" y="433"/>
                  </a:lnTo>
                  <a:cubicBezTo>
                    <a:pt x="193" y="470"/>
                    <a:pt x="249" y="525"/>
                    <a:pt x="285" y="589"/>
                  </a:cubicBezTo>
                  <a:lnTo>
                    <a:pt x="359" y="727"/>
                  </a:lnTo>
                  <a:lnTo>
                    <a:pt x="424" y="598"/>
                  </a:lnTo>
                  <a:cubicBezTo>
                    <a:pt x="460" y="525"/>
                    <a:pt x="525" y="470"/>
                    <a:pt x="589" y="433"/>
                  </a:cubicBezTo>
                  <a:lnTo>
                    <a:pt x="718" y="368"/>
                  </a:lnTo>
                  <a:lnTo>
                    <a:pt x="589" y="295"/>
                  </a:lnTo>
                  <a:cubicBezTo>
                    <a:pt x="525" y="258"/>
                    <a:pt x="470" y="203"/>
                    <a:pt x="433" y="129"/>
                  </a:cubicBezTo>
                  <a:lnTo>
                    <a:pt x="3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420;p45">
              <a:extLst>
                <a:ext uri="{FF2B5EF4-FFF2-40B4-BE49-F238E27FC236}">
                  <a16:creationId xmlns:a16="http://schemas.microsoft.com/office/drawing/2014/main" id="{0DA11439-4528-9749-A50A-F9E91090442C}"/>
                </a:ext>
              </a:extLst>
            </p:cNvPr>
            <p:cNvSpPr/>
            <p:nvPr/>
          </p:nvSpPr>
          <p:spPr>
            <a:xfrm>
              <a:off x="1797875" y="1512575"/>
              <a:ext cx="17975" cy="18200"/>
            </a:xfrm>
            <a:custGeom>
              <a:avLst/>
              <a:gdLst/>
              <a:ahLst/>
              <a:cxnLst/>
              <a:rect l="l" t="t" r="r" b="b"/>
              <a:pathLst>
                <a:path w="719" h="728" extrusionOk="0">
                  <a:moveTo>
                    <a:pt x="359" y="1"/>
                  </a:moveTo>
                  <a:lnTo>
                    <a:pt x="286" y="129"/>
                  </a:lnTo>
                  <a:cubicBezTo>
                    <a:pt x="249" y="194"/>
                    <a:pt x="193" y="258"/>
                    <a:pt x="129" y="295"/>
                  </a:cubicBezTo>
                  <a:lnTo>
                    <a:pt x="0" y="360"/>
                  </a:lnTo>
                  <a:lnTo>
                    <a:pt x="129" y="433"/>
                  </a:lnTo>
                  <a:cubicBezTo>
                    <a:pt x="193" y="470"/>
                    <a:pt x="249" y="525"/>
                    <a:pt x="286" y="599"/>
                  </a:cubicBezTo>
                  <a:lnTo>
                    <a:pt x="359" y="728"/>
                  </a:lnTo>
                  <a:lnTo>
                    <a:pt x="424" y="599"/>
                  </a:lnTo>
                  <a:cubicBezTo>
                    <a:pt x="460" y="525"/>
                    <a:pt x="516" y="470"/>
                    <a:pt x="589" y="433"/>
                  </a:cubicBezTo>
                  <a:lnTo>
                    <a:pt x="718" y="369"/>
                  </a:lnTo>
                  <a:lnTo>
                    <a:pt x="589" y="295"/>
                  </a:lnTo>
                  <a:cubicBezTo>
                    <a:pt x="525" y="258"/>
                    <a:pt x="470" y="203"/>
                    <a:pt x="433" y="129"/>
                  </a:cubicBezTo>
                  <a:lnTo>
                    <a:pt x="35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421;p45">
              <a:extLst>
                <a:ext uri="{FF2B5EF4-FFF2-40B4-BE49-F238E27FC236}">
                  <a16:creationId xmlns:a16="http://schemas.microsoft.com/office/drawing/2014/main" id="{C8A0B2A5-E180-D348-8C85-DF63B3681AD3}"/>
                </a:ext>
              </a:extLst>
            </p:cNvPr>
            <p:cNvSpPr/>
            <p:nvPr/>
          </p:nvSpPr>
          <p:spPr>
            <a:xfrm>
              <a:off x="1914325" y="1474825"/>
              <a:ext cx="7150" cy="7175"/>
            </a:xfrm>
            <a:custGeom>
              <a:avLst/>
              <a:gdLst/>
              <a:ahLst/>
              <a:cxnLst/>
              <a:rect l="l" t="t" r="r" b="b"/>
              <a:pathLst>
                <a:path w="286" h="287" extrusionOk="0">
                  <a:moveTo>
                    <a:pt x="139" y="1"/>
                  </a:moveTo>
                  <a:lnTo>
                    <a:pt x="111" y="47"/>
                  </a:lnTo>
                  <a:cubicBezTo>
                    <a:pt x="102" y="74"/>
                    <a:pt x="74" y="102"/>
                    <a:pt x="46" y="111"/>
                  </a:cubicBezTo>
                  <a:lnTo>
                    <a:pt x="0" y="139"/>
                  </a:lnTo>
                  <a:lnTo>
                    <a:pt x="46" y="166"/>
                  </a:lnTo>
                  <a:cubicBezTo>
                    <a:pt x="74" y="185"/>
                    <a:pt x="102" y="203"/>
                    <a:pt x="111" y="231"/>
                  </a:cubicBezTo>
                  <a:lnTo>
                    <a:pt x="139" y="286"/>
                  </a:lnTo>
                  <a:lnTo>
                    <a:pt x="166" y="231"/>
                  </a:lnTo>
                  <a:cubicBezTo>
                    <a:pt x="185" y="203"/>
                    <a:pt x="203" y="185"/>
                    <a:pt x="231" y="166"/>
                  </a:cubicBezTo>
                  <a:lnTo>
                    <a:pt x="286" y="139"/>
                  </a:lnTo>
                  <a:lnTo>
                    <a:pt x="231" y="111"/>
                  </a:lnTo>
                  <a:cubicBezTo>
                    <a:pt x="203" y="102"/>
                    <a:pt x="185" y="74"/>
                    <a:pt x="166" y="47"/>
                  </a:cubicBezTo>
                  <a:lnTo>
                    <a:pt x="13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422;p45">
              <a:extLst>
                <a:ext uri="{FF2B5EF4-FFF2-40B4-BE49-F238E27FC236}">
                  <a16:creationId xmlns:a16="http://schemas.microsoft.com/office/drawing/2014/main" id="{9C8F54FC-5A69-1C4E-AA5A-D3DF3C48FCA0}"/>
                </a:ext>
              </a:extLst>
            </p:cNvPr>
            <p:cNvSpPr/>
            <p:nvPr/>
          </p:nvSpPr>
          <p:spPr>
            <a:xfrm>
              <a:off x="2135275" y="1547550"/>
              <a:ext cx="7150" cy="7175"/>
            </a:xfrm>
            <a:custGeom>
              <a:avLst/>
              <a:gdLst/>
              <a:ahLst/>
              <a:cxnLst/>
              <a:rect l="l" t="t" r="r" b="b"/>
              <a:pathLst>
                <a:path w="286" h="287" extrusionOk="0">
                  <a:moveTo>
                    <a:pt x="148" y="1"/>
                  </a:moveTo>
                  <a:lnTo>
                    <a:pt x="120" y="56"/>
                  </a:lnTo>
                  <a:cubicBezTo>
                    <a:pt x="102" y="84"/>
                    <a:pt x="83" y="102"/>
                    <a:pt x="56" y="121"/>
                  </a:cubicBezTo>
                  <a:lnTo>
                    <a:pt x="0" y="148"/>
                  </a:lnTo>
                  <a:lnTo>
                    <a:pt x="56" y="176"/>
                  </a:lnTo>
                  <a:cubicBezTo>
                    <a:pt x="83" y="185"/>
                    <a:pt x="102" y="213"/>
                    <a:pt x="120" y="240"/>
                  </a:cubicBezTo>
                  <a:lnTo>
                    <a:pt x="148" y="286"/>
                  </a:lnTo>
                  <a:lnTo>
                    <a:pt x="175" y="240"/>
                  </a:lnTo>
                  <a:cubicBezTo>
                    <a:pt x="185" y="213"/>
                    <a:pt x="212" y="185"/>
                    <a:pt x="240" y="176"/>
                  </a:cubicBezTo>
                  <a:lnTo>
                    <a:pt x="286" y="148"/>
                  </a:lnTo>
                  <a:lnTo>
                    <a:pt x="240" y="121"/>
                  </a:lnTo>
                  <a:cubicBezTo>
                    <a:pt x="212" y="102"/>
                    <a:pt x="185" y="84"/>
                    <a:pt x="175" y="56"/>
                  </a:cubicBezTo>
                  <a:lnTo>
                    <a:pt x="1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423;p45">
              <a:extLst>
                <a:ext uri="{FF2B5EF4-FFF2-40B4-BE49-F238E27FC236}">
                  <a16:creationId xmlns:a16="http://schemas.microsoft.com/office/drawing/2014/main" id="{1D88801C-1F0C-DA4A-A73A-E4B32DA16F3E}"/>
                </a:ext>
              </a:extLst>
            </p:cNvPr>
            <p:cNvSpPr/>
            <p:nvPr/>
          </p:nvSpPr>
          <p:spPr>
            <a:xfrm>
              <a:off x="1945400" y="1347325"/>
              <a:ext cx="7150" cy="7150"/>
            </a:xfrm>
            <a:custGeom>
              <a:avLst/>
              <a:gdLst/>
              <a:ahLst/>
              <a:cxnLst/>
              <a:rect l="l" t="t" r="r" b="b"/>
              <a:pathLst>
                <a:path w="286" h="286" extrusionOk="0">
                  <a:moveTo>
                    <a:pt x="148" y="1"/>
                  </a:moveTo>
                  <a:lnTo>
                    <a:pt x="120" y="47"/>
                  </a:lnTo>
                  <a:cubicBezTo>
                    <a:pt x="102" y="74"/>
                    <a:pt x="83" y="102"/>
                    <a:pt x="56" y="111"/>
                  </a:cubicBezTo>
                  <a:lnTo>
                    <a:pt x="0" y="139"/>
                  </a:lnTo>
                  <a:lnTo>
                    <a:pt x="56" y="166"/>
                  </a:lnTo>
                  <a:cubicBezTo>
                    <a:pt x="83" y="185"/>
                    <a:pt x="102" y="203"/>
                    <a:pt x="120" y="231"/>
                  </a:cubicBezTo>
                  <a:lnTo>
                    <a:pt x="148" y="286"/>
                  </a:lnTo>
                  <a:lnTo>
                    <a:pt x="175" y="231"/>
                  </a:lnTo>
                  <a:cubicBezTo>
                    <a:pt x="184" y="203"/>
                    <a:pt x="212" y="185"/>
                    <a:pt x="240" y="166"/>
                  </a:cubicBezTo>
                  <a:lnTo>
                    <a:pt x="286" y="139"/>
                  </a:lnTo>
                  <a:lnTo>
                    <a:pt x="240" y="111"/>
                  </a:lnTo>
                  <a:cubicBezTo>
                    <a:pt x="212" y="102"/>
                    <a:pt x="184" y="74"/>
                    <a:pt x="175" y="47"/>
                  </a:cubicBezTo>
                  <a:lnTo>
                    <a:pt x="1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424;p45">
              <a:extLst>
                <a:ext uri="{FF2B5EF4-FFF2-40B4-BE49-F238E27FC236}">
                  <a16:creationId xmlns:a16="http://schemas.microsoft.com/office/drawing/2014/main" id="{391B3395-303A-3C46-820B-E7C5E881FBC2}"/>
                </a:ext>
              </a:extLst>
            </p:cNvPr>
            <p:cNvSpPr/>
            <p:nvPr/>
          </p:nvSpPr>
          <p:spPr>
            <a:xfrm>
              <a:off x="1623175" y="1282425"/>
              <a:ext cx="729850" cy="18675"/>
            </a:xfrm>
            <a:custGeom>
              <a:avLst/>
              <a:gdLst/>
              <a:ahLst/>
              <a:cxnLst/>
              <a:rect l="l" t="t" r="r" b="b"/>
              <a:pathLst>
                <a:path w="29194" h="747" extrusionOk="0">
                  <a:moveTo>
                    <a:pt x="1" y="0"/>
                  </a:moveTo>
                  <a:lnTo>
                    <a:pt x="1" y="746"/>
                  </a:lnTo>
                  <a:lnTo>
                    <a:pt x="29193" y="746"/>
                  </a:lnTo>
                  <a:lnTo>
                    <a:pt x="29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425;p45">
              <a:extLst>
                <a:ext uri="{FF2B5EF4-FFF2-40B4-BE49-F238E27FC236}">
                  <a16:creationId xmlns:a16="http://schemas.microsoft.com/office/drawing/2014/main" id="{6E0CE923-5D6D-534E-9289-C9897D4B92C2}"/>
                </a:ext>
              </a:extLst>
            </p:cNvPr>
            <p:cNvSpPr/>
            <p:nvPr/>
          </p:nvSpPr>
          <p:spPr>
            <a:xfrm>
              <a:off x="1623175" y="1247200"/>
              <a:ext cx="729850" cy="18675"/>
            </a:xfrm>
            <a:custGeom>
              <a:avLst/>
              <a:gdLst/>
              <a:ahLst/>
              <a:cxnLst/>
              <a:rect l="l" t="t" r="r" b="b"/>
              <a:pathLst>
                <a:path w="29194" h="747" extrusionOk="0">
                  <a:moveTo>
                    <a:pt x="1" y="1"/>
                  </a:moveTo>
                  <a:lnTo>
                    <a:pt x="1" y="747"/>
                  </a:lnTo>
                  <a:lnTo>
                    <a:pt x="29193" y="747"/>
                  </a:lnTo>
                  <a:lnTo>
                    <a:pt x="291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426;p45">
              <a:extLst>
                <a:ext uri="{FF2B5EF4-FFF2-40B4-BE49-F238E27FC236}">
                  <a16:creationId xmlns:a16="http://schemas.microsoft.com/office/drawing/2014/main" id="{AE71F0BB-361F-354F-AF35-3C253AFEC7BC}"/>
                </a:ext>
              </a:extLst>
            </p:cNvPr>
            <p:cNvSpPr/>
            <p:nvPr/>
          </p:nvSpPr>
          <p:spPr>
            <a:xfrm>
              <a:off x="1623175" y="1211775"/>
              <a:ext cx="729850" cy="18650"/>
            </a:xfrm>
            <a:custGeom>
              <a:avLst/>
              <a:gdLst/>
              <a:ahLst/>
              <a:cxnLst/>
              <a:rect l="l" t="t" r="r" b="b"/>
              <a:pathLst>
                <a:path w="29194" h="746" extrusionOk="0">
                  <a:moveTo>
                    <a:pt x="1" y="0"/>
                  </a:moveTo>
                  <a:lnTo>
                    <a:pt x="1" y="746"/>
                  </a:lnTo>
                  <a:lnTo>
                    <a:pt x="29193" y="746"/>
                  </a:lnTo>
                  <a:lnTo>
                    <a:pt x="29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427;p45">
              <a:extLst>
                <a:ext uri="{FF2B5EF4-FFF2-40B4-BE49-F238E27FC236}">
                  <a16:creationId xmlns:a16="http://schemas.microsoft.com/office/drawing/2014/main" id="{D7DC1CDF-8F7C-B543-A21E-EB93C1F99EA3}"/>
                </a:ext>
              </a:extLst>
            </p:cNvPr>
            <p:cNvSpPr/>
            <p:nvPr/>
          </p:nvSpPr>
          <p:spPr>
            <a:xfrm>
              <a:off x="1623175" y="1176325"/>
              <a:ext cx="729850" cy="18675"/>
            </a:xfrm>
            <a:custGeom>
              <a:avLst/>
              <a:gdLst/>
              <a:ahLst/>
              <a:cxnLst/>
              <a:rect l="l" t="t" r="r" b="b"/>
              <a:pathLst>
                <a:path w="29194" h="747" extrusionOk="0">
                  <a:moveTo>
                    <a:pt x="1" y="0"/>
                  </a:moveTo>
                  <a:lnTo>
                    <a:pt x="1" y="746"/>
                  </a:lnTo>
                  <a:lnTo>
                    <a:pt x="29193" y="746"/>
                  </a:lnTo>
                  <a:lnTo>
                    <a:pt x="29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428;p45">
              <a:extLst>
                <a:ext uri="{FF2B5EF4-FFF2-40B4-BE49-F238E27FC236}">
                  <a16:creationId xmlns:a16="http://schemas.microsoft.com/office/drawing/2014/main" id="{C8D2BFC8-3E93-9840-A3FD-59ABE86C4512}"/>
                </a:ext>
              </a:extLst>
            </p:cNvPr>
            <p:cNvSpPr/>
            <p:nvPr/>
          </p:nvSpPr>
          <p:spPr>
            <a:xfrm>
              <a:off x="1623175" y="1140875"/>
              <a:ext cx="729850" cy="18900"/>
            </a:xfrm>
            <a:custGeom>
              <a:avLst/>
              <a:gdLst/>
              <a:ahLst/>
              <a:cxnLst/>
              <a:rect l="l" t="t" r="r" b="b"/>
              <a:pathLst>
                <a:path w="29194" h="756" extrusionOk="0">
                  <a:moveTo>
                    <a:pt x="1" y="1"/>
                  </a:moveTo>
                  <a:lnTo>
                    <a:pt x="1" y="756"/>
                  </a:lnTo>
                  <a:lnTo>
                    <a:pt x="29193" y="756"/>
                  </a:lnTo>
                  <a:lnTo>
                    <a:pt x="291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429;p45">
              <a:extLst>
                <a:ext uri="{FF2B5EF4-FFF2-40B4-BE49-F238E27FC236}">
                  <a16:creationId xmlns:a16="http://schemas.microsoft.com/office/drawing/2014/main" id="{EB828D1A-0B1E-344C-9DE6-59599A1FADD9}"/>
                </a:ext>
              </a:extLst>
            </p:cNvPr>
            <p:cNvSpPr/>
            <p:nvPr/>
          </p:nvSpPr>
          <p:spPr>
            <a:xfrm>
              <a:off x="455850" y="1945950"/>
              <a:ext cx="222800" cy="46525"/>
            </a:xfrm>
            <a:custGeom>
              <a:avLst/>
              <a:gdLst/>
              <a:ahLst/>
              <a:cxnLst/>
              <a:rect l="l" t="t" r="r" b="b"/>
              <a:pathLst>
                <a:path w="8912" h="1861" extrusionOk="0">
                  <a:moveTo>
                    <a:pt x="930" y="1"/>
                  </a:moveTo>
                  <a:cubicBezTo>
                    <a:pt x="414" y="1"/>
                    <a:pt x="0" y="415"/>
                    <a:pt x="0" y="930"/>
                  </a:cubicBezTo>
                  <a:cubicBezTo>
                    <a:pt x="0" y="1446"/>
                    <a:pt x="414" y="1860"/>
                    <a:pt x="930" y="1860"/>
                  </a:cubicBezTo>
                  <a:lnTo>
                    <a:pt x="8912" y="1860"/>
                  </a:lnTo>
                  <a:lnTo>
                    <a:pt x="89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430;p45">
              <a:extLst>
                <a:ext uri="{FF2B5EF4-FFF2-40B4-BE49-F238E27FC236}">
                  <a16:creationId xmlns:a16="http://schemas.microsoft.com/office/drawing/2014/main" id="{70FF7973-C8A5-0C4B-84CF-AE8AEEB2BC09}"/>
                </a:ext>
              </a:extLst>
            </p:cNvPr>
            <p:cNvSpPr/>
            <p:nvPr/>
          </p:nvSpPr>
          <p:spPr>
            <a:xfrm>
              <a:off x="599450" y="1955850"/>
              <a:ext cx="79200" cy="26950"/>
            </a:xfrm>
            <a:custGeom>
              <a:avLst/>
              <a:gdLst/>
              <a:ahLst/>
              <a:cxnLst/>
              <a:rect l="l" t="t" r="r" b="b"/>
              <a:pathLst>
                <a:path w="3168" h="1078" extrusionOk="0">
                  <a:moveTo>
                    <a:pt x="203" y="1"/>
                  </a:moveTo>
                  <a:cubicBezTo>
                    <a:pt x="93" y="1"/>
                    <a:pt x="1" y="83"/>
                    <a:pt x="1" y="194"/>
                  </a:cubicBezTo>
                  <a:lnTo>
                    <a:pt x="1" y="875"/>
                  </a:lnTo>
                  <a:cubicBezTo>
                    <a:pt x="1" y="986"/>
                    <a:pt x="93" y="1078"/>
                    <a:pt x="203" y="1078"/>
                  </a:cubicBezTo>
                  <a:lnTo>
                    <a:pt x="3168" y="1078"/>
                  </a:lnTo>
                  <a:lnTo>
                    <a:pt x="31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431;p45">
              <a:extLst>
                <a:ext uri="{FF2B5EF4-FFF2-40B4-BE49-F238E27FC236}">
                  <a16:creationId xmlns:a16="http://schemas.microsoft.com/office/drawing/2014/main" id="{9132E014-ADED-DB4A-9618-5189218E5CF5}"/>
                </a:ext>
              </a:extLst>
            </p:cNvPr>
            <p:cNvSpPr/>
            <p:nvPr/>
          </p:nvSpPr>
          <p:spPr>
            <a:xfrm>
              <a:off x="455850" y="1899700"/>
              <a:ext cx="222800" cy="46275"/>
            </a:xfrm>
            <a:custGeom>
              <a:avLst/>
              <a:gdLst/>
              <a:ahLst/>
              <a:cxnLst/>
              <a:rect l="l" t="t" r="r" b="b"/>
              <a:pathLst>
                <a:path w="8912" h="1851" extrusionOk="0">
                  <a:moveTo>
                    <a:pt x="930" y="0"/>
                  </a:moveTo>
                  <a:cubicBezTo>
                    <a:pt x="414" y="0"/>
                    <a:pt x="0" y="415"/>
                    <a:pt x="0" y="930"/>
                  </a:cubicBezTo>
                  <a:cubicBezTo>
                    <a:pt x="0" y="1436"/>
                    <a:pt x="414" y="1851"/>
                    <a:pt x="930" y="1851"/>
                  </a:cubicBezTo>
                  <a:lnTo>
                    <a:pt x="8912" y="1851"/>
                  </a:lnTo>
                  <a:lnTo>
                    <a:pt x="891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432;p45">
              <a:extLst>
                <a:ext uri="{FF2B5EF4-FFF2-40B4-BE49-F238E27FC236}">
                  <a16:creationId xmlns:a16="http://schemas.microsoft.com/office/drawing/2014/main" id="{58C010E5-7886-1745-BA01-A715FA340604}"/>
                </a:ext>
              </a:extLst>
            </p:cNvPr>
            <p:cNvSpPr/>
            <p:nvPr/>
          </p:nvSpPr>
          <p:spPr>
            <a:xfrm>
              <a:off x="599450" y="1909350"/>
              <a:ext cx="79200" cy="26975"/>
            </a:xfrm>
            <a:custGeom>
              <a:avLst/>
              <a:gdLst/>
              <a:ahLst/>
              <a:cxnLst/>
              <a:rect l="l" t="t" r="r" b="b"/>
              <a:pathLst>
                <a:path w="3168" h="1079" extrusionOk="0">
                  <a:moveTo>
                    <a:pt x="203" y="1"/>
                  </a:moveTo>
                  <a:cubicBezTo>
                    <a:pt x="93" y="1"/>
                    <a:pt x="1" y="84"/>
                    <a:pt x="1" y="203"/>
                  </a:cubicBezTo>
                  <a:lnTo>
                    <a:pt x="1" y="875"/>
                  </a:lnTo>
                  <a:cubicBezTo>
                    <a:pt x="1" y="986"/>
                    <a:pt x="93" y="1078"/>
                    <a:pt x="203" y="1078"/>
                  </a:cubicBezTo>
                  <a:lnTo>
                    <a:pt x="3168" y="1078"/>
                  </a:lnTo>
                  <a:lnTo>
                    <a:pt x="31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433;p45">
              <a:extLst>
                <a:ext uri="{FF2B5EF4-FFF2-40B4-BE49-F238E27FC236}">
                  <a16:creationId xmlns:a16="http://schemas.microsoft.com/office/drawing/2014/main" id="{4F78A0FD-CABF-8445-9D79-F0FD7D21B649}"/>
                </a:ext>
              </a:extLst>
            </p:cNvPr>
            <p:cNvSpPr/>
            <p:nvPr/>
          </p:nvSpPr>
          <p:spPr>
            <a:xfrm>
              <a:off x="424775" y="2207875"/>
              <a:ext cx="23725" cy="93700"/>
            </a:xfrm>
            <a:custGeom>
              <a:avLst/>
              <a:gdLst/>
              <a:ahLst/>
              <a:cxnLst/>
              <a:rect l="l" t="t" r="r" b="b"/>
              <a:pathLst>
                <a:path w="949" h="3748" extrusionOk="0">
                  <a:moveTo>
                    <a:pt x="0" y="0"/>
                  </a:moveTo>
                  <a:lnTo>
                    <a:pt x="0" y="3747"/>
                  </a:lnTo>
                  <a:lnTo>
                    <a:pt x="948" y="3747"/>
                  </a:lnTo>
                  <a:lnTo>
                    <a:pt x="9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434;p45">
              <a:extLst>
                <a:ext uri="{FF2B5EF4-FFF2-40B4-BE49-F238E27FC236}">
                  <a16:creationId xmlns:a16="http://schemas.microsoft.com/office/drawing/2014/main" id="{9156FDC6-62E6-D742-AABB-9EA6C4284CDA}"/>
                </a:ext>
              </a:extLst>
            </p:cNvPr>
            <p:cNvSpPr/>
            <p:nvPr/>
          </p:nvSpPr>
          <p:spPr>
            <a:xfrm>
              <a:off x="722575" y="2207875"/>
              <a:ext cx="23500" cy="93700"/>
            </a:xfrm>
            <a:custGeom>
              <a:avLst/>
              <a:gdLst/>
              <a:ahLst/>
              <a:cxnLst/>
              <a:rect l="l" t="t" r="r" b="b"/>
              <a:pathLst>
                <a:path w="940" h="3748" extrusionOk="0">
                  <a:moveTo>
                    <a:pt x="1" y="0"/>
                  </a:moveTo>
                  <a:lnTo>
                    <a:pt x="1" y="3747"/>
                  </a:lnTo>
                  <a:lnTo>
                    <a:pt x="940" y="3747"/>
                  </a:lnTo>
                  <a:lnTo>
                    <a:pt x="9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435;p45">
              <a:extLst>
                <a:ext uri="{FF2B5EF4-FFF2-40B4-BE49-F238E27FC236}">
                  <a16:creationId xmlns:a16="http://schemas.microsoft.com/office/drawing/2014/main" id="{973AE8E1-F2DE-0D43-B338-547E5DE2643C}"/>
                </a:ext>
              </a:extLst>
            </p:cNvPr>
            <p:cNvSpPr/>
            <p:nvPr/>
          </p:nvSpPr>
          <p:spPr>
            <a:xfrm>
              <a:off x="424775" y="1991525"/>
              <a:ext cx="321775" cy="216375"/>
            </a:xfrm>
            <a:custGeom>
              <a:avLst/>
              <a:gdLst/>
              <a:ahLst/>
              <a:cxnLst/>
              <a:rect l="l" t="t" r="r" b="b"/>
              <a:pathLst>
                <a:path w="12871" h="8655" extrusionOk="0">
                  <a:moveTo>
                    <a:pt x="0" y="0"/>
                  </a:moveTo>
                  <a:lnTo>
                    <a:pt x="0" y="8654"/>
                  </a:lnTo>
                  <a:lnTo>
                    <a:pt x="12870" y="8654"/>
                  </a:lnTo>
                  <a:lnTo>
                    <a:pt x="128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436;p45">
              <a:extLst>
                <a:ext uri="{FF2B5EF4-FFF2-40B4-BE49-F238E27FC236}">
                  <a16:creationId xmlns:a16="http://schemas.microsoft.com/office/drawing/2014/main" id="{9F49B69E-8BCC-7740-BA3D-669DDF0BFE39}"/>
                </a:ext>
              </a:extLst>
            </p:cNvPr>
            <p:cNvSpPr/>
            <p:nvPr/>
          </p:nvSpPr>
          <p:spPr>
            <a:xfrm>
              <a:off x="456750" y="2024300"/>
              <a:ext cx="260350" cy="70125"/>
            </a:xfrm>
            <a:custGeom>
              <a:avLst/>
              <a:gdLst/>
              <a:ahLst/>
              <a:cxnLst/>
              <a:rect l="l" t="t" r="r" b="b"/>
              <a:pathLst>
                <a:path w="10414" h="2805" extrusionOk="0">
                  <a:moveTo>
                    <a:pt x="36" y="0"/>
                  </a:moveTo>
                  <a:cubicBezTo>
                    <a:pt x="35" y="0"/>
                    <a:pt x="31" y="4"/>
                    <a:pt x="29" y="6"/>
                  </a:cubicBezTo>
                  <a:lnTo>
                    <a:pt x="29" y="6"/>
                  </a:lnTo>
                  <a:lnTo>
                    <a:pt x="32" y="6"/>
                  </a:lnTo>
                  <a:lnTo>
                    <a:pt x="32" y="6"/>
                  </a:lnTo>
                  <a:cubicBezTo>
                    <a:pt x="35" y="2"/>
                    <a:pt x="36" y="0"/>
                    <a:pt x="36" y="0"/>
                  </a:cubicBezTo>
                  <a:close/>
                  <a:moveTo>
                    <a:pt x="28" y="6"/>
                  </a:moveTo>
                  <a:cubicBezTo>
                    <a:pt x="28" y="7"/>
                    <a:pt x="27" y="7"/>
                    <a:pt x="27" y="7"/>
                  </a:cubicBezTo>
                  <a:cubicBezTo>
                    <a:pt x="27" y="7"/>
                    <a:pt x="28" y="7"/>
                    <a:pt x="29" y="6"/>
                  </a:cubicBezTo>
                  <a:lnTo>
                    <a:pt x="29" y="6"/>
                  </a:lnTo>
                  <a:lnTo>
                    <a:pt x="28" y="6"/>
                  </a:lnTo>
                  <a:close/>
                  <a:moveTo>
                    <a:pt x="32" y="6"/>
                  </a:moveTo>
                  <a:cubicBezTo>
                    <a:pt x="27" y="12"/>
                    <a:pt x="18" y="23"/>
                    <a:pt x="1" y="43"/>
                  </a:cubicBezTo>
                  <a:lnTo>
                    <a:pt x="1" y="1414"/>
                  </a:lnTo>
                  <a:lnTo>
                    <a:pt x="1" y="2768"/>
                  </a:lnTo>
                  <a:lnTo>
                    <a:pt x="1" y="2805"/>
                  </a:lnTo>
                  <a:lnTo>
                    <a:pt x="28" y="2805"/>
                  </a:lnTo>
                  <a:lnTo>
                    <a:pt x="7439" y="2786"/>
                  </a:lnTo>
                  <a:lnTo>
                    <a:pt x="9612" y="2777"/>
                  </a:lnTo>
                  <a:lnTo>
                    <a:pt x="9594" y="2777"/>
                  </a:lnTo>
                  <a:lnTo>
                    <a:pt x="7412" y="2768"/>
                  </a:lnTo>
                  <a:lnTo>
                    <a:pt x="56" y="2749"/>
                  </a:lnTo>
                  <a:lnTo>
                    <a:pt x="56" y="2749"/>
                  </a:lnTo>
                  <a:lnTo>
                    <a:pt x="56" y="1433"/>
                  </a:lnTo>
                  <a:lnTo>
                    <a:pt x="56" y="70"/>
                  </a:lnTo>
                  <a:lnTo>
                    <a:pt x="56" y="70"/>
                  </a:lnTo>
                  <a:lnTo>
                    <a:pt x="10358" y="61"/>
                  </a:lnTo>
                  <a:lnTo>
                    <a:pt x="10358" y="61"/>
                  </a:lnTo>
                  <a:cubicBezTo>
                    <a:pt x="10367" y="914"/>
                    <a:pt x="10376" y="1594"/>
                    <a:pt x="10376" y="2059"/>
                  </a:cubicBezTo>
                  <a:cubicBezTo>
                    <a:pt x="10376" y="2289"/>
                    <a:pt x="10376" y="2473"/>
                    <a:pt x="10376" y="2593"/>
                  </a:cubicBezTo>
                  <a:lnTo>
                    <a:pt x="10376" y="2740"/>
                  </a:lnTo>
                  <a:lnTo>
                    <a:pt x="10376" y="2786"/>
                  </a:lnTo>
                  <a:cubicBezTo>
                    <a:pt x="10385" y="2777"/>
                    <a:pt x="10395" y="2759"/>
                    <a:pt x="10404" y="2749"/>
                  </a:cubicBezTo>
                  <a:lnTo>
                    <a:pt x="10404" y="2611"/>
                  </a:lnTo>
                  <a:lnTo>
                    <a:pt x="10404" y="2077"/>
                  </a:lnTo>
                  <a:cubicBezTo>
                    <a:pt x="10404" y="1599"/>
                    <a:pt x="10413" y="908"/>
                    <a:pt x="10413" y="43"/>
                  </a:cubicBezTo>
                  <a:lnTo>
                    <a:pt x="10413" y="15"/>
                  </a:lnTo>
                  <a:lnTo>
                    <a:pt x="10385" y="15"/>
                  </a:lnTo>
                  <a:lnTo>
                    <a:pt x="32" y="6"/>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437;p45">
              <a:extLst>
                <a:ext uri="{FF2B5EF4-FFF2-40B4-BE49-F238E27FC236}">
                  <a16:creationId xmlns:a16="http://schemas.microsoft.com/office/drawing/2014/main" id="{DC817150-B8BC-2940-B5FE-B4106BEC793C}"/>
                </a:ext>
              </a:extLst>
            </p:cNvPr>
            <p:cNvSpPr/>
            <p:nvPr/>
          </p:nvSpPr>
          <p:spPr>
            <a:xfrm>
              <a:off x="571600" y="2048150"/>
              <a:ext cx="26500" cy="22750"/>
            </a:xfrm>
            <a:custGeom>
              <a:avLst/>
              <a:gdLst/>
              <a:ahLst/>
              <a:cxnLst/>
              <a:rect l="l" t="t" r="r" b="b"/>
              <a:pathLst>
                <a:path w="1060" h="910" extrusionOk="0">
                  <a:moveTo>
                    <a:pt x="608" y="0"/>
                  </a:moveTo>
                  <a:cubicBezTo>
                    <a:pt x="203" y="0"/>
                    <a:pt x="1" y="488"/>
                    <a:pt x="286" y="774"/>
                  </a:cubicBezTo>
                  <a:cubicBezTo>
                    <a:pt x="380" y="867"/>
                    <a:pt x="495" y="909"/>
                    <a:pt x="608" y="909"/>
                  </a:cubicBezTo>
                  <a:cubicBezTo>
                    <a:pt x="839" y="909"/>
                    <a:pt x="1059" y="733"/>
                    <a:pt x="1059" y="460"/>
                  </a:cubicBezTo>
                  <a:cubicBezTo>
                    <a:pt x="1059" y="203"/>
                    <a:pt x="857" y="0"/>
                    <a:pt x="6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438;p45">
              <a:extLst>
                <a:ext uri="{FF2B5EF4-FFF2-40B4-BE49-F238E27FC236}">
                  <a16:creationId xmlns:a16="http://schemas.microsoft.com/office/drawing/2014/main" id="{FA28ECA8-746A-524C-AA35-4F684F3EBC25}"/>
                </a:ext>
              </a:extLst>
            </p:cNvPr>
            <p:cNvSpPr/>
            <p:nvPr/>
          </p:nvSpPr>
          <p:spPr>
            <a:xfrm>
              <a:off x="456750" y="2106300"/>
              <a:ext cx="260350" cy="70050"/>
            </a:xfrm>
            <a:custGeom>
              <a:avLst/>
              <a:gdLst/>
              <a:ahLst/>
              <a:cxnLst/>
              <a:rect l="l" t="t" r="r" b="b"/>
              <a:pathLst>
                <a:path w="10414" h="2802" extrusionOk="0">
                  <a:moveTo>
                    <a:pt x="36" y="1"/>
                  </a:moveTo>
                  <a:cubicBezTo>
                    <a:pt x="36" y="1"/>
                    <a:pt x="35" y="2"/>
                    <a:pt x="33" y="3"/>
                  </a:cubicBezTo>
                  <a:lnTo>
                    <a:pt x="33" y="3"/>
                  </a:lnTo>
                  <a:lnTo>
                    <a:pt x="28" y="3"/>
                  </a:lnTo>
                  <a:cubicBezTo>
                    <a:pt x="27" y="6"/>
                    <a:pt x="27" y="7"/>
                    <a:pt x="28" y="7"/>
                  </a:cubicBezTo>
                  <a:cubicBezTo>
                    <a:pt x="29" y="7"/>
                    <a:pt x="31" y="5"/>
                    <a:pt x="33" y="3"/>
                  </a:cubicBezTo>
                  <a:lnTo>
                    <a:pt x="33" y="3"/>
                  </a:lnTo>
                  <a:lnTo>
                    <a:pt x="33" y="3"/>
                  </a:lnTo>
                  <a:lnTo>
                    <a:pt x="33" y="3"/>
                  </a:lnTo>
                  <a:cubicBezTo>
                    <a:pt x="35" y="1"/>
                    <a:pt x="36" y="1"/>
                    <a:pt x="36" y="1"/>
                  </a:cubicBezTo>
                  <a:close/>
                  <a:moveTo>
                    <a:pt x="33" y="3"/>
                  </a:moveTo>
                  <a:cubicBezTo>
                    <a:pt x="29" y="8"/>
                    <a:pt x="20" y="18"/>
                    <a:pt x="1" y="40"/>
                  </a:cubicBezTo>
                  <a:lnTo>
                    <a:pt x="1" y="1439"/>
                  </a:lnTo>
                  <a:lnTo>
                    <a:pt x="1" y="2793"/>
                  </a:lnTo>
                  <a:lnTo>
                    <a:pt x="1" y="2802"/>
                  </a:lnTo>
                  <a:lnTo>
                    <a:pt x="28" y="2802"/>
                  </a:lnTo>
                  <a:lnTo>
                    <a:pt x="7439" y="2784"/>
                  </a:lnTo>
                  <a:lnTo>
                    <a:pt x="9612" y="2774"/>
                  </a:lnTo>
                  <a:lnTo>
                    <a:pt x="9594" y="2774"/>
                  </a:lnTo>
                  <a:lnTo>
                    <a:pt x="7412" y="2765"/>
                  </a:lnTo>
                  <a:lnTo>
                    <a:pt x="56" y="2756"/>
                  </a:lnTo>
                  <a:lnTo>
                    <a:pt x="56" y="2756"/>
                  </a:lnTo>
                  <a:lnTo>
                    <a:pt x="56" y="1439"/>
                  </a:lnTo>
                  <a:lnTo>
                    <a:pt x="56" y="77"/>
                  </a:lnTo>
                  <a:lnTo>
                    <a:pt x="56" y="77"/>
                  </a:lnTo>
                  <a:lnTo>
                    <a:pt x="10358" y="59"/>
                  </a:lnTo>
                  <a:lnTo>
                    <a:pt x="10358" y="59"/>
                  </a:lnTo>
                  <a:cubicBezTo>
                    <a:pt x="10367" y="915"/>
                    <a:pt x="10376" y="1590"/>
                    <a:pt x="10376" y="2066"/>
                  </a:cubicBezTo>
                  <a:cubicBezTo>
                    <a:pt x="10376" y="2296"/>
                    <a:pt x="10376" y="2480"/>
                    <a:pt x="10376" y="2599"/>
                  </a:cubicBezTo>
                  <a:lnTo>
                    <a:pt x="10376" y="2747"/>
                  </a:lnTo>
                  <a:lnTo>
                    <a:pt x="10376" y="2774"/>
                  </a:lnTo>
                  <a:lnTo>
                    <a:pt x="10339" y="2774"/>
                  </a:lnTo>
                  <a:cubicBezTo>
                    <a:pt x="10344" y="2779"/>
                    <a:pt x="10351" y="2781"/>
                    <a:pt x="10359" y="2781"/>
                  </a:cubicBezTo>
                  <a:cubicBezTo>
                    <a:pt x="10364" y="2781"/>
                    <a:pt x="10370" y="2780"/>
                    <a:pt x="10376" y="2778"/>
                  </a:cubicBezTo>
                  <a:lnTo>
                    <a:pt x="10376" y="2778"/>
                  </a:lnTo>
                  <a:lnTo>
                    <a:pt x="10376" y="2793"/>
                  </a:lnTo>
                  <a:cubicBezTo>
                    <a:pt x="10385" y="2774"/>
                    <a:pt x="10395" y="2765"/>
                    <a:pt x="10404" y="2747"/>
                  </a:cubicBezTo>
                  <a:lnTo>
                    <a:pt x="10404" y="2609"/>
                  </a:lnTo>
                  <a:lnTo>
                    <a:pt x="10404" y="2075"/>
                  </a:lnTo>
                  <a:cubicBezTo>
                    <a:pt x="10404" y="1596"/>
                    <a:pt x="10413" y="915"/>
                    <a:pt x="10413" y="40"/>
                  </a:cubicBezTo>
                  <a:lnTo>
                    <a:pt x="10413" y="22"/>
                  </a:lnTo>
                  <a:lnTo>
                    <a:pt x="10385" y="22"/>
                  </a:lnTo>
                  <a:lnTo>
                    <a:pt x="33" y="3"/>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439;p45">
              <a:extLst>
                <a:ext uri="{FF2B5EF4-FFF2-40B4-BE49-F238E27FC236}">
                  <a16:creationId xmlns:a16="http://schemas.microsoft.com/office/drawing/2014/main" id="{A81B27F3-8973-814C-8FEA-0296C701AA65}"/>
                </a:ext>
              </a:extLst>
            </p:cNvPr>
            <p:cNvSpPr/>
            <p:nvPr/>
          </p:nvSpPr>
          <p:spPr>
            <a:xfrm>
              <a:off x="571600" y="2130300"/>
              <a:ext cx="26500" cy="22700"/>
            </a:xfrm>
            <a:custGeom>
              <a:avLst/>
              <a:gdLst/>
              <a:ahLst/>
              <a:cxnLst/>
              <a:rect l="l" t="t" r="r" b="b"/>
              <a:pathLst>
                <a:path w="1060" h="908" extrusionOk="0">
                  <a:moveTo>
                    <a:pt x="608" y="1"/>
                  </a:moveTo>
                  <a:cubicBezTo>
                    <a:pt x="203" y="1"/>
                    <a:pt x="1" y="489"/>
                    <a:pt x="286" y="774"/>
                  </a:cubicBezTo>
                  <a:cubicBezTo>
                    <a:pt x="378" y="866"/>
                    <a:pt x="492" y="908"/>
                    <a:pt x="603" y="908"/>
                  </a:cubicBezTo>
                  <a:cubicBezTo>
                    <a:pt x="836" y="908"/>
                    <a:pt x="1059" y="726"/>
                    <a:pt x="1059" y="452"/>
                  </a:cubicBezTo>
                  <a:cubicBezTo>
                    <a:pt x="1059" y="203"/>
                    <a:pt x="857" y="1"/>
                    <a:pt x="6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440;p45">
              <a:extLst>
                <a:ext uri="{FF2B5EF4-FFF2-40B4-BE49-F238E27FC236}">
                  <a16:creationId xmlns:a16="http://schemas.microsoft.com/office/drawing/2014/main" id="{F50990CE-5F0B-8F42-AC6B-ED2E51B44DEB}"/>
                </a:ext>
              </a:extLst>
            </p:cNvPr>
            <p:cNvSpPr/>
            <p:nvPr/>
          </p:nvSpPr>
          <p:spPr>
            <a:xfrm>
              <a:off x="923050" y="2196125"/>
              <a:ext cx="324775" cy="105450"/>
            </a:xfrm>
            <a:custGeom>
              <a:avLst/>
              <a:gdLst/>
              <a:ahLst/>
              <a:cxnLst/>
              <a:rect l="l" t="t" r="r" b="b"/>
              <a:pathLst>
                <a:path w="12991" h="4218" extrusionOk="0">
                  <a:moveTo>
                    <a:pt x="1" y="1"/>
                  </a:moveTo>
                  <a:lnTo>
                    <a:pt x="1" y="4217"/>
                  </a:lnTo>
                  <a:lnTo>
                    <a:pt x="12990" y="4217"/>
                  </a:lnTo>
                  <a:lnTo>
                    <a:pt x="1299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441;p45">
              <a:extLst>
                <a:ext uri="{FF2B5EF4-FFF2-40B4-BE49-F238E27FC236}">
                  <a16:creationId xmlns:a16="http://schemas.microsoft.com/office/drawing/2014/main" id="{C1453E5F-2EAC-DC49-863D-587C92E25A01}"/>
                </a:ext>
              </a:extLst>
            </p:cNvPr>
            <p:cNvSpPr/>
            <p:nvPr/>
          </p:nvSpPr>
          <p:spPr>
            <a:xfrm>
              <a:off x="909475" y="2166450"/>
              <a:ext cx="349850" cy="29700"/>
            </a:xfrm>
            <a:custGeom>
              <a:avLst/>
              <a:gdLst/>
              <a:ahLst/>
              <a:cxnLst/>
              <a:rect l="l" t="t" r="r" b="b"/>
              <a:pathLst>
                <a:path w="13994" h="1188" extrusionOk="0">
                  <a:moveTo>
                    <a:pt x="0" y="0"/>
                  </a:moveTo>
                  <a:lnTo>
                    <a:pt x="0" y="1188"/>
                  </a:lnTo>
                  <a:lnTo>
                    <a:pt x="13994" y="1188"/>
                  </a:lnTo>
                  <a:lnTo>
                    <a:pt x="139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442;p45">
              <a:extLst>
                <a:ext uri="{FF2B5EF4-FFF2-40B4-BE49-F238E27FC236}">
                  <a16:creationId xmlns:a16="http://schemas.microsoft.com/office/drawing/2014/main" id="{C59AC838-EC2B-F84E-A0B6-C82F6753F7ED}"/>
                </a:ext>
              </a:extLst>
            </p:cNvPr>
            <p:cNvSpPr/>
            <p:nvPr/>
          </p:nvSpPr>
          <p:spPr>
            <a:xfrm>
              <a:off x="1077475" y="2166450"/>
              <a:ext cx="181850" cy="135125"/>
            </a:xfrm>
            <a:custGeom>
              <a:avLst/>
              <a:gdLst/>
              <a:ahLst/>
              <a:cxnLst/>
              <a:rect l="l" t="t" r="r" b="b"/>
              <a:pathLst>
                <a:path w="7274" h="5405" extrusionOk="0">
                  <a:moveTo>
                    <a:pt x="1" y="0"/>
                  </a:moveTo>
                  <a:lnTo>
                    <a:pt x="1" y="1077"/>
                  </a:lnTo>
                  <a:lnTo>
                    <a:pt x="277" y="5404"/>
                  </a:lnTo>
                  <a:lnTo>
                    <a:pt x="6813" y="5404"/>
                  </a:lnTo>
                  <a:lnTo>
                    <a:pt x="6813" y="1188"/>
                  </a:lnTo>
                  <a:lnTo>
                    <a:pt x="7274" y="1188"/>
                  </a:lnTo>
                  <a:lnTo>
                    <a:pt x="727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443;p45">
              <a:extLst>
                <a:ext uri="{FF2B5EF4-FFF2-40B4-BE49-F238E27FC236}">
                  <a16:creationId xmlns:a16="http://schemas.microsoft.com/office/drawing/2014/main" id="{A0C8F274-ED91-0049-A9BE-868F1C8428F7}"/>
                </a:ext>
              </a:extLst>
            </p:cNvPr>
            <p:cNvSpPr/>
            <p:nvPr/>
          </p:nvSpPr>
          <p:spPr>
            <a:xfrm>
              <a:off x="968400" y="2212925"/>
              <a:ext cx="65850" cy="16150"/>
            </a:xfrm>
            <a:custGeom>
              <a:avLst/>
              <a:gdLst/>
              <a:ahLst/>
              <a:cxnLst/>
              <a:rect l="l" t="t" r="r" b="b"/>
              <a:pathLst>
                <a:path w="2634" h="646" extrusionOk="0">
                  <a:moveTo>
                    <a:pt x="0" y="1"/>
                  </a:moveTo>
                  <a:lnTo>
                    <a:pt x="0" y="645"/>
                  </a:lnTo>
                  <a:lnTo>
                    <a:pt x="2633" y="645"/>
                  </a:lnTo>
                  <a:lnTo>
                    <a:pt x="263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444;p45">
              <a:extLst>
                <a:ext uri="{FF2B5EF4-FFF2-40B4-BE49-F238E27FC236}">
                  <a16:creationId xmlns:a16="http://schemas.microsoft.com/office/drawing/2014/main" id="{3DCCBB13-5E21-124C-8FC6-5FFDF32CE9E1}"/>
                </a:ext>
              </a:extLst>
            </p:cNvPr>
            <p:cNvSpPr/>
            <p:nvPr/>
          </p:nvSpPr>
          <p:spPr>
            <a:xfrm>
              <a:off x="959875" y="2248825"/>
              <a:ext cx="84725" cy="33650"/>
            </a:xfrm>
            <a:custGeom>
              <a:avLst/>
              <a:gdLst/>
              <a:ahLst/>
              <a:cxnLst/>
              <a:rect l="l" t="t" r="r" b="b"/>
              <a:pathLst>
                <a:path w="3389" h="1346" extrusionOk="0">
                  <a:moveTo>
                    <a:pt x="1" y="1"/>
                  </a:moveTo>
                  <a:lnTo>
                    <a:pt x="1" y="1345"/>
                  </a:lnTo>
                  <a:lnTo>
                    <a:pt x="3388" y="1345"/>
                  </a:lnTo>
                  <a:lnTo>
                    <a:pt x="33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445;p45">
              <a:extLst>
                <a:ext uri="{FF2B5EF4-FFF2-40B4-BE49-F238E27FC236}">
                  <a16:creationId xmlns:a16="http://schemas.microsoft.com/office/drawing/2014/main" id="{1759CA6A-2FA3-DC4A-9946-6B35890C08ED}"/>
                </a:ext>
              </a:extLst>
            </p:cNvPr>
            <p:cNvSpPr/>
            <p:nvPr/>
          </p:nvSpPr>
          <p:spPr>
            <a:xfrm>
              <a:off x="381950" y="2300850"/>
              <a:ext cx="1903175" cy="1625"/>
            </a:xfrm>
            <a:custGeom>
              <a:avLst/>
              <a:gdLst/>
              <a:ahLst/>
              <a:cxnLst/>
              <a:rect l="l" t="t" r="r" b="b"/>
              <a:pathLst>
                <a:path w="76127" h="65" extrusionOk="0">
                  <a:moveTo>
                    <a:pt x="38068" y="1"/>
                  </a:moveTo>
                  <a:cubicBezTo>
                    <a:pt x="17041" y="1"/>
                    <a:pt x="1" y="19"/>
                    <a:pt x="1" y="28"/>
                  </a:cubicBezTo>
                  <a:cubicBezTo>
                    <a:pt x="1" y="47"/>
                    <a:pt x="17041" y="65"/>
                    <a:pt x="38059" y="65"/>
                  </a:cubicBezTo>
                  <a:cubicBezTo>
                    <a:pt x="59077" y="65"/>
                    <a:pt x="76127" y="47"/>
                    <a:pt x="76127" y="28"/>
                  </a:cubicBezTo>
                  <a:cubicBezTo>
                    <a:pt x="76127" y="19"/>
                    <a:pt x="59095" y="1"/>
                    <a:pt x="380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446;p45">
              <a:extLst>
                <a:ext uri="{FF2B5EF4-FFF2-40B4-BE49-F238E27FC236}">
                  <a16:creationId xmlns:a16="http://schemas.microsoft.com/office/drawing/2014/main" id="{B3BE4D78-ED87-D146-AB05-59E9C7BCE2EB}"/>
                </a:ext>
              </a:extLst>
            </p:cNvPr>
            <p:cNvSpPr/>
            <p:nvPr/>
          </p:nvSpPr>
          <p:spPr>
            <a:xfrm>
              <a:off x="816725" y="1931925"/>
              <a:ext cx="1136050" cy="121075"/>
            </a:xfrm>
            <a:custGeom>
              <a:avLst/>
              <a:gdLst/>
              <a:ahLst/>
              <a:cxnLst/>
              <a:rect l="l" t="t" r="r" b="b"/>
              <a:pathLst>
                <a:path w="45442" h="4843" extrusionOk="0">
                  <a:moveTo>
                    <a:pt x="45387" y="0"/>
                  </a:moveTo>
                  <a:lnTo>
                    <a:pt x="0" y="138"/>
                  </a:lnTo>
                  <a:lnTo>
                    <a:pt x="0" y="4843"/>
                  </a:lnTo>
                  <a:lnTo>
                    <a:pt x="45442" y="4843"/>
                  </a:lnTo>
                  <a:lnTo>
                    <a:pt x="453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447;p45">
              <a:extLst>
                <a:ext uri="{FF2B5EF4-FFF2-40B4-BE49-F238E27FC236}">
                  <a16:creationId xmlns:a16="http://schemas.microsoft.com/office/drawing/2014/main" id="{F214C2AD-D17D-1E47-BBDC-BDECF29A0D3E}"/>
                </a:ext>
              </a:extLst>
            </p:cNvPr>
            <p:cNvSpPr/>
            <p:nvPr/>
          </p:nvSpPr>
          <p:spPr>
            <a:xfrm>
              <a:off x="810725" y="1996600"/>
              <a:ext cx="1140675" cy="1625"/>
            </a:xfrm>
            <a:custGeom>
              <a:avLst/>
              <a:gdLst/>
              <a:ahLst/>
              <a:cxnLst/>
              <a:rect l="l" t="t" r="r" b="b"/>
              <a:pathLst>
                <a:path w="45627" h="65" extrusionOk="0">
                  <a:moveTo>
                    <a:pt x="22814" y="0"/>
                  </a:moveTo>
                  <a:cubicBezTo>
                    <a:pt x="10211" y="0"/>
                    <a:pt x="1" y="18"/>
                    <a:pt x="1" y="37"/>
                  </a:cubicBezTo>
                  <a:cubicBezTo>
                    <a:pt x="1" y="46"/>
                    <a:pt x="10211" y="64"/>
                    <a:pt x="22814" y="64"/>
                  </a:cubicBezTo>
                  <a:cubicBezTo>
                    <a:pt x="35408" y="64"/>
                    <a:pt x="45627" y="55"/>
                    <a:pt x="45627" y="37"/>
                  </a:cubicBezTo>
                  <a:cubicBezTo>
                    <a:pt x="45627" y="18"/>
                    <a:pt x="35417" y="0"/>
                    <a:pt x="228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448;p45">
              <a:extLst>
                <a:ext uri="{FF2B5EF4-FFF2-40B4-BE49-F238E27FC236}">
                  <a16:creationId xmlns:a16="http://schemas.microsoft.com/office/drawing/2014/main" id="{83C75DE1-C381-2143-ACFC-4D545E269969}"/>
                </a:ext>
              </a:extLst>
            </p:cNvPr>
            <p:cNvSpPr/>
            <p:nvPr/>
          </p:nvSpPr>
          <p:spPr>
            <a:xfrm>
              <a:off x="814425" y="1881050"/>
              <a:ext cx="307275" cy="103150"/>
            </a:xfrm>
            <a:custGeom>
              <a:avLst/>
              <a:gdLst/>
              <a:ahLst/>
              <a:cxnLst/>
              <a:rect l="l" t="t" r="r" b="b"/>
              <a:pathLst>
                <a:path w="12291" h="4126" extrusionOk="0">
                  <a:moveTo>
                    <a:pt x="3747" y="1"/>
                  </a:moveTo>
                  <a:cubicBezTo>
                    <a:pt x="2375" y="1"/>
                    <a:pt x="654" y="120"/>
                    <a:pt x="0" y="2302"/>
                  </a:cubicBezTo>
                  <a:cubicBezTo>
                    <a:pt x="804" y="3454"/>
                    <a:pt x="2115" y="4126"/>
                    <a:pt x="3496" y="4126"/>
                  </a:cubicBezTo>
                  <a:cubicBezTo>
                    <a:pt x="3759" y="4126"/>
                    <a:pt x="4025" y="4101"/>
                    <a:pt x="4290" y="4051"/>
                  </a:cubicBezTo>
                  <a:cubicBezTo>
                    <a:pt x="5119" y="3886"/>
                    <a:pt x="5901" y="3462"/>
                    <a:pt x="6758" y="3416"/>
                  </a:cubicBezTo>
                  <a:cubicBezTo>
                    <a:pt x="6821" y="3412"/>
                    <a:pt x="6884" y="3410"/>
                    <a:pt x="6948" y="3410"/>
                  </a:cubicBezTo>
                  <a:cubicBezTo>
                    <a:pt x="7866" y="3410"/>
                    <a:pt x="8765" y="3805"/>
                    <a:pt x="9684" y="3805"/>
                  </a:cubicBezTo>
                  <a:cubicBezTo>
                    <a:pt x="9721" y="3805"/>
                    <a:pt x="9758" y="3804"/>
                    <a:pt x="9796" y="3803"/>
                  </a:cubicBezTo>
                  <a:cubicBezTo>
                    <a:pt x="10827" y="3747"/>
                    <a:pt x="11766" y="3177"/>
                    <a:pt x="12290" y="2284"/>
                  </a:cubicBezTo>
                  <a:cubicBezTo>
                    <a:pt x="11563" y="1621"/>
                    <a:pt x="10817" y="958"/>
                    <a:pt x="9906" y="617"/>
                  </a:cubicBezTo>
                  <a:cubicBezTo>
                    <a:pt x="9031" y="286"/>
                    <a:pt x="8083" y="277"/>
                    <a:pt x="7153" y="277"/>
                  </a:cubicBezTo>
                  <a:cubicBezTo>
                    <a:pt x="5993" y="268"/>
                    <a:pt x="4907" y="1"/>
                    <a:pt x="374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449;p45">
              <a:extLst>
                <a:ext uri="{FF2B5EF4-FFF2-40B4-BE49-F238E27FC236}">
                  <a16:creationId xmlns:a16="http://schemas.microsoft.com/office/drawing/2014/main" id="{951FFC4D-9BD8-EF46-83B0-E2C73EAFABBD}"/>
                </a:ext>
              </a:extLst>
            </p:cNvPr>
            <p:cNvSpPr/>
            <p:nvPr/>
          </p:nvSpPr>
          <p:spPr>
            <a:xfrm>
              <a:off x="816500" y="1933075"/>
              <a:ext cx="287025" cy="30375"/>
            </a:xfrm>
            <a:custGeom>
              <a:avLst/>
              <a:gdLst/>
              <a:ahLst/>
              <a:cxnLst/>
              <a:rect l="l" t="t" r="r" b="b"/>
              <a:pathLst>
                <a:path w="11481" h="1215" extrusionOk="0">
                  <a:moveTo>
                    <a:pt x="11480" y="0"/>
                  </a:moveTo>
                  <a:cubicBezTo>
                    <a:pt x="11480" y="0"/>
                    <a:pt x="11471" y="0"/>
                    <a:pt x="11453" y="19"/>
                  </a:cubicBezTo>
                  <a:lnTo>
                    <a:pt x="11480" y="0"/>
                  </a:lnTo>
                  <a:close/>
                  <a:moveTo>
                    <a:pt x="11453" y="19"/>
                  </a:moveTo>
                  <a:lnTo>
                    <a:pt x="11370" y="55"/>
                  </a:lnTo>
                  <a:cubicBezTo>
                    <a:pt x="11296" y="101"/>
                    <a:pt x="11204" y="157"/>
                    <a:pt x="11066" y="230"/>
                  </a:cubicBezTo>
                  <a:cubicBezTo>
                    <a:pt x="10698" y="433"/>
                    <a:pt x="10302" y="580"/>
                    <a:pt x="9887" y="691"/>
                  </a:cubicBezTo>
                  <a:cubicBezTo>
                    <a:pt x="9666" y="772"/>
                    <a:pt x="9426" y="802"/>
                    <a:pt x="9171" y="802"/>
                  </a:cubicBezTo>
                  <a:cubicBezTo>
                    <a:pt x="8390" y="802"/>
                    <a:pt x="7461" y="517"/>
                    <a:pt x="6440" y="517"/>
                  </a:cubicBezTo>
                  <a:cubicBezTo>
                    <a:pt x="6201" y="517"/>
                    <a:pt x="5957" y="532"/>
                    <a:pt x="5708" y="571"/>
                  </a:cubicBezTo>
                  <a:cubicBezTo>
                    <a:pt x="5312" y="654"/>
                    <a:pt x="4925" y="764"/>
                    <a:pt x="4548" y="902"/>
                  </a:cubicBezTo>
                  <a:cubicBezTo>
                    <a:pt x="4198" y="1031"/>
                    <a:pt x="3839" y="1114"/>
                    <a:pt x="3471" y="1151"/>
                  </a:cubicBezTo>
                  <a:cubicBezTo>
                    <a:pt x="3380" y="1156"/>
                    <a:pt x="3290" y="1159"/>
                    <a:pt x="3199" y="1159"/>
                  </a:cubicBezTo>
                  <a:cubicBezTo>
                    <a:pt x="2662" y="1159"/>
                    <a:pt x="2125" y="1066"/>
                    <a:pt x="1620" y="893"/>
                  </a:cubicBezTo>
                  <a:cubicBezTo>
                    <a:pt x="1215" y="755"/>
                    <a:pt x="819" y="608"/>
                    <a:pt x="433" y="433"/>
                  </a:cubicBezTo>
                  <a:lnTo>
                    <a:pt x="120" y="295"/>
                  </a:lnTo>
                  <a:lnTo>
                    <a:pt x="37" y="258"/>
                  </a:lnTo>
                  <a:lnTo>
                    <a:pt x="0" y="249"/>
                  </a:lnTo>
                  <a:lnTo>
                    <a:pt x="0" y="249"/>
                  </a:lnTo>
                  <a:cubicBezTo>
                    <a:pt x="0" y="249"/>
                    <a:pt x="9" y="258"/>
                    <a:pt x="28" y="267"/>
                  </a:cubicBezTo>
                  <a:lnTo>
                    <a:pt x="111" y="304"/>
                  </a:lnTo>
                  <a:lnTo>
                    <a:pt x="424" y="451"/>
                  </a:lnTo>
                  <a:cubicBezTo>
                    <a:pt x="810" y="635"/>
                    <a:pt x="1206" y="801"/>
                    <a:pt x="1611" y="939"/>
                  </a:cubicBezTo>
                  <a:cubicBezTo>
                    <a:pt x="2124" y="1120"/>
                    <a:pt x="2663" y="1214"/>
                    <a:pt x="3206" y="1214"/>
                  </a:cubicBezTo>
                  <a:cubicBezTo>
                    <a:pt x="3298" y="1214"/>
                    <a:pt x="3389" y="1211"/>
                    <a:pt x="3480" y="1206"/>
                  </a:cubicBezTo>
                  <a:cubicBezTo>
                    <a:pt x="3848" y="1169"/>
                    <a:pt x="4217" y="1086"/>
                    <a:pt x="4576" y="958"/>
                  </a:cubicBezTo>
                  <a:cubicBezTo>
                    <a:pt x="4944" y="819"/>
                    <a:pt x="5330" y="709"/>
                    <a:pt x="5726" y="635"/>
                  </a:cubicBezTo>
                  <a:cubicBezTo>
                    <a:pt x="5966" y="597"/>
                    <a:pt x="6206" y="581"/>
                    <a:pt x="6442" y="581"/>
                  </a:cubicBezTo>
                  <a:cubicBezTo>
                    <a:pt x="6994" y="581"/>
                    <a:pt x="7529" y="666"/>
                    <a:pt x="8019" y="737"/>
                  </a:cubicBezTo>
                  <a:cubicBezTo>
                    <a:pt x="8350" y="801"/>
                    <a:pt x="8681" y="838"/>
                    <a:pt x="9022" y="847"/>
                  </a:cubicBezTo>
                  <a:cubicBezTo>
                    <a:pt x="9317" y="847"/>
                    <a:pt x="9611" y="810"/>
                    <a:pt x="9906" y="737"/>
                  </a:cubicBezTo>
                  <a:cubicBezTo>
                    <a:pt x="10311" y="626"/>
                    <a:pt x="10707" y="460"/>
                    <a:pt x="11084" y="249"/>
                  </a:cubicBezTo>
                  <a:cubicBezTo>
                    <a:pt x="11213" y="175"/>
                    <a:pt x="11314" y="111"/>
                    <a:pt x="11379" y="74"/>
                  </a:cubicBezTo>
                  <a:lnTo>
                    <a:pt x="11453" y="19"/>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450;p45">
              <a:extLst>
                <a:ext uri="{FF2B5EF4-FFF2-40B4-BE49-F238E27FC236}">
                  <a16:creationId xmlns:a16="http://schemas.microsoft.com/office/drawing/2014/main" id="{0046FAB2-9A3F-2F43-9D95-EEF5EEA68841}"/>
                </a:ext>
              </a:extLst>
            </p:cNvPr>
            <p:cNvSpPr/>
            <p:nvPr/>
          </p:nvSpPr>
          <p:spPr>
            <a:xfrm>
              <a:off x="779900" y="1751025"/>
              <a:ext cx="1208325" cy="550550"/>
            </a:xfrm>
            <a:custGeom>
              <a:avLst/>
              <a:gdLst/>
              <a:ahLst/>
              <a:cxnLst/>
              <a:rect l="l" t="t" r="r" b="b"/>
              <a:pathLst>
                <a:path w="48333" h="22022" extrusionOk="0">
                  <a:moveTo>
                    <a:pt x="470" y="0"/>
                  </a:moveTo>
                  <a:cubicBezTo>
                    <a:pt x="212" y="0"/>
                    <a:pt x="0" y="212"/>
                    <a:pt x="0" y="470"/>
                  </a:cubicBezTo>
                  <a:lnTo>
                    <a:pt x="0" y="22021"/>
                  </a:lnTo>
                  <a:lnTo>
                    <a:pt x="1473" y="22021"/>
                  </a:lnTo>
                  <a:lnTo>
                    <a:pt x="1473" y="15209"/>
                  </a:lnTo>
                  <a:lnTo>
                    <a:pt x="46860" y="15209"/>
                  </a:lnTo>
                  <a:lnTo>
                    <a:pt x="46860" y="22021"/>
                  </a:lnTo>
                  <a:lnTo>
                    <a:pt x="48333" y="22021"/>
                  </a:lnTo>
                  <a:lnTo>
                    <a:pt x="48333" y="626"/>
                  </a:lnTo>
                  <a:cubicBezTo>
                    <a:pt x="48333" y="212"/>
                    <a:pt x="48121" y="0"/>
                    <a:pt x="47863" y="0"/>
                  </a:cubicBezTo>
                  <a:lnTo>
                    <a:pt x="47329" y="0"/>
                  </a:lnTo>
                  <a:cubicBezTo>
                    <a:pt x="47071" y="0"/>
                    <a:pt x="46860" y="212"/>
                    <a:pt x="46860" y="470"/>
                  </a:cubicBezTo>
                  <a:lnTo>
                    <a:pt x="46860" y="12079"/>
                  </a:lnTo>
                  <a:lnTo>
                    <a:pt x="1473" y="12079"/>
                  </a:lnTo>
                  <a:lnTo>
                    <a:pt x="1473" y="470"/>
                  </a:lnTo>
                  <a:cubicBezTo>
                    <a:pt x="1473" y="212"/>
                    <a:pt x="1262"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451;p45">
              <a:extLst>
                <a:ext uri="{FF2B5EF4-FFF2-40B4-BE49-F238E27FC236}">
                  <a16:creationId xmlns:a16="http://schemas.microsoft.com/office/drawing/2014/main" id="{C96BA143-F504-824E-9CCF-AE0E4FC41AA2}"/>
                </a:ext>
              </a:extLst>
            </p:cNvPr>
            <p:cNvSpPr/>
            <p:nvPr/>
          </p:nvSpPr>
          <p:spPr>
            <a:xfrm>
              <a:off x="1027550" y="1785075"/>
              <a:ext cx="377925" cy="147325"/>
            </a:xfrm>
            <a:custGeom>
              <a:avLst/>
              <a:gdLst/>
              <a:ahLst/>
              <a:cxnLst/>
              <a:rect l="l" t="t" r="r" b="b"/>
              <a:pathLst>
                <a:path w="15117" h="5893" extrusionOk="0">
                  <a:moveTo>
                    <a:pt x="12751" y="1"/>
                  </a:moveTo>
                  <a:lnTo>
                    <a:pt x="7209" y="516"/>
                  </a:lnTo>
                  <a:lnTo>
                    <a:pt x="3526" y="268"/>
                  </a:lnTo>
                  <a:cubicBezTo>
                    <a:pt x="3450" y="262"/>
                    <a:pt x="3375" y="259"/>
                    <a:pt x="3299" y="259"/>
                  </a:cubicBezTo>
                  <a:cubicBezTo>
                    <a:pt x="2369" y="259"/>
                    <a:pt x="1489" y="675"/>
                    <a:pt x="893" y="1391"/>
                  </a:cubicBezTo>
                  <a:lnTo>
                    <a:pt x="0" y="2459"/>
                  </a:lnTo>
                  <a:lnTo>
                    <a:pt x="1897" y="5893"/>
                  </a:lnTo>
                  <a:lnTo>
                    <a:pt x="15117" y="5865"/>
                  </a:lnTo>
                  <a:lnTo>
                    <a:pt x="1275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452;p45">
              <a:extLst>
                <a:ext uri="{FF2B5EF4-FFF2-40B4-BE49-F238E27FC236}">
                  <a16:creationId xmlns:a16="http://schemas.microsoft.com/office/drawing/2014/main" id="{73E234A4-4996-A44A-9DD7-1FFAE87AC081}"/>
                </a:ext>
              </a:extLst>
            </p:cNvPr>
            <p:cNvSpPr/>
            <p:nvPr/>
          </p:nvSpPr>
          <p:spPr>
            <a:xfrm>
              <a:off x="883000" y="1860775"/>
              <a:ext cx="212450" cy="71400"/>
            </a:xfrm>
            <a:custGeom>
              <a:avLst/>
              <a:gdLst/>
              <a:ahLst/>
              <a:cxnLst/>
              <a:rect l="l" t="t" r="r" b="b"/>
              <a:pathLst>
                <a:path w="8498" h="2856" extrusionOk="0">
                  <a:moveTo>
                    <a:pt x="1385" y="0"/>
                  </a:moveTo>
                  <a:cubicBezTo>
                    <a:pt x="630" y="0"/>
                    <a:pt x="1" y="612"/>
                    <a:pt x="1" y="1382"/>
                  </a:cubicBezTo>
                  <a:cubicBezTo>
                    <a:pt x="1" y="2137"/>
                    <a:pt x="590" y="2745"/>
                    <a:pt x="1345" y="2763"/>
                  </a:cubicBezTo>
                  <a:lnTo>
                    <a:pt x="7688" y="2855"/>
                  </a:lnTo>
                  <a:lnTo>
                    <a:pt x="8498" y="572"/>
                  </a:lnTo>
                  <a:lnTo>
                    <a:pt x="1557" y="11"/>
                  </a:lnTo>
                  <a:cubicBezTo>
                    <a:pt x="1499" y="4"/>
                    <a:pt x="1441" y="0"/>
                    <a:pt x="13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453;p45">
              <a:extLst>
                <a:ext uri="{FF2B5EF4-FFF2-40B4-BE49-F238E27FC236}">
                  <a16:creationId xmlns:a16="http://schemas.microsoft.com/office/drawing/2014/main" id="{51583640-E9DC-2B46-833A-8682527626C9}"/>
                </a:ext>
              </a:extLst>
            </p:cNvPr>
            <p:cNvSpPr/>
            <p:nvPr/>
          </p:nvSpPr>
          <p:spPr>
            <a:xfrm>
              <a:off x="932475" y="1769675"/>
              <a:ext cx="177025" cy="106350"/>
            </a:xfrm>
            <a:custGeom>
              <a:avLst/>
              <a:gdLst/>
              <a:ahLst/>
              <a:cxnLst/>
              <a:rect l="l" t="t" r="r" b="b"/>
              <a:pathLst>
                <a:path w="7081" h="4254" extrusionOk="0">
                  <a:moveTo>
                    <a:pt x="1456" y="1"/>
                  </a:moveTo>
                  <a:cubicBezTo>
                    <a:pt x="790" y="1"/>
                    <a:pt x="219" y="519"/>
                    <a:pt x="176" y="1206"/>
                  </a:cubicBezTo>
                  <a:lnTo>
                    <a:pt x="1" y="3719"/>
                  </a:lnTo>
                  <a:lnTo>
                    <a:pt x="388" y="3784"/>
                  </a:lnTo>
                  <a:lnTo>
                    <a:pt x="5414" y="4253"/>
                  </a:lnTo>
                  <a:cubicBezTo>
                    <a:pt x="5423" y="4253"/>
                    <a:pt x="6777" y="4014"/>
                    <a:pt x="6970" y="3240"/>
                  </a:cubicBezTo>
                  <a:cubicBezTo>
                    <a:pt x="7081" y="2872"/>
                    <a:pt x="6970" y="2485"/>
                    <a:pt x="6694" y="2228"/>
                  </a:cubicBezTo>
                  <a:cubicBezTo>
                    <a:pt x="6491" y="2044"/>
                    <a:pt x="6243" y="1924"/>
                    <a:pt x="5967" y="1896"/>
                  </a:cubicBezTo>
                  <a:lnTo>
                    <a:pt x="5138" y="1795"/>
                  </a:lnTo>
                  <a:cubicBezTo>
                    <a:pt x="5138" y="1777"/>
                    <a:pt x="5138" y="847"/>
                    <a:pt x="3978" y="451"/>
                  </a:cubicBezTo>
                  <a:cubicBezTo>
                    <a:pt x="3398" y="239"/>
                    <a:pt x="2413" y="101"/>
                    <a:pt x="1603" y="9"/>
                  </a:cubicBezTo>
                  <a:cubicBezTo>
                    <a:pt x="1554" y="3"/>
                    <a:pt x="1505" y="1"/>
                    <a:pt x="145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454;p45">
              <a:extLst>
                <a:ext uri="{FF2B5EF4-FFF2-40B4-BE49-F238E27FC236}">
                  <a16:creationId xmlns:a16="http://schemas.microsoft.com/office/drawing/2014/main" id="{C05D9D63-73D8-9E44-B668-075FFE13E30B}"/>
                </a:ext>
              </a:extLst>
            </p:cNvPr>
            <p:cNvSpPr/>
            <p:nvPr/>
          </p:nvSpPr>
          <p:spPr>
            <a:xfrm>
              <a:off x="983350" y="1778750"/>
              <a:ext cx="6000" cy="15400"/>
            </a:xfrm>
            <a:custGeom>
              <a:avLst/>
              <a:gdLst/>
              <a:ahLst/>
              <a:cxnLst/>
              <a:rect l="l" t="t" r="r" b="b"/>
              <a:pathLst>
                <a:path w="240" h="616" extrusionOk="0">
                  <a:moveTo>
                    <a:pt x="125" y="0"/>
                  </a:moveTo>
                  <a:cubicBezTo>
                    <a:pt x="121" y="0"/>
                    <a:pt x="116" y="2"/>
                    <a:pt x="111" y="5"/>
                  </a:cubicBezTo>
                  <a:cubicBezTo>
                    <a:pt x="83" y="14"/>
                    <a:pt x="157" y="152"/>
                    <a:pt x="129" y="318"/>
                  </a:cubicBezTo>
                  <a:cubicBezTo>
                    <a:pt x="102" y="484"/>
                    <a:pt x="1" y="594"/>
                    <a:pt x="10" y="613"/>
                  </a:cubicBezTo>
                  <a:cubicBezTo>
                    <a:pt x="12" y="615"/>
                    <a:pt x="16" y="616"/>
                    <a:pt x="21" y="616"/>
                  </a:cubicBezTo>
                  <a:cubicBezTo>
                    <a:pt x="40" y="616"/>
                    <a:pt x="75" y="602"/>
                    <a:pt x="111" y="567"/>
                  </a:cubicBezTo>
                  <a:cubicBezTo>
                    <a:pt x="175" y="502"/>
                    <a:pt x="212" y="419"/>
                    <a:pt x="221" y="336"/>
                  </a:cubicBezTo>
                  <a:cubicBezTo>
                    <a:pt x="240" y="244"/>
                    <a:pt x="221" y="162"/>
                    <a:pt x="185" y="79"/>
                  </a:cubicBezTo>
                  <a:cubicBezTo>
                    <a:pt x="162" y="33"/>
                    <a:pt x="145" y="0"/>
                    <a:pt x="1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455;p45">
              <a:extLst>
                <a:ext uri="{FF2B5EF4-FFF2-40B4-BE49-F238E27FC236}">
                  <a16:creationId xmlns:a16="http://schemas.microsoft.com/office/drawing/2014/main" id="{A4C3BAE4-7DC5-664F-AFCA-4E4B46CFB5D2}"/>
                </a:ext>
              </a:extLst>
            </p:cNvPr>
            <p:cNvSpPr/>
            <p:nvPr/>
          </p:nvSpPr>
          <p:spPr>
            <a:xfrm>
              <a:off x="975525" y="1817875"/>
              <a:ext cx="6250" cy="15400"/>
            </a:xfrm>
            <a:custGeom>
              <a:avLst/>
              <a:gdLst/>
              <a:ahLst/>
              <a:cxnLst/>
              <a:rect l="l" t="t" r="r" b="b"/>
              <a:pathLst>
                <a:path w="250" h="616" extrusionOk="0">
                  <a:moveTo>
                    <a:pt x="140" y="0"/>
                  </a:moveTo>
                  <a:cubicBezTo>
                    <a:pt x="136" y="0"/>
                    <a:pt x="133" y="2"/>
                    <a:pt x="129" y="5"/>
                  </a:cubicBezTo>
                  <a:cubicBezTo>
                    <a:pt x="102" y="14"/>
                    <a:pt x="166" y="152"/>
                    <a:pt x="139" y="318"/>
                  </a:cubicBezTo>
                  <a:cubicBezTo>
                    <a:pt x="111" y="484"/>
                    <a:pt x="1" y="585"/>
                    <a:pt x="19" y="613"/>
                  </a:cubicBezTo>
                  <a:cubicBezTo>
                    <a:pt x="21" y="615"/>
                    <a:pt x="24" y="616"/>
                    <a:pt x="29" y="616"/>
                  </a:cubicBezTo>
                  <a:cubicBezTo>
                    <a:pt x="45" y="616"/>
                    <a:pt x="75" y="602"/>
                    <a:pt x="111" y="567"/>
                  </a:cubicBezTo>
                  <a:cubicBezTo>
                    <a:pt x="175" y="511"/>
                    <a:pt x="221" y="429"/>
                    <a:pt x="231" y="336"/>
                  </a:cubicBezTo>
                  <a:cubicBezTo>
                    <a:pt x="249" y="254"/>
                    <a:pt x="240" y="162"/>
                    <a:pt x="203" y="79"/>
                  </a:cubicBezTo>
                  <a:cubicBezTo>
                    <a:pt x="180" y="33"/>
                    <a:pt x="158" y="0"/>
                    <a:pt x="1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456;p45">
              <a:extLst>
                <a:ext uri="{FF2B5EF4-FFF2-40B4-BE49-F238E27FC236}">
                  <a16:creationId xmlns:a16="http://schemas.microsoft.com/office/drawing/2014/main" id="{768E9FD1-6212-6842-AB05-FE2DB3E291E7}"/>
                </a:ext>
              </a:extLst>
            </p:cNvPr>
            <p:cNvSpPr/>
            <p:nvPr/>
          </p:nvSpPr>
          <p:spPr>
            <a:xfrm>
              <a:off x="976450" y="1797650"/>
              <a:ext cx="36150" cy="11150"/>
            </a:xfrm>
            <a:custGeom>
              <a:avLst/>
              <a:gdLst/>
              <a:ahLst/>
              <a:cxnLst/>
              <a:rect l="l" t="t" r="r" b="b"/>
              <a:pathLst>
                <a:path w="1446" h="446" extrusionOk="0">
                  <a:moveTo>
                    <a:pt x="1303" y="0"/>
                  </a:moveTo>
                  <a:cubicBezTo>
                    <a:pt x="1276" y="0"/>
                    <a:pt x="1250" y="5"/>
                    <a:pt x="1225" y="13"/>
                  </a:cubicBezTo>
                  <a:lnTo>
                    <a:pt x="884" y="78"/>
                  </a:lnTo>
                  <a:cubicBezTo>
                    <a:pt x="387" y="160"/>
                    <a:pt x="0" y="262"/>
                    <a:pt x="0" y="280"/>
                  </a:cubicBezTo>
                  <a:cubicBezTo>
                    <a:pt x="0" y="282"/>
                    <a:pt x="7" y="284"/>
                    <a:pt x="20" y="284"/>
                  </a:cubicBezTo>
                  <a:cubicBezTo>
                    <a:pt x="106" y="284"/>
                    <a:pt x="468" y="231"/>
                    <a:pt x="893" y="151"/>
                  </a:cubicBezTo>
                  <a:lnTo>
                    <a:pt x="1243" y="78"/>
                  </a:lnTo>
                  <a:cubicBezTo>
                    <a:pt x="1265" y="67"/>
                    <a:pt x="1289" y="62"/>
                    <a:pt x="1316" y="62"/>
                  </a:cubicBezTo>
                  <a:cubicBezTo>
                    <a:pt x="1334" y="62"/>
                    <a:pt x="1353" y="65"/>
                    <a:pt x="1372" y="68"/>
                  </a:cubicBezTo>
                  <a:cubicBezTo>
                    <a:pt x="1400" y="87"/>
                    <a:pt x="1400" y="124"/>
                    <a:pt x="1400" y="170"/>
                  </a:cubicBezTo>
                  <a:cubicBezTo>
                    <a:pt x="1381" y="262"/>
                    <a:pt x="1381" y="354"/>
                    <a:pt x="1400" y="446"/>
                  </a:cubicBezTo>
                  <a:cubicBezTo>
                    <a:pt x="1427" y="363"/>
                    <a:pt x="1446" y="271"/>
                    <a:pt x="1446" y="179"/>
                  </a:cubicBezTo>
                  <a:cubicBezTo>
                    <a:pt x="1446" y="151"/>
                    <a:pt x="1446" y="124"/>
                    <a:pt x="1446" y="105"/>
                  </a:cubicBezTo>
                  <a:cubicBezTo>
                    <a:pt x="1446" y="68"/>
                    <a:pt x="1427" y="41"/>
                    <a:pt x="1400" y="22"/>
                  </a:cubicBezTo>
                  <a:cubicBezTo>
                    <a:pt x="1369" y="7"/>
                    <a:pt x="1336" y="0"/>
                    <a:pt x="1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457;p45">
              <a:extLst>
                <a:ext uri="{FF2B5EF4-FFF2-40B4-BE49-F238E27FC236}">
                  <a16:creationId xmlns:a16="http://schemas.microsoft.com/office/drawing/2014/main" id="{083F902A-A57F-6440-9A9C-B64F76E0DEA6}"/>
                </a:ext>
              </a:extLst>
            </p:cNvPr>
            <p:cNvSpPr/>
            <p:nvPr/>
          </p:nvSpPr>
          <p:spPr>
            <a:xfrm>
              <a:off x="1042950" y="1814525"/>
              <a:ext cx="25125" cy="38475"/>
            </a:xfrm>
            <a:custGeom>
              <a:avLst/>
              <a:gdLst/>
              <a:ahLst/>
              <a:cxnLst/>
              <a:rect l="l" t="t" r="r" b="b"/>
              <a:pathLst>
                <a:path w="1005" h="1539" extrusionOk="0">
                  <a:moveTo>
                    <a:pt x="719" y="1"/>
                  </a:moveTo>
                  <a:cubicBezTo>
                    <a:pt x="627" y="572"/>
                    <a:pt x="378" y="1106"/>
                    <a:pt x="1" y="1538"/>
                  </a:cubicBezTo>
                  <a:cubicBezTo>
                    <a:pt x="1" y="1538"/>
                    <a:pt x="903" y="1262"/>
                    <a:pt x="1004" y="47"/>
                  </a:cubicBezTo>
                  <a:lnTo>
                    <a:pt x="719"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458;p45">
              <a:extLst>
                <a:ext uri="{FF2B5EF4-FFF2-40B4-BE49-F238E27FC236}">
                  <a16:creationId xmlns:a16="http://schemas.microsoft.com/office/drawing/2014/main" id="{18D63E8F-7E9F-C64B-9716-6DB6FC2F045C}"/>
                </a:ext>
              </a:extLst>
            </p:cNvPr>
            <p:cNvSpPr/>
            <p:nvPr/>
          </p:nvSpPr>
          <p:spPr>
            <a:xfrm>
              <a:off x="960575" y="1813275"/>
              <a:ext cx="6450" cy="19275"/>
            </a:xfrm>
            <a:custGeom>
              <a:avLst/>
              <a:gdLst/>
              <a:ahLst/>
              <a:cxnLst/>
              <a:rect l="l" t="t" r="r" b="b"/>
              <a:pathLst>
                <a:path w="258" h="771" extrusionOk="0">
                  <a:moveTo>
                    <a:pt x="206" y="0"/>
                  </a:moveTo>
                  <a:cubicBezTo>
                    <a:pt x="180" y="0"/>
                    <a:pt x="149" y="35"/>
                    <a:pt x="111" y="88"/>
                  </a:cubicBezTo>
                  <a:cubicBezTo>
                    <a:pt x="9" y="263"/>
                    <a:pt x="0" y="484"/>
                    <a:pt x="74" y="668"/>
                  </a:cubicBezTo>
                  <a:cubicBezTo>
                    <a:pt x="107" y="734"/>
                    <a:pt x="140" y="770"/>
                    <a:pt x="160" y="770"/>
                  </a:cubicBezTo>
                  <a:cubicBezTo>
                    <a:pt x="162" y="770"/>
                    <a:pt x="164" y="770"/>
                    <a:pt x="166" y="769"/>
                  </a:cubicBezTo>
                  <a:cubicBezTo>
                    <a:pt x="212" y="751"/>
                    <a:pt x="184" y="585"/>
                    <a:pt x="193" y="382"/>
                  </a:cubicBezTo>
                  <a:cubicBezTo>
                    <a:pt x="212" y="189"/>
                    <a:pt x="258" y="23"/>
                    <a:pt x="221" y="5"/>
                  </a:cubicBezTo>
                  <a:cubicBezTo>
                    <a:pt x="216" y="2"/>
                    <a:pt x="211" y="0"/>
                    <a:pt x="2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459;p45">
              <a:extLst>
                <a:ext uri="{FF2B5EF4-FFF2-40B4-BE49-F238E27FC236}">
                  <a16:creationId xmlns:a16="http://schemas.microsoft.com/office/drawing/2014/main" id="{F37D5947-33AF-C340-8548-7E913C57C440}"/>
                </a:ext>
              </a:extLst>
            </p:cNvPr>
            <p:cNvSpPr/>
            <p:nvPr/>
          </p:nvSpPr>
          <p:spPr>
            <a:xfrm>
              <a:off x="967000" y="1776800"/>
              <a:ext cx="7400" cy="14100"/>
            </a:xfrm>
            <a:custGeom>
              <a:avLst/>
              <a:gdLst/>
              <a:ahLst/>
              <a:cxnLst/>
              <a:rect l="l" t="t" r="r" b="b"/>
              <a:pathLst>
                <a:path w="296" h="564" extrusionOk="0">
                  <a:moveTo>
                    <a:pt x="243" y="0"/>
                  </a:moveTo>
                  <a:cubicBezTo>
                    <a:pt x="223" y="0"/>
                    <a:pt x="194" y="12"/>
                    <a:pt x="157" y="37"/>
                  </a:cubicBezTo>
                  <a:cubicBezTo>
                    <a:pt x="38" y="157"/>
                    <a:pt x="1" y="332"/>
                    <a:pt x="65" y="488"/>
                  </a:cubicBezTo>
                  <a:cubicBezTo>
                    <a:pt x="89" y="542"/>
                    <a:pt x="118" y="564"/>
                    <a:pt x="138" y="564"/>
                  </a:cubicBezTo>
                  <a:cubicBezTo>
                    <a:pt x="142" y="564"/>
                    <a:pt x="145" y="563"/>
                    <a:pt x="148" y="562"/>
                  </a:cubicBezTo>
                  <a:cubicBezTo>
                    <a:pt x="194" y="543"/>
                    <a:pt x="185" y="424"/>
                    <a:pt x="213" y="286"/>
                  </a:cubicBezTo>
                  <a:cubicBezTo>
                    <a:pt x="240" y="147"/>
                    <a:pt x="296" y="46"/>
                    <a:pt x="268" y="9"/>
                  </a:cubicBezTo>
                  <a:cubicBezTo>
                    <a:pt x="262" y="3"/>
                    <a:pt x="254" y="0"/>
                    <a:pt x="2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460;p45">
              <a:extLst>
                <a:ext uri="{FF2B5EF4-FFF2-40B4-BE49-F238E27FC236}">
                  <a16:creationId xmlns:a16="http://schemas.microsoft.com/office/drawing/2014/main" id="{1BFEB757-0D45-B04E-846F-7A6D086EC399}"/>
                </a:ext>
              </a:extLst>
            </p:cNvPr>
            <p:cNvSpPr/>
            <p:nvPr/>
          </p:nvSpPr>
          <p:spPr>
            <a:xfrm>
              <a:off x="897050" y="1739000"/>
              <a:ext cx="101975" cy="137500"/>
            </a:xfrm>
            <a:custGeom>
              <a:avLst/>
              <a:gdLst/>
              <a:ahLst/>
              <a:cxnLst/>
              <a:rect l="l" t="t" r="r" b="b"/>
              <a:pathLst>
                <a:path w="4079" h="5500" extrusionOk="0">
                  <a:moveTo>
                    <a:pt x="2016" y="0"/>
                  </a:moveTo>
                  <a:cubicBezTo>
                    <a:pt x="1997" y="0"/>
                    <a:pt x="1979" y="1"/>
                    <a:pt x="1961" y="2"/>
                  </a:cubicBezTo>
                  <a:cubicBezTo>
                    <a:pt x="1869" y="21"/>
                    <a:pt x="1795" y="76"/>
                    <a:pt x="1749" y="150"/>
                  </a:cubicBezTo>
                  <a:cubicBezTo>
                    <a:pt x="1731" y="85"/>
                    <a:pt x="1676" y="39"/>
                    <a:pt x="1611" y="21"/>
                  </a:cubicBezTo>
                  <a:cubicBezTo>
                    <a:pt x="1587" y="16"/>
                    <a:pt x="1561" y="14"/>
                    <a:pt x="1536" y="14"/>
                  </a:cubicBezTo>
                  <a:cubicBezTo>
                    <a:pt x="1466" y="14"/>
                    <a:pt x="1393" y="31"/>
                    <a:pt x="1326" y="58"/>
                  </a:cubicBezTo>
                  <a:cubicBezTo>
                    <a:pt x="1243" y="76"/>
                    <a:pt x="1179" y="131"/>
                    <a:pt x="1133" y="196"/>
                  </a:cubicBezTo>
                  <a:cubicBezTo>
                    <a:pt x="1105" y="288"/>
                    <a:pt x="1114" y="380"/>
                    <a:pt x="1151" y="463"/>
                  </a:cubicBezTo>
                  <a:cubicBezTo>
                    <a:pt x="1243" y="748"/>
                    <a:pt x="1243" y="1107"/>
                    <a:pt x="1022" y="1319"/>
                  </a:cubicBezTo>
                  <a:cubicBezTo>
                    <a:pt x="847" y="1475"/>
                    <a:pt x="580" y="1521"/>
                    <a:pt x="433" y="1706"/>
                  </a:cubicBezTo>
                  <a:cubicBezTo>
                    <a:pt x="267" y="1908"/>
                    <a:pt x="322" y="2212"/>
                    <a:pt x="415" y="2451"/>
                  </a:cubicBezTo>
                  <a:cubicBezTo>
                    <a:pt x="497" y="2700"/>
                    <a:pt x="617" y="2967"/>
                    <a:pt x="543" y="3215"/>
                  </a:cubicBezTo>
                  <a:cubicBezTo>
                    <a:pt x="497" y="3399"/>
                    <a:pt x="359" y="3538"/>
                    <a:pt x="258" y="3703"/>
                  </a:cubicBezTo>
                  <a:cubicBezTo>
                    <a:pt x="65" y="3989"/>
                    <a:pt x="0" y="4338"/>
                    <a:pt x="74" y="4679"/>
                  </a:cubicBezTo>
                  <a:cubicBezTo>
                    <a:pt x="148" y="5020"/>
                    <a:pt x="387" y="5305"/>
                    <a:pt x="709" y="5443"/>
                  </a:cubicBezTo>
                  <a:cubicBezTo>
                    <a:pt x="810" y="5481"/>
                    <a:pt x="917" y="5499"/>
                    <a:pt x="1024" y="5499"/>
                  </a:cubicBezTo>
                  <a:cubicBezTo>
                    <a:pt x="1256" y="5499"/>
                    <a:pt x="1487" y="5411"/>
                    <a:pt x="1657" y="5241"/>
                  </a:cubicBezTo>
                  <a:cubicBezTo>
                    <a:pt x="1676" y="5231"/>
                    <a:pt x="1685" y="5213"/>
                    <a:pt x="1703" y="5204"/>
                  </a:cubicBezTo>
                  <a:cubicBezTo>
                    <a:pt x="2053" y="5261"/>
                    <a:pt x="2738" y="5333"/>
                    <a:pt x="3277" y="5333"/>
                  </a:cubicBezTo>
                  <a:cubicBezTo>
                    <a:pt x="3690" y="5333"/>
                    <a:pt x="4018" y="5291"/>
                    <a:pt x="4042" y="5167"/>
                  </a:cubicBezTo>
                  <a:cubicBezTo>
                    <a:pt x="4079" y="4946"/>
                    <a:pt x="2431" y="4605"/>
                    <a:pt x="2431" y="4605"/>
                  </a:cubicBezTo>
                  <a:cubicBezTo>
                    <a:pt x="2339" y="4053"/>
                    <a:pt x="1795" y="3943"/>
                    <a:pt x="1703" y="3786"/>
                  </a:cubicBezTo>
                  <a:cubicBezTo>
                    <a:pt x="1621" y="3639"/>
                    <a:pt x="1841" y="3031"/>
                    <a:pt x="2182" y="2534"/>
                  </a:cubicBezTo>
                  <a:cubicBezTo>
                    <a:pt x="2615" y="1917"/>
                    <a:pt x="2642" y="859"/>
                    <a:pt x="2642" y="500"/>
                  </a:cubicBezTo>
                  <a:cubicBezTo>
                    <a:pt x="2652" y="463"/>
                    <a:pt x="2652" y="426"/>
                    <a:pt x="2642" y="398"/>
                  </a:cubicBezTo>
                  <a:lnTo>
                    <a:pt x="2642" y="361"/>
                  </a:lnTo>
                  <a:cubicBezTo>
                    <a:pt x="2642" y="343"/>
                    <a:pt x="2633" y="315"/>
                    <a:pt x="2624" y="297"/>
                  </a:cubicBezTo>
                  <a:cubicBezTo>
                    <a:pt x="2550" y="177"/>
                    <a:pt x="2431" y="94"/>
                    <a:pt x="2302" y="67"/>
                  </a:cubicBezTo>
                  <a:cubicBezTo>
                    <a:pt x="2209" y="21"/>
                    <a:pt x="2110" y="0"/>
                    <a:pt x="2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461;p45">
              <a:extLst>
                <a:ext uri="{FF2B5EF4-FFF2-40B4-BE49-F238E27FC236}">
                  <a16:creationId xmlns:a16="http://schemas.microsoft.com/office/drawing/2014/main" id="{D74B5869-2496-894B-906E-37F58B22BEAE}"/>
                </a:ext>
              </a:extLst>
            </p:cNvPr>
            <p:cNvSpPr/>
            <p:nvPr/>
          </p:nvSpPr>
          <p:spPr>
            <a:xfrm>
              <a:off x="905800" y="1747175"/>
              <a:ext cx="47200" cy="113775"/>
            </a:xfrm>
            <a:custGeom>
              <a:avLst/>
              <a:gdLst/>
              <a:ahLst/>
              <a:cxnLst/>
              <a:rect l="l" t="t" r="r" b="b"/>
              <a:pathLst>
                <a:path w="1888" h="4551" extrusionOk="0">
                  <a:moveTo>
                    <a:pt x="1657" y="0"/>
                  </a:moveTo>
                  <a:cubicBezTo>
                    <a:pt x="1557" y="0"/>
                    <a:pt x="1467" y="61"/>
                    <a:pt x="1436" y="154"/>
                  </a:cubicBezTo>
                  <a:cubicBezTo>
                    <a:pt x="1418" y="228"/>
                    <a:pt x="1436" y="301"/>
                    <a:pt x="1482" y="357"/>
                  </a:cubicBezTo>
                  <a:cubicBezTo>
                    <a:pt x="1491" y="375"/>
                    <a:pt x="1510" y="393"/>
                    <a:pt x="1528" y="403"/>
                  </a:cubicBezTo>
                  <a:cubicBezTo>
                    <a:pt x="1519" y="384"/>
                    <a:pt x="1501" y="366"/>
                    <a:pt x="1491" y="347"/>
                  </a:cubicBezTo>
                  <a:cubicBezTo>
                    <a:pt x="1455" y="292"/>
                    <a:pt x="1445" y="228"/>
                    <a:pt x="1464" y="163"/>
                  </a:cubicBezTo>
                  <a:cubicBezTo>
                    <a:pt x="1494" y="89"/>
                    <a:pt x="1565" y="45"/>
                    <a:pt x="1640" y="45"/>
                  </a:cubicBezTo>
                  <a:cubicBezTo>
                    <a:pt x="1658" y="45"/>
                    <a:pt x="1676" y="47"/>
                    <a:pt x="1694" y="53"/>
                  </a:cubicBezTo>
                  <a:cubicBezTo>
                    <a:pt x="1749" y="62"/>
                    <a:pt x="1795" y="108"/>
                    <a:pt x="1814" y="163"/>
                  </a:cubicBezTo>
                  <a:cubicBezTo>
                    <a:pt x="1841" y="228"/>
                    <a:pt x="1841" y="301"/>
                    <a:pt x="1814" y="366"/>
                  </a:cubicBezTo>
                  <a:cubicBezTo>
                    <a:pt x="1777" y="504"/>
                    <a:pt x="1611" y="596"/>
                    <a:pt x="1455" y="670"/>
                  </a:cubicBezTo>
                  <a:cubicBezTo>
                    <a:pt x="1298" y="743"/>
                    <a:pt x="1096" y="817"/>
                    <a:pt x="976" y="1010"/>
                  </a:cubicBezTo>
                  <a:cubicBezTo>
                    <a:pt x="930" y="1121"/>
                    <a:pt x="921" y="1231"/>
                    <a:pt x="958" y="1342"/>
                  </a:cubicBezTo>
                  <a:cubicBezTo>
                    <a:pt x="994" y="1452"/>
                    <a:pt x="1040" y="1544"/>
                    <a:pt x="1077" y="1645"/>
                  </a:cubicBezTo>
                  <a:cubicBezTo>
                    <a:pt x="1114" y="1747"/>
                    <a:pt x="1123" y="1857"/>
                    <a:pt x="1105" y="1968"/>
                  </a:cubicBezTo>
                  <a:cubicBezTo>
                    <a:pt x="1086" y="2078"/>
                    <a:pt x="1040" y="2189"/>
                    <a:pt x="985" y="2281"/>
                  </a:cubicBezTo>
                  <a:cubicBezTo>
                    <a:pt x="865" y="2474"/>
                    <a:pt x="718" y="2649"/>
                    <a:pt x="552" y="2805"/>
                  </a:cubicBezTo>
                  <a:cubicBezTo>
                    <a:pt x="396" y="2953"/>
                    <a:pt x="267" y="3128"/>
                    <a:pt x="166" y="3321"/>
                  </a:cubicBezTo>
                  <a:cubicBezTo>
                    <a:pt x="0" y="3671"/>
                    <a:pt x="83" y="4094"/>
                    <a:pt x="378" y="4352"/>
                  </a:cubicBezTo>
                  <a:cubicBezTo>
                    <a:pt x="488" y="4444"/>
                    <a:pt x="617" y="4509"/>
                    <a:pt x="755" y="4536"/>
                  </a:cubicBezTo>
                  <a:cubicBezTo>
                    <a:pt x="810" y="4545"/>
                    <a:pt x="865" y="4550"/>
                    <a:pt x="920" y="4550"/>
                  </a:cubicBezTo>
                  <a:cubicBezTo>
                    <a:pt x="974" y="4550"/>
                    <a:pt x="1027" y="4545"/>
                    <a:pt x="1077" y="4536"/>
                  </a:cubicBezTo>
                  <a:cubicBezTo>
                    <a:pt x="1142" y="4518"/>
                    <a:pt x="1206" y="4499"/>
                    <a:pt x="1271" y="4472"/>
                  </a:cubicBezTo>
                  <a:cubicBezTo>
                    <a:pt x="1289" y="4463"/>
                    <a:pt x="1307" y="4453"/>
                    <a:pt x="1326" y="4435"/>
                  </a:cubicBezTo>
                  <a:lnTo>
                    <a:pt x="1326" y="4435"/>
                  </a:lnTo>
                  <a:cubicBezTo>
                    <a:pt x="1243" y="4463"/>
                    <a:pt x="1160" y="4490"/>
                    <a:pt x="1077" y="4509"/>
                  </a:cubicBezTo>
                  <a:cubicBezTo>
                    <a:pt x="1035" y="4515"/>
                    <a:pt x="993" y="4518"/>
                    <a:pt x="951" y="4518"/>
                  </a:cubicBezTo>
                  <a:cubicBezTo>
                    <a:pt x="578" y="4518"/>
                    <a:pt x="249" y="4265"/>
                    <a:pt x="166" y="3892"/>
                  </a:cubicBezTo>
                  <a:cubicBezTo>
                    <a:pt x="120" y="3708"/>
                    <a:pt x="138" y="3514"/>
                    <a:pt x="221" y="3349"/>
                  </a:cubicBezTo>
                  <a:cubicBezTo>
                    <a:pt x="322" y="3164"/>
                    <a:pt x="442" y="2990"/>
                    <a:pt x="598" y="2842"/>
                  </a:cubicBezTo>
                  <a:cubicBezTo>
                    <a:pt x="764" y="2686"/>
                    <a:pt x="921" y="2502"/>
                    <a:pt x="1040" y="2308"/>
                  </a:cubicBezTo>
                  <a:cubicBezTo>
                    <a:pt x="1105" y="2207"/>
                    <a:pt x="1142" y="2087"/>
                    <a:pt x="1169" y="1968"/>
                  </a:cubicBezTo>
                  <a:cubicBezTo>
                    <a:pt x="1188" y="1857"/>
                    <a:pt x="1178" y="1738"/>
                    <a:pt x="1132" y="1627"/>
                  </a:cubicBezTo>
                  <a:cubicBezTo>
                    <a:pt x="1105" y="1517"/>
                    <a:pt x="1050" y="1415"/>
                    <a:pt x="1022" y="1323"/>
                  </a:cubicBezTo>
                  <a:cubicBezTo>
                    <a:pt x="985" y="1231"/>
                    <a:pt x="994" y="1130"/>
                    <a:pt x="1031" y="1038"/>
                  </a:cubicBezTo>
                  <a:cubicBezTo>
                    <a:pt x="1077" y="955"/>
                    <a:pt x="1151" y="891"/>
                    <a:pt x="1234" y="845"/>
                  </a:cubicBezTo>
                  <a:cubicBezTo>
                    <a:pt x="1307" y="799"/>
                    <a:pt x="1390" y="752"/>
                    <a:pt x="1482" y="716"/>
                  </a:cubicBezTo>
                  <a:cubicBezTo>
                    <a:pt x="1639" y="651"/>
                    <a:pt x="1814" y="550"/>
                    <a:pt x="1860" y="384"/>
                  </a:cubicBezTo>
                  <a:cubicBezTo>
                    <a:pt x="1887" y="311"/>
                    <a:pt x="1887" y="228"/>
                    <a:pt x="1860" y="154"/>
                  </a:cubicBezTo>
                  <a:cubicBezTo>
                    <a:pt x="1841" y="80"/>
                    <a:pt x="1777" y="25"/>
                    <a:pt x="1712" y="7"/>
                  </a:cubicBezTo>
                  <a:cubicBezTo>
                    <a:pt x="1694" y="2"/>
                    <a:pt x="1675" y="0"/>
                    <a:pt x="16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462;p45">
              <a:extLst>
                <a:ext uri="{FF2B5EF4-FFF2-40B4-BE49-F238E27FC236}">
                  <a16:creationId xmlns:a16="http://schemas.microsoft.com/office/drawing/2014/main" id="{A42A5400-8917-C748-839D-4C2F4D88F4E0}"/>
                </a:ext>
              </a:extLst>
            </p:cNvPr>
            <p:cNvSpPr/>
            <p:nvPr/>
          </p:nvSpPr>
          <p:spPr>
            <a:xfrm>
              <a:off x="926500" y="1745250"/>
              <a:ext cx="31325" cy="105450"/>
            </a:xfrm>
            <a:custGeom>
              <a:avLst/>
              <a:gdLst/>
              <a:ahLst/>
              <a:cxnLst/>
              <a:rect l="l" t="t" r="r" b="b"/>
              <a:pathLst>
                <a:path w="1253" h="4218" extrusionOk="0">
                  <a:moveTo>
                    <a:pt x="921" y="1"/>
                  </a:moveTo>
                  <a:cubicBezTo>
                    <a:pt x="976" y="29"/>
                    <a:pt x="1032" y="65"/>
                    <a:pt x="1087" y="111"/>
                  </a:cubicBezTo>
                  <a:cubicBezTo>
                    <a:pt x="1133" y="167"/>
                    <a:pt x="1170" y="240"/>
                    <a:pt x="1188" y="314"/>
                  </a:cubicBezTo>
                  <a:cubicBezTo>
                    <a:pt x="1216" y="406"/>
                    <a:pt x="1207" y="507"/>
                    <a:pt x="1161" y="599"/>
                  </a:cubicBezTo>
                  <a:cubicBezTo>
                    <a:pt x="1105" y="701"/>
                    <a:pt x="1023" y="793"/>
                    <a:pt x="912" y="857"/>
                  </a:cubicBezTo>
                  <a:cubicBezTo>
                    <a:pt x="857" y="894"/>
                    <a:pt x="802" y="949"/>
                    <a:pt x="765" y="1004"/>
                  </a:cubicBezTo>
                  <a:cubicBezTo>
                    <a:pt x="719" y="1078"/>
                    <a:pt x="700" y="1161"/>
                    <a:pt x="719" y="1235"/>
                  </a:cubicBezTo>
                  <a:cubicBezTo>
                    <a:pt x="746" y="1317"/>
                    <a:pt x="765" y="1391"/>
                    <a:pt x="802" y="1465"/>
                  </a:cubicBezTo>
                  <a:cubicBezTo>
                    <a:pt x="829" y="1538"/>
                    <a:pt x="838" y="1612"/>
                    <a:pt x="848" y="1695"/>
                  </a:cubicBezTo>
                  <a:cubicBezTo>
                    <a:pt x="838" y="1861"/>
                    <a:pt x="802" y="2017"/>
                    <a:pt x="728" y="2164"/>
                  </a:cubicBezTo>
                  <a:cubicBezTo>
                    <a:pt x="581" y="2477"/>
                    <a:pt x="350" y="2726"/>
                    <a:pt x="203" y="2993"/>
                  </a:cubicBezTo>
                  <a:cubicBezTo>
                    <a:pt x="47" y="3223"/>
                    <a:pt x="1" y="3508"/>
                    <a:pt x="56" y="3785"/>
                  </a:cubicBezTo>
                  <a:cubicBezTo>
                    <a:pt x="102" y="3960"/>
                    <a:pt x="240" y="4116"/>
                    <a:pt x="415" y="4190"/>
                  </a:cubicBezTo>
                  <a:cubicBezTo>
                    <a:pt x="461" y="4199"/>
                    <a:pt x="507" y="4208"/>
                    <a:pt x="562" y="4217"/>
                  </a:cubicBezTo>
                  <a:cubicBezTo>
                    <a:pt x="599" y="4208"/>
                    <a:pt x="608" y="4208"/>
                    <a:pt x="608" y="4208"/>
                  </a:cubicBezTo>
                  <a:cubicBezTo>
                    <a:pt x="544" y="4199"/>
                    <a:pt x="479" y="4181"/>
                    <a:pt x="424" y="4162"/>
                  </a:cubicBezTo>
                  <a:cubicBezTo>
                    <a:pt x="268" y="4079"/>
                    <a:pt x="148" y="3941"/>
                    <a:pt x="102" y="3766"/>
                  </a:cubicBezTo>
                  <a:cubicBezTo>
                    <a:pt x="56" y="3508"/>
                    <a:pt x="111" y="3241"/>
                    <a:pt x="258" y="3021"/>
                  </a:cubicBezTo>
                  <a:cubicBezTo>
                    <a:pt x="396" y="2763"/>
                    <a:pt x="636" y="2523"/>
                    <a:pt x="792" y="2192"/>
                  </a:cubicBezTo>
                  <a:cubicBezTo>
                    <a:pt x="866" y="2035"/>
                    <a:pt x="903" y="1861"/>
                    <a:pt x="903" y="1686"/>
                  </a:cubicBezTo>
                  <a:cubicBezTo>
                    <a:pt x="903" y="1603"/>
                    <a:pt x="884" y="1520"/>
                    <a:pt x="857" y="1446"/>
                  </a:cubicBezTo>
                  <a:cubicBezTo>
                    <a:pt x="820" y="1373"/>
                    <a:pt x="802" y="1299"/>
                    <a:pt x="774" y="1225"/>
                  </a:cubicBezTo>
                  <a:cubicBezTo>
                    <a:pt x="756" y="1161"/>
                    <a:pt x="774" y="1096"/>
                    <a:pt x="811" y="1041"/>
                  </a:cubicBezTo>
                  <a:cubicBezTo>
                    <a:pt x="848" y="986"/>
                    <a:pt x="894" y="940"/>
                    <a:pt x="949" y="903"/>
                  </a:cubicBezTo>
                  <a:cubicBezTo>
                    <a:pt x="1050" y="829"/>
                    <a:pt x="1142" y="728"/>
                    <a:pt x="1197" y="618"/>
                  </a:cubicBezTo>
                  <a:cubicBezTo>
                    <a:pt x="1243" y="516"/>
                    <a:pt x="1253" y="406"/>
                    <a:pt x="1225" y="296"/>
                  </a:cubicBezTo>
                  <a:cubicBezTo>
                    <a:pt x="1197" y="222"/>
                    <a:pt x="1151" y="148"/>
                    <a:pt x="1096" y="93"/>
                  </a:cubicBezTo>
                  <a:cubicBezTo>
                    <a:pt x="1059" y="65"/>
                    <a:pt x="1013" y="38"/>
                    <a:pt x="976" y="10"/>
                  </a:cubicBezTo>
                  <a:cubicBezTo>
                    <a:pt x="958" y="1"/>
                    <a:pt x="940" y="1"/>
                    <a:pt x="92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463;p45">
              <a:extLst>
                <a:ext uri="{FF2B5EF4-FFF2-40B4-BE49-F238E27FC236}">
                  <a16:creationId xmlns:a16="http://schemas.microsoft.com/office/drawing/2014/main" id="{6BFF078C-8977-0E4E-8EDE-2E4564DC42C3}"/>
                </a:ext>
              </a:extLst>
            </p:cNvPr>
            <p:cNvSpPr/>
            <p:nvPr/>
          </p:nvSpPr>
          <p:spPr>
            <a:xfrm>
              <a:off x="1022700" y="1807875"/>
              <a:ext cx="2100" cy="2600"/>
            </a:xfrm>
            <a:custGeom>
              <a:avLst/>
              <a:gdLst/>
              <a:ahLst/>
              <a:cxnLst/>
              <a:rect l="l" t="t" r="r" b="b"/>
              <a:pathLst>
                <a:path w="84" h="104" extrusionOk="0">
                  <a:moveTo>
                    <a:pt x="56" y="0"/>
                  </a:moveTo>
                  <a:cubicBezTo>
                    <a:pt x="47" y="0"/>
                    <a:pt x="19" y="9"/>
                    <a:pt x="10" y="37"/>
                  </a:cubicBezTo>
                  <a:cubicBezTo>
                    <a:pt x="1" y="64"/>
                    <a:pt x="1" y="92"/>
                    <a:pt x="19" y="101"/>
                  </a:cubicBezTo>
                  <a:cubicBezTo>
                    <a:pt x="22" y="103"/>
                    <a:pt x="26" y="104"/>
                    <a:pt x="29" y="104"/>
                  </a:cubicBezTo>
                  <a:cubicBezTo>
                    <a:pt x="44" y="104"/>
                    <a:pt x="58" y="87"/>
                    <a:pt x="65" y="64"/>
                  </a:cubicBezTo>
                  <a:cubicBezTo>
                    <a:pt x="84" y="37"/>
                    <a:pt x="74" y="9"/>
                    <a:pt x="5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464;p45">
              <a:extLst>
                <a:ext uri="{FF2B5EF4-FFF2-40B4-BE49-F238E27FC236}">
                  <a16:creationId xmlns:a16="http://schemas.microsoft.com/office/drawing/2014/main" id="{ECC8DE8A-F44B-D942-9F8A-98F2580528F3}"/>
                </a:ext>
              </a:extLst>
            </p:cNvPr>
            <p:cNvSpPr/>
            <p:nvPr/>
          </p:nvSpPr>
          <p:spPr>
            <a:xfrm>
              <a:off x="1233075" y="1793125"/>
              <a:ext cx="55250" cy="139275"/>
            </a:xfrm>
            <a:custGeom>
              <a:avLst/>
              <a:gdLst/>
              <a:ahLst/>
              <a:cxnLst/>
              <a:rect l="l" t="t" r="r" b="b"/>
              <a:pathLst>
                <a:path w="2210" h="5571" extrusionOk="0">
                  <a:moveTo>
                    <a:pt x="543" y="1"/>
                  </a:moveTo>
                  <a:lnTo>
                    <a:pt x="479" y="28"/>
                  </a:lnTo>
                  <a:cubicBezTo>
                    <a:pt x="240" y="84"/>
                    <a:pt x="83" y="323"/>
                    <a:pt x="37" y="562"/>
                  </a:cubicBezTo>
                  <a:cubicBezTo>
                    <a:pt x="9" y="802"/>
                    <a:pt x="28" y="1050"/>
                    <a:pt x="74" y="1290"/>
                  </a:cubicBezTo>
                  <a:cubicBezTo>
                    <a:pt x="175" y="1962"/>
                    <a:pt x="194" y="2643"/>
                    <a:pt x="129" y="3315"/>
                  </a:cubicBezTo>
                  <a:cubicBezTo>
                    <a:pt x="83" y="3849"/>
                    <a:pt x="0" y="4438"/>
                    <a:pt x="304" y="4871"/>
                  </a:cubicBezTo>
                  <a:cubicBezTo>
                    <a:pt x="497" y="5147"/>
                    <a:pt x="810" y="5313"/>
                    <a:pt x="1114" y="5460"/>
                  </a:cubicBezTo>
                  <a:cubicBezTo>
                    <a:pt x="1271" y="5534"/>
                    <a:pt x="1436" y="5571"/>
                    <a:pt x="1611" y="5571"/>
                  </a:cubicBezTo>
                  <a:cubicBezTo>
                    <a:pt x="1823" y="5571"/>
                    <a:pt x="1989" y="5423"/>
                    <a:pt x="2118" y="5304"/>
                  </a:cubicBezTo>
                  <a:cubicBezTo>
                    <a:pt x="2210" y="5221"/>
                    <a:pt x="2182" y="4963"/>
                    <a:pt x="2099" y="4714"/>
                  </a:cubicBezTo>
                  <a:cubicBezTo>
                    <a:pt x="1584" y="3140"/>
                    <a:pt x="1059" y="1566"/>
                    <a:pt x="5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465;p45">
              <a:extLst>
                <a:ext uri="{FF2B5EF4-FFF2-40B4-BE49-F238E27FC236}">
                  <a16:creationId xmlns:a16="http://schemas.microsoft.com/office/drawing/2014/main" id="{2E2CA9C1-A81E-344A-95C2-DBDBF0991028}"/>
                </a:ext>
              </a:extLst>
            </p:cNvPr>
            <p:cNvSpPr/>
            <p:nvPr/>
          </p:nvSpPr>
          <p:spPr>
            <a:xfrm>
              <a:off x="1262300" y="1764450"/>
              <a:ext cx="699000" cy="172775"/>
            </a:xfrm>
            <a:custGeom>
              <a:avLst/>
              <a:gdLst/>
              <a:ahLst/>
              <a:cxnLst/>
              <a:rect l="l" t="t" r="r" b="b"/>
              <a:pathLst>
                <a:path w="27960" h="6911" extrusionOk="0">
                  <a:moveTo>
                    <a:pt x="17561" y="1"/>
                  </a:moveTo>
                  <a:cubicBezTo>
                    <a:pt x="16911" y="1"/>
                    <a:pt x="16260" y="33"/>
                    <a:pt x="15614" y="80"/>
                  </a:cubicBezTo>
                  <a:cubicBezTo>
                    <a:pt x="13831" y="218"/>
                    <a:pt x="12055" y="463"/>
                    <a:pt x="10273" y="463"/>
                  </a:cubicBezTo>
                  <a:cubicBezTo>
                    <a:pt x="10031" y="463"/>
                    <a:pt x="9789" y="458"/>
                    <a:pt x="9547" y="448"/>
                  </a:cubicBezTo>
                  <a:cubicBezTo>
                    <a:pt x="7909" y="374"/>
                    <a:pt x="6297" y="52"/>
                    <a:pt x="4659" y="6"/>
                  </a:cubicBezTo>
                  <a:cubicBezTo>
                    <a:pt x="4547" y="3"/>
                    <a:pt x="4435" y="1"/>
                    <a:pt x="4322" y="1"/>
                  </a:cubicBezTo>
                  <a:cubicBezTo>
                    <a:pt x="2795" y="1"/>
                    <a:pt x="1218" y="303"/>
                    <a:pt x="0" y="1212"/>
                  </a:cubicBezTo>
                  <a:lnTo>
                    <a:pt x="2127" y="6911"/>
                  </a:lnTo>
                  <a:lnTo>
                    <a:pt x="27508" y="6690"/>
                  </a:lnTo>
                  <a:cubicBezTo>
                    <a:pt x="27960" y="6045"/>
                    <a:pt x="27812" y="5005"/>
                    <a:pt x="27380" y="4352"/>
                  </a:cubicBezTo>
                  <a:cubicBezTo>
                    <a:pt x="26947" y="3698"/>
                    <a:pt x="26275" y="3238"/>
                    <a:pt x="25621" y="2805"/>
                  </a:cubicBezTo>
                  <a:cubicBezTo>
                    <a:pt x="24351" y="1958"/>
                    <a:pt x="23071" y="1102"/>
                    <a:pt x="21635" y="605"/>
                  </a:cubicBezTo>
                  <a:cubicBezTo>
                    <a:pt x="20331" y="147"/>
                    <a:pt x="18949" y="1"/>
                    <a:pt x="175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466;p45">
              <a:extLst>
                <a:ext uri="{FF2B5EF4-FFF2-40B4-BE49-F238E27FC236}">
                  <a16:creationId xmlns:a16="http://schemas.microsoft.com/office/drawing/2014/main" id="{CF59419A-4499-F549-BF3C-F8E3F3500F6A}"/>
                </a:ext>
              </a:extLst>
            </p:cNvPr>
            <p:cNvSpPr/>
            <p:nvPr/>
          </p:nvSpPr>
          <p:spPr>
            <a:xfrm>
              <a:off x="1262300" y="1764450"/>
              <a:ext cx="699000" cy="172775"/>
            </a:xfrm>
            <a:custGeom>
              <a:avLst/>
              <a:gdLst/>
              <a:ahLst/>
              <a:cxnLst/>
              <a:rect l="l" t="t" r="r" b="b"/>
              <a:pathLst>
                <a:path w="27960" h="6911" extrusionOk="0">
                  <a:moveTo>
                    <a:pt x="17561" y="1"/>
                  </a:moveTo>
                  <a:cubicBezTo>
                    <a:pt x="16911" y="1"/>
                    <a:pt x="16260" y="33"/>
                    <a:pt x="15614" y="80"/>
                  </a:cubicBezTo>
                  <a:cubicBezTo>
                    <a:pt x="13831" y="218"/>
                    <a:pt x="12055" y="463"/>
                    <a:pt x="10273" y="463"/>
                  </a:cubicBezTo>
                  <a:cubicBezTo>
                    <a:pt x="10031" y="463"/>
                    <a:pt x="9789" y="458"/>
                    <a:pt x="9547" y="448"/>
                  </a:cubicBezTo>
                  <a:cubicBezTo>
                    <a:pt x="7909" y="374"/>
                    <a:pt x="6297" y="52"/>
                    <a:pt x="4659" y="6"/>
                  </a:cubicBezTo>
                  <a:cubicBezTo>
                    <a:pt x="4547" y="3"/>
                    <a:pt x="4435" y="1"/>
                    <a:pt x="4322" y="1"/>
                  </a:cubicBezTo>
                  <a:cubicBezTo>
                    <a:pt x="2795" y="1"/>
                    <a:pt x="1218" y="303"/>
                    <a:pt x="0" y="1212"/>
                  </a:cubicBezTo>
                  <a:lnTo>
                    <a:pt x="2127" y="6911"/>
                  </a:lnTo>
                  <a:lnTo>
                    <a:pt x="27508" y="6690"/>
                  </a:lnTo>
                  <a:cubicBezTo>
                    <a:pt x="27960" y="6045"/>
                    <a:pt x="27812" y="5005"/>
                    <a:pt x="27380" y="4352"/>
                  </a:cubicBezTo>
                  <a:cubicBezTo>
                    <a:pt x="26947" y="3698"/>
                    <a:pt x="26275" y="3238"/>
                    <a:pt x="25621" y="2805"/>
                  </a:cubicBezTo>
                  <a:cubicBezTo>
                    <a:pt x="24351" y="1958"/>
                    <a:pt x="23071" y="1102"/>
                    <a:pt x="21635" y="605"/>
                  </a:cubicBezTo>
                  <a:cubicBezTo>
                    <a:pt x="20331" y="147"/>
                    <a:pt x="18949" y="1"/>
                    <a:pt x="17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467;p45">
              <a:extLst>
                <a:ext uri="{FF2B5EF4-FFF2-40B4-BE49-F238E27FC236}">
                  <a16:creationId xmlns:a16="http://schemas.microsoft.com/office/drawing/2014/main" id="{52B387F0-D11E-8542-B236-1B486DC9BC0D}"/>
                </a:ext>
              </a:extLst>
            </p:cNvPr>
            <p:cNvSpPr/>
            <p:nvPr/>
          </p:nvSpPr>
          <p:spPr>
            <a:xfrm>
              <a:off x="1242975" y="1785075"/>
              <a:ext cx="145000" cy="162875"/>
            </a:xfrm>
            <a:custGeom>
              <a:avLst/>
              <a:gdLst/>
              <a:ahLst/>
              <a:cxnLst/>
              <a:rect l="l" t="t" r="r" b="b"/>
              <a:pathLst>
                <a:path w="5800" h="6515" extrusionOk="0">
                  <a:moveTo>
                    <a:pt x="1372" y="1"/>
                  </a:moveTo>
                  <a:cubicBezTo>
                    <a:pt x="1372" y="1"/>
                    <a:pt x="285" y="111"/>
                    <a:pt x="129" y="369"/>
                  </a:cubicBezTo>
                  <a:cubicBezTo>
                    <a:pt x="0" y="571"/>
                    <a:pt x="83" y="1050"/>
                    <a:pt x="129" y="1289"/>
                  </a:cubicBezTo>
                  <a:cubicBezTo>
                    <a:pt x="322" y="2440"/>
                    <a:pt x="516" y="3600"/>
                    <a:pt x="856" y="4714"/>
                  </a:cubicBezTo>
                  <a:cubicBezTo>
                    <a:pt x="994" y="5174"/>
                    <a:pt x="1169" y="5635"/>
                    <a:pt x="1510" y="5975"/>
                  </a:cubicBezTo>
                  <a:cubicBezTo>
                    <a:pt x="1902" y="6351"/>
                    <a:pt x="2460" y="6515"/>
                    <a:pt x="3007" y="6515"/>
                  </a:cubicBezTo>
                  <a:cubicBezTo>
                    <a:pt x="3064" y="6515"/>
                    <a:pt x="3120" y="6513"/>
                    <a:pt x="3176" y="6509"/>
                  </a:cubicBezTo>
                  <a:cubicBezTo>
                    <a:pt x="3765" y="6472"/>
                    <a:pt x="4345" y="6270"/>
                    <a:pt x="4907" y="6067"/>
                  </a:cubicBezTo>
                  <a:cubicBezTo>
                    <a:pt x="5229" y="5948"/>
                    <a:pt x="5588" y="5800"/>
                    <a:pt x="5699" y="5478"/>
                  </a:cubicBezTo>
                  <a:cubicBezTo>
                    <a:pt x="5800" y="5202"/>
                    <a:pt x="5662" y="4907"/>
                    <a:pt x="5533" y="4631"/>
                  </a:cubicBezTo>
                  <a:cubicBezTo>
                    <a:pt x="5156" y="3886"/>
                    <a:pt x="4741" y="3149"/>
                    <a:pt x="4134" y="2569"/>
                  </a:cubicBezTo>
                  <a:cubicBezTo>
                    <a:pt x="3701" y="2155"/>
                    <a:pt x="3185" y="1833"/>
                    <a:pt x="2707" y="1474"/>
                  </a:cubicBezTo>
                  <a:cubicBezTo>
                    <a:pt x="2219" y="1115"/>
                    <a:pt x="1639" y="544"/>
                    <a:pt x="13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468;p45">
              <a:extLst>
                <a:ext uri="{FF2B5EF4-FFF2-40B4-BE49-F238E27FC236}">
                  <a16:creationId xmlns:a16="http://schemas.microsoft.com/office/drawing/2014/main" id="{4267AE3D-43E6-784F-9A5F-B6FD52D0B22F}"/>
                </a:ext>
              </a:extLst>
            </p:cNvPr>
            <p:cNvSpPr/>
            <p:nvPr/>
          </p:nvSpPr>
          <p:spPr>
            <a:xfrm>
              <a:off x="1395550" y="1792675"/>
              <a:ext cx="13850" cy="29475"/>
            </a:xfrm>
            <a:custGeom>
              <a:avLst/>
              <a:gdLst/>
              <a:ahLst/>
              <a:cxnLst/>
              <a:rect l="l" t="t" r="r" b="b"/>
              <a:pathLst>
                <a:path w="554" h="1179" extrusionOk="0">
                  <a:moveTo>
                    <a:pt x="553" y="0"/>
                  </a:moveTo>
                  <a:lnTo>
                    <a:pt x="553" y="0"/>
                  </a:lnTo>
                  <a:cubicBezTo>
                    <a:pt x="433" y="185"/>
                    <a:pt x="332" y="378"/>
                    <a:pt x="249" y="580"/>
                  </a:cubicBezTo>
                  <a:cubicBezTo>
                    <a:pt x="148" y="765"/>
                    <a:pt x="65" y="967"/>
                    <a:pt x="1" y="1179"/>
                  </a:cubicBezTo>
                  <a:cubicBezTo>
                    <a:pt x="120" y="995"/>
                    <a:pt x="222" y="811"/>
                    <a:pt x="314" y="608"/>
                  </a:cubicBezTo>
                  <a:cubicBezTo>
                    <a:pt x="415" y="415"/>
                    <a:pt x="489" y="212"/>
                    <a:pt x="55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469;p45">
              <a:extLst>
                <a:ext uri="{FF2B5EF4-FFF2-40B4-BE49-F238E27FC236}">
                  <a16:creationId xmlns:a16="http://schemas.microsoft.com/office/drawing/2014/main" id="{60EB17FD-0E8B-1B4C-9955-32DD362E9CEA}"/>
                </a:ext>
              </a:extLst>
            </p:cNvPr>
            <p:cNvSpPr/>
            <p:nvPr/>
          </p:nvSpPr>
          <p:spPr>
            <a:xfrm>
              <a:off x="1417650" y="1861250"/>
              <a:ext cx="34775" cy="18225"/>
            </a:xfrm>
            <a:custGeom>
              <a:avLst/>
              <a:gdLst/>
              <a:ahLst/>
              <a:cxnLst/>
              <a:rect l="l" t="t" r="r" b="b"/>
              <a:pathLst>
                <a:path w="1391" h="729" extrusionOk="0">
                  <a:moveTo>
                    <a:pt x="1" y="1"/>
                  </a:moveTo>
                  <a:lnTo>
                    <a:pt x="1" y="1"/>
                  </a:lnTo>
                  <a:cubicBezTo>
                    <a:pt x="442" y="277"/>
                    <a:pt x="912" y="526"/>
                    <a:pt x="1391" y="728"/>
                  </a:cubicBezTo>
                  <a:cubicBezTo>
                    <a:pt x="1170" y="581"/>
                    <a:pt x="949" y="452"/>
                    <a:pt x="709" y="332"/>
                  </a:cubicBezTo>
                  <a:cubicBezTo>
                    <a:pt x="479" y="203"/>
                    <a:pt x="249" y="93"/>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470;p45">
              <a:extLst>
                <a:ext uri="{FF2B5EF4-FFF2-40B4-BE49-F238E27FC236}">
                  <a16:creationId xmlns:a16="http://schemas.microsoft.com/office/drawing/2014/main" id="{32B2C007-903E-9E40-8927-2FCB71F674D2}"/>
                </a:ext>
              </a:extLst>
            </p:cNvPr>
            <p:cNvSpPr/>
            <p:nvPr/>
          </p:nvSpPr>
          <p:spPr>
            <a:xfrm>
              <a:off x="1448500" y="1809475"/>
              <a:ext cx="32000" cy="30625"/>
            </a:xfrm>
            <a:custGeom>
              <a:avLst/>
              <a:gdLst/>
              <a:ahLst/>
              <a:cxnLst/>
              <a:rect l="l" t="t" r="r" b="b"/>
              <a:pathLst>
                <a:path w="1280" h="1225" extrusionOk="0">
                  <a:moveTo>
                    <a:pt x="1280" y="0"/>
                  </a:moveTo>
                  <a:cubicBezTo>
                    <a:pt x="820" y="378"/>
                    <a:pt x="396" y="783"/>
                    <a:pt x="0" y="1225"/>
                  </a:cubicBezTo>
                  <a:cubicBezTo>
                    <a:pt x="230" y="1041"/>
                    <a:pt x="451" y="847"/>
                    <a:pt x="654" y="636"/>
                  </a:cubicBezTo>
                  <a:cubicBezTo>
                    <a:pt x="875" y="442"/>
                    <a:pt x="1087" y="231"/>
                    <a:pt x="128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471;p45">
              <a:extLst>
                <a:ext uri="{FF2B5EF4-FFF2-40B4-BE49-F238E27FC236}">
                  <a16:creationId xmlns:a16="http://schemas.microsoft.com/office/drawing/2014/main" id="{18C21C65-5C98-334E-967A-0155F665005E}"/>
                </a:ext>
              </a:extLst>
            </p:cNvPr>
            <p:cNvSpPr/>
            <p:nvPr/>
          </p:nvSpPr>
          <p:spPr>
            <a:xfrm>
              <a:off x="1416275" y="1913700"/>
              <a:ext cx="30625" cy="2250"/>
            </a:xfrm>
            <a:custGeom>
              <a:avLst/>
              <a:gdLst/>
              <a:ahLst/>
              <a:cxnLst/>
              <a:rect l="l" t="t" r="r" b="b"/>
              <a:pathLst>
                <a:path w="1225" h="90" extrusionOk="0">
                  <a:moveTo>
                    <a:pt x="323" y="0"/>
                  </a:moveTo>
                  <a:cubicBezTo>
                    <a:pt x="216" y="0"/>
                    <a:pt x="109" y="4"/>
                    <a:pt x="0" y="11"/>
                  </a:cubicBezTo>
                  <a:cubicBezTo>
                    <a:pt x="203" y="48"/>
                    <a:pt x="405" y="66"/>
                    <a:pt x="617" y="75"/>
                  </a:cubicBezTo>
                  <a:cubicBezTo>
                    <a:pt x="718" y="85"/>
                    <a:pt x="820" y="89"/>
                    <a:pt x="921" y="89"/>
                  </a:cubicBezTo>
                  <a:cubicBezTo>
                    <a:pt x="1022" y="89"/>
                    <a:pt x="1123" y="85"/>
                    <a:pt x="1225" y="75"/>
                  </a:cubicBezTo>
                  <a:cubicBezTo>
                    <a:pt x="926" y="28"/>
                    <a:pt x="626" y="0"/>
                    <a:pt x="32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472;p45">
              <a:extLst>
                <a:ext uri="{FF2B5EF4-FFF2-40B4-BE49-F238E27FC236}">
                  <a16:creationId xmlns:a16="http://schemas.microsoft.com/office/drawing/2014/main" id="{54342D11-4292-D246-B130-55E68B1A7A78}"/>
                </a:ext>
              </a:extLst>
            </p:cNvPr>
            <p:cNvSpPr/>
            <p:nvPr/>
          </p:nvSpPr>
          <p:spPr>
            <a:xfrm>
              <a:off x="1494300" y="1883350"/>
              <a:ext cx="27875" cy="23500"/>
            </a:xfrm>
            <a:custGeom>
              <a:avLst/>
              <a:gdLst/>
              <a:ahLst/>
              <a:cxnLst/>
              <a:rect l="l" t="t" r="r" b="b"/>
              <a:pathLst>
                <a:path w="1115" h="940" extrusionOk="0">
                  <a:moveTo>
                    <a:pt x="1114" y="1"/>
                  </a:moveTo>
                  <a:lnTo>
                    <a:pt x="1114" y="1"/>
                  </a:lnTo>
                  <a:cubicBezTo>
                    <a:pt x="912" y="129"/>
                    <a:pt x="718" y="277"/>
                    <a:pt x="543" y="443"/>
                  </a:cubicBezTo>
                  <a:cubicBezTo>
                    <a:pt x="350" y="599"/>
                    <a:pt x="166" y="765"/>
                    <a:pt x="0" y="940"/>
                  </a:cubicBezTo>
                  <a:cubicBezTo>
                    <a:pt x="203" y="811"/>
                    <a:pt x="396" y="663"/>
                    <a:pt x="580" y="498"/>
                  </a:cubicBezTo>
                  <a:cubicBezTo>
                    <a:pt x="774" y="341"/>
                    <a:pt x="948" y="176"/>
                    <a:pt x="1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473;p45">
              <a:extLst>
                <a:ext uri="{FF2B5EF4-FFF2-40B4-BE49-F238E27FC236}">
                  <a16:creationId xmlns:a16="http://schemas.microsoft.com/office/drawing/2014/main" id="{1E3B2E18-1167-144F-A07F-D3F6C1E42AC4}"/>
                </a:ext>
              </a:extLst>
            </p:cNvPr>
            <p:cNvSpPr/>
            <p:nvPr/>
          </p:nvSpPr>
          <p:spPr>
            <a:xfrm>
              <a:off x="1516625" y="1834325"/>
              <a:ext cx="32000" cy="9975"/>
            </a:xfrm>
            <a:custGeom>
              <a:avLst/>
              <a:gdLst/>
              <a:ahLst/>
              <a:cxnLst/>
              <a:rect l="l" t="t" r="r" b="b"/>
              <a:pathLst>
                <a:path w="1280" h="399" extrusionOk="0">
                  <a:moveTo>
                    <a:pt x="0" y="1"/>
                  </a:moveTo>
                  <a:cubicBezTo>
                    <a:pt x="0" y="19"/>
                    <a:pt x="295" y="56"/>
                    <a:pt x="645" y="166"/>
                  </a:cubicBezTo>
                  <a:cubicBezTo>
                    <a:pt x="980" y="278"/>
                    <a:pt x="1236" y="398"/>
                    <a:pt x="1275" y="398"/>
                  </a:cubicBezTo>
                  <a:cubicBezTo>
                    <a:pt x="1278" y="398"/>
                    <a:pt x="1279" y="398"/>
                    <a:pt x="1280" y="397"/>
                  </a:cubicBezTo>
                  <a:cubicBezTo>
                    <a:pt x="1096" y="268"/>
                    <a:pt x="884" y="166"/>
                    <a:pt x="663" y="111"/>
                  </a:cubicBezTo>
                  <a:cubicBezTo>
                    <a:pt x="451" y="28"/>
                    <a:pt x="221"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474;p45">
              <a:extLst>
                <a:ext uri="{FF2B5EF4-FFF2-40B4-BE49-F238E27FC236}">
                  <a16:creationId xmlns:a16="http://schemas.microsoft.com/office/drawing/2014/main" id="{2A29F24B-8AF3-DD4B-8642-7883F75FD98E}"/>
                </a:ext>
              </a:extLst>
            </p:cNvPr>
            <p:cNvSpPr/>
            <p:nvPr/>
          </p:nvSpPr>
          <p:spPr>
            <a:xfrm>
              <a:off x="1592800" y="1863800"/>
              <a:ext cx="18425" cy="24875"/>
            </a:xfrm>
            <a:custGeom>
              <a:avLst/>
              <a:gdLst/>
              <a:ahLst/>
              <a:cxnLst/>
              <a:rect l="l" t="t" r="r" b="b"/>
              <a:pathLst>
                <a:path w="737" h="995" extrusionOk="0">
                  <a:moveTo>
                    <a:pt x="737" y="0"/>
                  </a:moveTo>
                  <a:lnTo>
                    <a:pt x="737" y="0"/>
                  </a:lnTo>
                  <a:cubicBezTo>
                    <a:pt x="461" y="304"/>
                    <a:pt x="212" y="635"/>
                    <a:pt x="0" y="994"/>
                  </a:cubicBezTo>
                  <a:cubicBezTo>
                    <a:pt x="277" y="691"/>
                    <a:pt x="525" y="350"/>
                    <a:pt x="7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475;p45">
              <a:extLst>
                <a:ext uri="{FF2B5EF4-FFF2-40B4-BE49-F238E27FC236}">
                  <a16:creationId xmlns:a16="http://schemas.microsoft.com/office/drawing/2014/main" id="{EC8FBCF0-E13C-3C4F-B287-A6DE2A0992BC}"/>
                </a:ext>
              </a:extLst>
            </p:cNvPr>
            <p:cNvSpPr/>
            <p:nvPr/>
          </p:nvSpPr>
          <p:spPr>
            <a:xfrm>
              <a:off x="1570250" y="1792900"/>
              <a:ext cx="6000" cy="19600"/>
            </a:xfrm>
            <a:custGeom>
              <a:avLst/>
              <a:gdLst/>
              <a:ahLst/>
              <a:cxnLst/>
              <a:rect l="l" t="t" r="r" b="b"/>
              <a:pathLst>
                <a:path w="240" h="784" extrusionOk="0">
                  <a:moveTo>
                    <a:pt x="0" y="1"/>
                  </a:moveTo>
                  <a:lnTo>
                    <a:pt x="0" y="1"/>
                  </a:lnTo>
                  <a:cubicBezTo>
                    <a:pt x="9" y="139"/>
                    <a:pt x="37" y="277"/>
                    <a:pt x="83" y="406"/>
                  </a:cubicBezTo>
                  <a:cubicBezTo>
                    <a:pt x="120" y="535"/>
                    <a:pt x="166" y="663"/>
                    <a:pt x="240" y="783"/>
                  </a:cubicBezTo>
                  <a:cubicBezTo>
                    <a:pt x="230" y="645"/>
                    <a:pt x="194" y="507"/>
                    <a:pt x="148" y="387"/>
                  </a:cubicBezTo>
                  <a:cubicBezTo>
                    <a:pt x="120" y="249"/>
                    <a:pt x="65" y="120"/>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476;p45">
              <a:extLst>
                <a:ext uri="{FF2B5EF4-FFF2-40B4-BE49-F238E27FC236}">
                  <a16:creationId xmlns:a16="http://schemas.microsoft.com/office/drawing/2014/main" id="{60D57277-5032-5B4E-B019-6C911D193ABC}"/>
                </a:ext>
              </a:extLst>
            </p:cNvPr>
            <p:cNvSpPr/>
            <p:nvPr/>
          </p:nvSpPr>
          <p:spPr>
            <a:xfrm>
              <a:off x="1609600" y="1798650"/>
              <a:ext cx="28325" cy="20275"/>
            </a:xfrm>
            <a:custGeom>
              <a:avLst/>
              <a:gdLst/>
              <a:ahLst/>
              <a:cxnLst/>
              <a:rect l="l" t="t" r="r" b="b"/>
              <a:pathLst>
                <a:path w="1133" h="811" extrusionOk="0">
                  <a:moveTo>
                    <a:pt x="1133" y="1"/>
                  </a:moveTo>
                  <a:lnTo>
                    <a:pt x="1133" y="1"/>
                  </a:lnTo>
                  <a:cubicBezTo>
                    <a:pt x="930" y="111"/>
                    <a:pt x="728" y="240"/>
                    <a:pt x="553" y="378"/>
                  </a:cubicBezTo>
                  <a:cubicBezTo>
                    <a:pt x="350" y="507"/>
                    <a:pt x="166" y="654"/>
                    <a:pt x="1" y="811"/>
                  </a:cubicBezTo>
                  <a:cubicBezTo>
                    <a:pt x="203" y="700"/>
                    <a:pt x="406" y="572"/>
                    <a:pt x="590" y="433"/>
                  </a:cubicBezTo>
                  <a:cubicBezTo>
                    <a:pt x="783" y="305"/>
                    <a:pt x="967" y="166"/>
                    <a:pt x="11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477;p45">
              <a:extLst>
                <a:ext uri="{FF2B5EF4-FFF2-40B4-BE49-F238E27FC236}">
                  <a16:creationId xmlns:a16="http://schemas.microsoft.com/office/drawing/2014/main" id="{753DF792-CE03-DD49-A7C9-02B467B215B7}"/>
                </a:ext>
              </a:extLst>
            </p:cNvPr>
            <p:cNvSpPr/>
            <p:nvPr/>
          </p:nvSpPr>
          <p:spPr>
            <a:xfrm>
              <a:off x="1654250" y="1878975"/>
              <a:ext cx="19600" cy="26500"/>
            </a:xfrm>
            <a:custGeom>
              <a:avLst/>
              <a:gdLst/>
              <a:ahLst/>
              <a:cxnLst/>
              <a:rect l="l" t="t" r="r" b="b"/>
              <a:pathLst>
                <a:path w="784" h="1060" extrusionOk="0">
                  <a:moveTo>
                    <a:pt x="783" y="1"/>
                  </a:moveTo>
                  <a:lnTo>
                    <a:pt x="783" y="1"/>
                  </a:lnTo>
                  <a:cubicBezTo>
                    <a:pt x="627" y="157"/>
                    <a:pt x="488" y="332"/>
                    <a:pt x="369" y="516"/>
                  </a:cubicBezTo>
                  <a:cubicBezTo>
                    <a:pt x="231" y="682"/>
                    <a:pt x="111" y="866"/>
                    <a:pt x="1" y="1059"/>
                  </a:cubicBezTo>
                  <a:cubicBezTo>
                    <a:pt x="157" y="903"/>
                    <a:pt x="295" y="737"/>
                    <a:pt x="415" y="553"/>
                  </a:cubicBezTo>
                  <a:cubicBezTo>
                    <a:pt x="553" y="378"/>
                    <a:pt x="682" y="194"/>
                    <a:pt x="7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478;p45">
              <a:extLst>
                <a:ext uri="{FF2B5EF4-FFF2-40B4-BE49-F238E27FC236}">
                  <a16:creationId xmlns:a16="http://schemas.microsoft.com/office/drawing/2014/main" id="{B316B66B-9550-2546-A092-C269CBE335E3}"/>
                </a:ext>
              </a:extLst>
            </p:cNvPr>
            <p:cNvSpPr/>
            <p:nvPr/>
          </p:nvSpPr>
          <p:spPr>
            <a:xfrm>
              <a:off x="1685100" y="1820525"/>
              <a:ext cx="29250" cy="15450"/>
            </a:xfrm>
            <a:custGeom>
              <a:avLst/>
              <a:gdLst/>
              <a:ahLst/>
              <a:cxnLst/>
              <a:rect l="l" t="t" r="r" b="b"/>
              <a:pathLst>
                <a:path w="1170" h="618" extrusionOk="0">
                  <a:moveTo>
                    <a:pt x="0" y="0"/>
                  </a:moveTo>
                  <a:cubicBezTo>
                    <a:pt x="175" y="129"/>
                    <a:pt x="368" y="249"/>
                    <a:pt x="562" y="341"/>
                  </a:cubicBezTo>
                  <a:cubicBezTo>
                    <a:pt x="755" y="451"/>
                    <a:pt x="958" y="544"/>
                    <a:pt x="1169" y="617"/>
                  </a:cubicBezTo>
                  <a:cubicBezTo>
                    <a:pt x="985" y="488"/>
                    <a:pt x="792" y="378"/>
                    <a:pt x="599" y="286"/>
                  </a:cubicBezTo>
                  <a:cubicBezTo>
                    <a:pt x="405" y="175"/>
                    <a:pt x="203" y="7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479;p45">
              <a:extLst>
                <a:ext uri="{FF2B5EF4-FFF2-40B4-BE49-F238E27FC236}">
                  <a16:creationId xmlns:a16="http://schemas.microsoft.com/office/drawing/2014/main" id="{CE9BC1BF-7731-6141-962D-7E94D9AFBE0D}"/>
                </a:ext>
              </a:extLst>
            </p:cNvPr>
            <p:cNvSpPr/>
            <p:nvPr/>
          </p:nvSpPr>
          <p:spPr>
            <a:xfrm>
              <a:off x="1738025" y="1881975"/>
              <a:ext cx="26500" cy="22350"/>
            </a:xfrm>
            <a:custGeom>
              <a:avLst/>
              <a:gdLst/>
              <a:ahLst/>
              <a:cxnLst/>
              <a:rect l="l" t="t" r="r" b="b"/>
              <a:pathLst>
                <a:path w="1060" h="894" extrusionOk="0">
                  <a:moveTo>
                    <a:pt x="1059" y="0"/>
                  </a:moveTo>
                  <a:lnTo>
                    <a:pt x="1059" y="0"/>
                  </a:lnTo>
                  <a:cubicBezTo>
                    <a:pt x="673" y="267"/>
                    <a:pt x="323" y="562"/>
                    <a:pt x="1" y="893"/>
                  </a:cubicBezTo>
                  <a:cubicBezTo>
                    <a:pt x="194" y="764"/>
                    <a:pt x="378" y="626"/>
                    <a:pt x="544" y="470"/>
                  </a:cubicBezTo>
                  <a:cubicBezTo>
                    <a:pt x="728" y="332"/>
                    <a:pt x="903" y="166"/>
                    <a:pt x="10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480;p45">
              <a:extLst>
                <a:ext uri="{FF2B5EF4-FFF2-40B4-BE49-F238E27FC236}">
                  <a16:creationId xmlns:a16="http://schemas.microsoft.com/office/drawing/2014/main" id="{E6C39DFD-9FD9-BF49-B003-721B7DD9B1C7}"/>
                </a:ext>
              </a:extLst>
            </p:cNvPr>
            <p:cNvSpPr/>
            <p:nvPr/>
          </p:nvSpPr>
          <p:spPr>
            <a:xfrm>
              <a:off x="1758500" y="1801200"/>
              <a:ext cx="22350" cy="29250"/>
            </a:xfrm>
            <a:custGeom>
              <a:avLst/>
              <a:gdLst/>
              <a:ahLst/>
              <a:cxnLst/>
              <a:rect l="l" t="t" r="r" b="b"/>
              <a:pathLst>
                <a:path w="894" h="1170" extrusionOk="0">
                  <a:moveTo>
                    <a:pt x="1" y="0"/>
                  </a:moveTo>
                  <a:lnTo>
                    <a:pt x="1" y="0"/>
                  </a:lnTo>
                  <a:cubicBezTo>
                    <a:pt x="268" y="414"/>
                    <a:pt x="562" y="810"/>
                    <a:pt x="894" y="1169"/>
                  </a:cubicBezTo>
                  <a:cubicBezTo>
                    <a:pt x="636" y="755"/>
                    <a:pt x="332" y="368"/>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481;p45">
              <a:extLst>
                <a:ext uri="{FF2B5EF4-FFF2-40B4-BE49-F238E27FC236}">
                  <a16:creationId xmlns:a16="http://schemas.microsoft.com/office/drawing/2014/main" id="{EDAE7552-3C5E-064C-82E0-59BD99F4B25F}"/>
                </a:ext>
              </a:extLst>
            </p:cNvPr>
            <p:cNvSpPr/>
            <p:nvPr/>
          </p:nvSpPr>
          <p:spPr>
            <a:xfrm>
              <a:off x="1813050" y="1829025"/>
              <a:ext cx="22350" cy="25125"/>
            </a:xfrm>
            <a:custGeom>
              <a:avLst/>
              <a:gdLst/>
              <a:ahLst/>
              <a:cxnLst/>
              <a:rect l="l" t="t" r="r" b="b"/>
              <a:pathLst>
                <a:path w="894" h="1005" extrusionOk="0">
                  <a:moveTo>
                    <a:pt x="894" y="1"/>
                  </a:moveTo>
                  <a:lnTo>
                    <a:pt x="894" y="1"/>
                  </a:lnTo>
                  <a:cubicBezTo>
                    <a:pt x="719" y="148"/>
                    <a:pt x="562" y="305"/>
                    <a:pt x="424" y="480"/>
                  </a:cubicBezTo>
                  <a:cubicBezTo>
                    <a:pt x="268" y="636"/>
                    <a:pt x="120" y="811"/>
                    <a:pt x="1" y="1004"/>
                  </a:cubicBezTo>
                  <a:cubicBezTo>
                    <a:pt x="166" y="857"/>
                    <a:pt x="332" y="691"/>
                    <a:pt x="470" y="526"/>
                  </a:cubicBezTo>
                  <a:cubicBezTo>
                    <a:pt x="627" y="360"/>
                    <a:pt x="765" y="185"/>
                    <a:pt x="8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482;p45">
              <a:extLst>
                <a:ext uri="{FF2B5EF4-FFF2-40B4-BE49-F238E27FC236}">
                  <a16:creationId xmlns:a16="http://schemas.microsoft.com/office/drawing/2014/main" id="{C2DFFF2C-627E-6C41-A8E2-EDF8E961DD1E}"/>
                </a:ext>
              </a:extLst>
            </p:cNvPr>
            <p:cNvSpPr/>
            <p:nvPr/>
          </p:nvSpPr>
          <p:spPr>
            <a:xfrm>
              <a:off x="1851725" y="1888875"/>
              <a:ext cx="13825" cy="23725"/>
            </a:xfrm>
            <a:custGeom>
              <a:avLst/>
              <a:gdLst/>
              <a:ahLst/>
              <a:cxnLst/>
              <a:rect l="l" t="t" r="r" b="b"/>
              <a:pathLst>
                <a:path w="553" h="949" extrusionOk="0">
                  <a:moveTo>
                    <a:pt x="0" y="1"/>
                  </a:moveTo>
                  <a:cubicBezTo>
                    <a:pt x="65" y="175"/>
                    <a:pt x="148" y="341"/>
                    <a:pt x="249" y="488"/>
                  </a:cubicBezTo>
                  <a:cubicBezTo>
                    <a:pt x="332" y="654"/>
                    <a:pt x="433" y="811"/>
                    <a:pt x="553" y="949"/>
                  </a:cubicBezTo>
                  <a:cubicBezTo>
                    <a:pt x="488" y="783"/>
                    <a:pt x="405" y="617"/>
                    <a:pt x="304" y="461"/>
                  </a:cubicBezTo>
                  <a:cubicBezTo>
                    <a:pt x="221" y="295"/>
                    <a:pt x="120" y="139"/>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483;p45">
              <a:extLst>
                <a:ext uri="{FF2B5EF4-FFF2-40B4-BE49-F238E27FC236}">
                  <a16:creationId xmlns:a16="http://schemas.microsoft.com/office/drawing/2014/main" id="{84E173BB-3866-AD4B-8C90-54949E3EFD88}"/>
                </a:ext>
              </a:extLst>
            </p:cNvPr>
            <p:cNvSpPr/>
            <p:nvPr/>
          </p:nvSpPr>
          <p:spPr>
            <a:xfrm>
              <a:off x="1903975" y="1866550"/>
              <a:ext cx="6700" cy="25125"/>
            </a:xfrm>
            <a:custGeom>
              <a:avLst/>
              <a:gdLst/>
              <a:ahLst/>
              <a:cxnLst/>
              <a:rect l="l" t="t" r="r" b="b"/>
              <a:pathLst>
                <a:path w="268" h="1005" extrusionOk="0">
                  <a:moveTo>
                    <a:pt x="267" y="1"/>
                  </a:moveTo>
                  <a:cubicBezTo>
                    <a:pt x="194" y="157"/>
                    <a:pt x="138" y="323"/>
                    <a:pt x="101" y="498"/>
                  </a:cubicBezTo>
                  <a:cubicBezTo>
                    <a:pt x="46" y="663"/>
                    <a:pt x="9" y="829"/>
                    <a:pt x="0" y="1004"/>
                  </a:cubicBezTo>
                  <a:cubicBezTo>
                    <a:pt x="129" y="682"/>
                    <a:pt x="221" y="350"/>
                    <a:pt x="2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484;p45">
              <a:extLst>
                <a:ext uri="{FF2B5EF4-FFF2-40B4-BE49-F238E27FC236}">
                  <a16:creationId xmlns:a16="http://schemas.microsoft.com/office/drawing/2014/main" id="{B15515B4-6A59-A94A-88FE-ADAF0E44A2E6}"/>
                </a:ext>
              </a:extLst>
            </p:cNvPr>
            <p:cNvSpPr/>
            <p:nvPr/>
          </p:nvSpPr>
          <p:spPr>
            <a:xfrm>
              <a:off x="1331575" y="1786225"/>
              <a:ext cx="27875" cy="5325"/>
            </a:xfrm>
            <a:custGeom>
              <a:avLst/>
              <a:gdLst/>
              <a:ahLst/>
              <a:cxnLst/>
              <a:rect l="l" t="t" r="r" b="b"/>
              <a:pathLst>
                <a:path w="1115" h="213" extrusionOk="0">
                  <a:moveTo>
                    <a:pt x="1114" y="1"/>
                  </a:moveTo>
                  <a:lnTo>
                    <a:pt x="1114" y="1"/>
                  </a:lnTo>
                  <a:cubicBezTo>
                    <a:pt x="921" y="10"/>
                    <a:pt x="737" y="28"/>
                    <a:pt x="553" y="74"/>
                  </a:cubicBezTo>
                  <a:cubicBezTo>
                    <a:pt x="360" y="102"/>
                    <a:pt x="175" y="148"/>
                    <a:pt x="0" y="212"/>
                  </a:cubicBezTo>
                  <a:cubicBezTo>
                    <a:pt x="185" y="212"/>
                    <a:pt x="378" y="185"/>
                    <a:pt x="562" y="139"/>
                  </a:cubicBezTo>
                  <a:cubicBezTo>
                    <a:pt x="746" y="111"/>
                    <a:pt x="930" y="65"/>
                    <a:pt x="1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485;p45">
              <a:extLst>
                <a:ext uri="{FF2B5EF4-FFF2-40B4-BE49-F238E27FC236}">
                  <a16:creationId xmlns:a16="http://schemas.microsoft.com/office/drawing/2014/main" id="{087C03C1-371A-414D-99B5-0EF2FF70E4C5}"/>
                </a:ext>
              </a:extLst>
            </p:cNvPr>
            <p:cNvSpPr/>
            <p:nvPr/>
          </p:nvSpPr>
          <p:spPr>
            <a:xfrm>
              <a:off x="948825" y="1870700"/>
              <a:ext cx="4400" cy="58475"/>
            </a:xfrm>
            <a:custGeom>
              <a:avLst/>
              <a:gdLst/>
              <a:ahLst/>
              <a:cxnLst/>
              <a:rect l="l" t="t" r="r" b="b"/>
              <a:pathLst>
                <a:path w="176" h="2339" extrusionOk="0">
                  <a:moveTo>
                    <a:pt x="166" y="0"/>
                  </a:moveTo>
                  <a:cubicBezTo>
                    <a:pt x="111" y="387"/>
                    <a:pt x="74" y="783"/>
                    <a:pt x="56" y="1169"/>
                  </a:cubicBezTo>
                  <a:cubicBezTo>
                    <a:pt x="19" y="1556"/>
                    <a:pt x="1" y="1952"/>
                    <a:pt x="1" y="2339"/>
                  </a:cubicBezTo>
                  <a:cubicBezTo>
                    <a:pt x="65" y="1952"/>
                    <a:pt x="102" y="1565"/>
                    <a:pt x="120" y="1179"/>
                  </a:cubicBezTo>
                  <a:cubicBezTo>
                    <a:pt x="157" y="783"/>
                    <a:pt x="176" y="396"/>
                    <a:pt x="1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486;p45">
              <a:extLst>
                <a:ext uri="{FF2B5EF4-FFF2-40B4-BE49-F238E27FC236}">
                  <a16:creationId xmlns:a16="http://schemas.microsoft.com/office/drawing/2014/main" id="{9032EB8D-B012-3740-945A-A1048EB2B513}"/>
                </a:ext>
              </a:extLst>
            </p:cNvPr>
            <p:cNvSpPr/>
            <p:nvPr/>
          </p:nvSpPr>
          <p:spPr>
            <a:xfrm>
              <a:off x="992800" y="1870000"/>
              <a:ext cx="3700" cy="61025"/>
            </a:xfrm>
            <a:custGeom>
              <a:avLst/>
              <a:gdLst/>
              <a:ahLst/>
              <a:cxnLst/>
              <a:rect l="l" t="t" r="r" b="b"/>
              <a:pathLst>
                <a:path w="148" h="2441" extrusionOk="0">
                  <a:moveTo>
                    <a:pt x="138" y="1"/>
                  </a:moveTo>
                  <a:cubicBezTo>
                    <a:pt x="83" y="397"/>
                    <a:pt x="55" y="811"/>
                    <a:pt x="37" y="1216"/>
                  </a:cubicBezTo>
                  <a:cubicBezTo>
                    <a:pt x="9" y="1621"/>
                    <a:pt x="0" y="2035"/>
                    <a:pt x="9" y="2440"/>
                  </a:cubicBezTo>
                  <a:cubicBezTo>
                    <a:pt x="55" y="2035"/>
                    <a:pt x="92" y="1630"/>
                    <a:pt x="101" y="1225"/>
                  </a:cubicBezTo>
                  <a:cubicBezTo>
                    <a:pt x="138" y="811"/>
                    <a:pt x="147" y="406"/>
                    <a:pt x="1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487;p45">
              <a:extLst>
                <a:ext uri="{FF2B5EF4-FFF2-40B4-BE49-F238E27FC236}">
                  <a16:creationId xmlns:a16="http://schemas.microsoft.com/office/drawing/2014/main" id="{DE413CF4-28C5-9D47-B5CA-91BB4C666AA9}"/>
                </a:ext>
              </a:extLst>
            </p:cNvPr>
            <p:cNvSpPr/>
            <p:nvPr/>
          </p:nvSpPr>
          <p:spPr>
            <a:xfrm>
              <a:off x="1040425" y="1874600"/>
              <a:ext cx="3700" cy="57100"/>
            </a:xfrm>
            <a:custGeom>
              <a:avLst/>
              <a:gdLst/>
              <a:ahLst/>
              <a:cxnLst/>
              <a:rect l="l" t="t" r="r" b="b"/>
              <a:pathLst>
                <a:path w="148" h="2284" extrusionOk="0">
                  <a:moveTo>
                    <a:pt x="139" y="1"/>
                  </a:moveTo>
                  <a:cubicBezTo>
                    <a:pt x="111" y="111"/>
                    <a:pt x="102" y="222"/>
                    <a:pt x="93" y="332"/>
                  </a:cubicBezTo>
                  <a:cubicBezTo>
                    <a:pt x="74" y="544"/>
                    <a:pt x="56" y="839"/>
                    <a:pt x="47" y="1142"/>
                  </a:cubicBezTo>
                  <a:cubicBezTo>
                    <a:pt x="38" y="1446"/>
                    <a:pt x="28" y="1713"/>
                    <a:pt x="19" y="1943"/>
                  </a:cubicBezTo>
                  <a:cubicBezTo>
                    <a:pt x="1" y="2054"/>
                    <a:pt x="1" y="2164"/>
                    <a:pt x="19" y="2284"/>
                  </a:cubicBezTo>
                  <a:cubicBezTo>
                    <a:pt x="38" y="2173"/>
                    <a:pt x="56" y="2054"/>
                    <a:pt x="56" y="1943"/>
                  </a:cubicBezTo>
                  <a:cubicBezTo>
                    <a:pt x="74" y="1741"/>
                    <a:pt x="93" y="1437"/>
                    <a:pt x="102" y="1142"/>
                  </a:cubicBezTo>
                  <a:cubicBezTo>
                    <a:pt x="120" y="839"/>
                    <a:pt x="130" y="562"/>
                    <a:pt x="139" y="332"/>
                  </a:cubicBezTo>
                  <a:cubicBezTo>
                    <a:pt x="148" y="222"/>
                    <a:pt x="148" y="111"/>
                    <a:pt x="1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488;p45">
              <a:extLst>
                <a:ext uri="{FF2B5EF4-FFF2-40B4-BE49-F238E27FC236}">
                  <a16:creationId xmlns:a16="http://schemas.microsoft.com/office/drawing/2014/main" id="{21DFE3F2-C801-0B44-AAD8-65B44A63BC66}"/>
                </a:ext>
              </a:extLst>
            </p:cNvPr>
            <p:cNvSpPr/>
            <p:nvPr/>
          </p:nvSpPr>
          <p:spPr>
            <a:xfrm>
              <a:off x="1087375" y="1869550"/>
              <a:ext cx="3725" cy="61925"/>
            </a:xfrm>
            <a:custGeom>
              <a:avLst/>
              <a:gdLst/>
              <a:ahLst/>
              <a:cxnLst/>
              <a:rect l="l" t="t" r="r" b="b"/>
              <a:pathLst>
                <a:path w="149" h="2477" extrusionOk="0">
                  <a:moveTo>
                    <a:pt x="139" y="0"/>
                  </a:moveTo>
                  <a:cubicBezTo>
                    <a:pt x="120" y="0"/>
                    <a:pt x="84" y="553"/>
                    <a:pt x="38" y="1234"/>
                  </a:cubicBezTo>
                  <a:cubicBezTo>
                    <a:pt x="10" y="1648"/>
                    <a:pt x="1" y="2062"/>
                    <a:pt x="10" y="2477"/>
                  </a:cubicBezTo>
                  <a:cubicBezTo>
                    <a:pt x="19" y="2477"/>
                    <a:pt x="65" y="1934"/>
                    <a:pt x="102" y="1243"/>
                  </a:cubicBezTo>
                  <a:cubicBezTo>
                    <a:pt x="139" y="829"/>
                    <a:pt x="148" y="415"/>
                    <a:pt x="1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489;p45">
              <a:extLst>
                <a:ext uri="{FF2B5EF4-FFF2-40B4-BE49-F238E27FC236}">
                  <a16:creationId xmlns:a16="http://schemas.microsoft.com/office/drawing/2014/main" id="{2C503C8C-B2D6-4F40-8F1F-1CD86E412C9D}"/>
                </a:ext>
              </a:extLst>
            </p:cNvPr>
            <p:cNvSpPr/>
            <p:nvPr/>
          </p:nvSpPr>
          <p:spPr>
            <a:xfrm>
              <a:off x="1083475" y="1795900"/>
              <a:ext cx="3250" cy="21650"/>
            </a:xfrm>
            <a:custGeom>
              <a:avLst/>
              <a:gdLst/>
              <a:ahLst/>
              <a:cxnLst/>
              <a:rect l="l" t="t" r="r" b="b"/>
              <a:pathLst>
                <a:path w="130" h="866" extrusionOk="0">
                  <a:moveTo>
                    <a:pt x="111" y="0"/>
                  </a:moveTo>
                  <a:cubicBezTo>
                    <a:pt x="65" y="138"/>
                    <a:pt x="37" y="286"/>
                    <a:pt x="28" y="433"/>
                  </a:cubicBezTo>
                  <a:cubicBezTo>
                    <a:pt x="9" y="571"/>
                    <a:pt x="0" y="718"/>
                    <a:pt x="19" y="866"/>
                  </a:cubicBezTo>
                  <a:cubicBezTo>
                    <a:pt x="65" y="728"/>
                    <a:pt x="92" y="580"/>
                    <a:pt x="92" y="433"/>
                  </a:cubicBezTo>
                  <a:cubicBezTo>
                    <a:pt x="120" y="295"/>
                    <a:pt x="129" y="148"/>
                    <a:pt x="11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490;p45">
              <a:extLst>
                <a:ext uri="{FF2B5EF4-FFF2-40B4-BE49-F238E27FC236}">
                  <a16:creationId xmlns:a16="http://schemas.microsoft.com/office/drawing/2014/main" id="{02C6D126-E547-D74D-809C-D28DA78BCAA9}"/>
                </a:ext>
              </a:extLst>
            </p:cNvPr>
            <p:cNvSpPr/>
            <p:nvPr/>
          </p:nvSpPr>
          <p:spPr>
            <a:xfrm>
              <a:off x="1133650" y="1793825"/>
              <a:ext cx="5775" cy="138125"/>
            </a:xfrm>
            <a:custGeom>
              <a:avLst/>
              <a:gdLst/>
              <a:ahLst/>
              <a:cxnLst/>
              <a:rect l="l" t="t" r="r" b="b"/>
              <a:pathLst>
                <a:path w="231" h="5525" extrusionOk="0">
                  <a:moveTo>
                    <a:pt x="19" y="0"/>
                  </a:moveTo>
                  <a:cubicBezTo>
                    <a:pt x="0" y="0"/>
                    <a:pt x="28" y="1234"/>
                    <a:pt x="83" y="2762"/>
                  </a:cubicBezTo>
                  <a:cubicBezTo>
                    <a:pt x="138" y="4290"/>
                    <a:pt x="203" y="5524"/>
                    <a:pt x="212" y="5524"/>
                  </a:cubicBezTo>
                  <a:cubicBezTo>
                    <a:pt x="230" y="5524"/>
                    <a:pt x="203" y="4281"/>
                    <a:pt x="147" y="2762"/>
                  </a:cubicBezTo>
                  <a:cubicBezTo>
                    <a:pt x="92" y="1234"/>
                    <a:pt x="37" y="0"/>
                    <a:pt x="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491;p45">
              <a:extLst>
                <a:ext uri="{FF2B5EF4-FFF2-40B4-BE49-F238E27FC236}">
                  <a16:creationId xmlns:a16="http://schemas.microsoft.com/office/drawing/2014/main" id="{C235D218-C2D0-2E4F-9082-29CCF8FC11BD}"/>
                </a:ext>
              </a:extLst>
            </p:cNvPr>
            <p:cNvSpPr/>
            <p:nvPr/>
          </p:nvSpPr>
          <p:spPr>
            <a:xfrm>
              <a:off x="1176900" y="1796575"/>
              <a:ext cx="10625" cy="134450"/>
            </a:xfrm>
            <a:custGeom>
              <a:avLst/>
              <a:gdLst/>
              <a:ahLst/>
              <a:cxnLst/>
              <a:rect l="l" t="t" r="r" b="b"/>
              <a:pathLst>
                <a:path w="425" h="5378" extrusionOk="0">
                  <a:moveTo>
                    <a:pt x="10" y="1"/>
                  </a:moveTo>
                  <a:cubicBezTo>
                    <a:pt x="1" y="75"/>
                    <a:pt x="1" y="139"/>
                    <a:pt x="10" y="213"/>
                  </a:cubicBezTo>
                  <a:cubicBezTo>
                    <a:pt x="10" y="342"/>
                    <a:pt x="19" y="544"/>
                    <a:pt x="38" y="783"/>
                  </a:cubicBezTo>
                  <a:cubicBezTo>
                    <a:pt x="65" y="1271"/>
                    <a:pt x="121" y="1953"/>
                    <a:pt x="176" y="2689"/>
                  </a:cubicBezTo>
                  <a:cubicBezTo>
                    <a:pt x="240" y="3426"/>
                    <a:pt x="296" y="4098"/>
                    <a:pt x="342" y="4595"/>
                  </a:cubicBezTo>
                  <a:cubicBezTo>
                    <a:pt x="360" y="4825"/>
                    <a:pt x="378" y="5018"/>
                    <a:pt x="388" y="5166"/>
                  </a:cubicBezTo>
                  <a:cubicBezTo>
                    <a:pt x="397" y="5239"/>
                    <a:pt x="406" y="5313"/>
                    <a:pt x="415" y="5377"/>
                  </a:cubicBezTo>
                  <a:cubicBezTo>
                    <a:pt x="424" y="5313"/>
                    <a:pt x="424" y="5239"/>
                    <a:pt x="415" y="5166"/>
                  </a:cubicBezTo>
                  <a:cubicBezTo>
                    <a:pt x="415" y="5037"/>
                    <a:pt x="406" y="4834"/>
                    <a:pt x="388" y="4595"/>
                  </a:cubicBezTo>
                  <a:cubicBezTo>
                    <a:pt x="360" y="4107"/>
                    <a:pt x="305" y="3426"/>
                    <a:pt x="240" y="2689"/>
                  </a:cubicBezTo>
                  <a:cubicBezTo>
                    <a:pt x="185" y="1953"/>
                    <a:pt x="130" y="1281"/>
                    <a:pt x="84" y="783"/>
                  </a:cubicBezTo>
                  <a:cubicBezTo>
                    <a:pt x="65" y="553"/>
                    <a:pt x="47" y="360"/>
                    <a:pt x="29" y="213"/>
                  </a:cubicBezTo>
                  <a:cubicBezTo>
                    <a:pt x="29" y="139"/>
                    <a:pt x="19" y="65"/>
                    <a:pt x="1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492;p45">
              <a:extLst>
                <a:ext uri="{FF2B5EF4-FFF2-40B4-BE49-F238E27FC236}">
                  <a16:creationId xmlns:a16="http://schemas.microsoft.com/office/drawing/2014/main" id="{B52FEEAB-06D5-6B42-8819-A15533AA7A5D}"/>
                </a:ext>
              </a:extLst>
            </p:cNvPr>
            <p:cNvSpPr/>
            <p:nvPr/>
          </p:nvSpPr>
          <p:spPr>
            <a:xfrm>
              <a:off x="1215125" y="1797725"/>
              <a:ext cx="17750" cy="133525"/>
            </a:xfrm>
            <a:custGeom>
              <a:avLst/>
              <a:gdLst/>
              <a:ahLst/>
              <a:cxnLst/>
              <a:rect l="l" t="t" r="r" b="b"/>
              <a:pathLst>
                <a:path w="710" h="5341" extrusionOk="0">
                  <a:moveTo>
                    <a:pt x="19" y="1"/>
                  </a:moveTo>
                  <a:cubicBezTo>
                    <a:pt x="0" y="1"/>
                    <a:pt x="138" y="1198"/>
                    <a:pt x="322" y="2680"/>
                  </a:cubicBezTo>
                  <a:cubicBezTo>
                    <a:pt x="506" y="4147"/>
                    <a:pt x="671" y="5341"/>
                    <a:pt x="690" y="5341"/>
                  </a:cubicBezTo>
                  <a:cubicBezTo>
                    <a:pt x="690" y="5341"/>
                    <a:pt x="691" y="5341"/>
                    <a:pt x="691" y="5340"/>
                  </a:cubicBezTo>
                  <a:cubicBezTo>
                    <a:pt x="709" y="5340"/>
                    <a:pt x="571" y="4144"/>
                    <a:pt x="387" y="2671"/>
                  </a:cubicBezTo>
                  <a:cubicBezTo>
                    <a:pt x="203" y="1198"/>
                    <a:pt x="37" y="1"/>
                    <a:pt x="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493;p45">
              <a:extLst>
                <a:ext uri="{FF2B5EF4-FFF2-40B4-BE49-F238E27FC236}">
                  <a16:creationId xmlns:a16="http://schemas.microsoft.com/office/drawing/2014/main" id="{7693C01C-A8D4-C44F-B29A-AA21C08049E6}"/>
                </a:ext>
              </a:extLst>
            </p:cNvPr>
            <p:cNvSpPr/>
            <p:nvPr/>
          </p:nvSpPr>
          <p:spPr>
            <a:xfrm>
              <a:off x="2216275" y="1952700"/>
              <a:ext cx="136525" cy="138975"/>
            </a:xfrm>
            <a:custGeom>
              <a:avLst/>
              <a:gdLst/>
              <a:ahLst/>
              <a:cxnLst/>
              <a:rect l="l" t="t" r="r" b="b"/>
              <a:pathLst>
                <a:path w="5461" h="5559" extrusionOk="0">
                  <a:moveTo>
                    <a:pt x="4333" y="1"/>
                  </a:moveTo>
                  <a:cubicBezTo>
                    <a:pt x="3942" y="1"/>
                    <a:pt x="3521" y="157"/>
                    <a:pt x="3177" y="357"/>
                  </a:cubicBezTo>
                  <a:cubicBezTo>
                    <a:pt x="1345" y="1415"/>
                    <a:pt x="167" y="3312"/>
                    <a:pt x="1" y="5420"/>
                  </a:cubicBezTo>
                  <a:cubicBezTo>
                    <a:pt x="273" y="5515"/>
                    <a:pt x="568" y="5559"/>
                    <a:pt x="869" y="5559"/>
                  </a:cubicBezTo>
                  <a:cubicBezTo>
                    <a:pt x="1620" y="5559"/>
                    <a:pt x="2412" y="5288"/>
                    <a:pt x="2984" y="4868"/>
                  </a:cubicBezTo>
                  <a:cubicBezTo>
                    <a:pt x="3794" y="4278"/>
                    <a:pt x="4374" y="3432"/>
                    <a:pt x="4889" y="2575"/>
                  </a:cubicBezTo>
                  <a:cubicBezTo>
                    <a:pt x="5110" y="2207"/>
                    <a:pt x="5322" y="1830"/>
                    <a:pt x="5396" y="1406"/>
                  </a:cubicBezTo>
                  <a:cubicBezTo>
                    <a:pt x="5460" y="992"/>
                    <a:pt x="5359" y="513"/>
                    <a:pt x="5037" y="237"/>
                  </a:cubicBezTo>
                  <a:cubicBezTo>
                    <a:pt x="4835" y="69"/>
                    <a:pt x="4591" y="1"/>
                    <a:pt x="43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494;p45">
              <a:extLst>
                <a:ext uri="{FF2B5EF4-FFF2-40B4-BE49-F238E27FC236}">
                  <a16:creationId xmlns:a16="http://schemas.microsoft.com/office/drawing/2014/main" id="{16E95346-F16E-CF43-9DDB-08D48228ED62}"/>
                </a:ext>
              </a:extLst>
            </p:cNvPr>
            <p:cNvSpPr/>
            <p:nvPr/>
          </p:nvSpPr>
          <p:spPr>
            <a:xfrm>
              <a:off x="2241600" y="2107250"/>
              <a:ext cx="151700" cy="65750"/>
            </a:xfrm>
            <a:custGeom>
              <a:avLst/>
              <a:gdLst/>
              <a:ahLst/>
              <a:cxnLst/>
              <a:rect l="l" t="t" r="r" b="b"/>
              <a:pathLst>
                <a:path w="6068" h="2630" extrusionOk="0">
                  <a:moveTo>
                    <a:pt x="3645" y="0"/>
                  </a:moveTo>
                  <a:cubicBezTo>
                    <a:pt x="3240" y="0"/>
                    <a:pt x="2833" y="55"/>
                    <a:pt x="2440" y="159"/>
                  </a:cubicBezTo>
                  <a:cubicBezTo>
                    <a:pt x="1529" y="389"/>
                    <a:pt x="737" y="923"/>
                    <a:pt x="1" y="1503"/>
                  </a:cubicBezTo>
                  <a:lnTo>
                    <a:pt x="10" y="1503"/>
                  </a:lnTo>
                  <a:cubicBezTo>
                    <a:pt x="571" y="2248"/>
                    <a:pt x="1547" y="2580"/>
                    <a:pt x="2486" y="2626"/>
                  </a:cubicBezTo>
                  <a:cubicBezTo>
                    <a:pt x="2546" y="2628"/>
                    <a:pt x="2606" y="2629"/>
                    <a:pt x="2666" y="2629"/>
                  </a:cubicBezTo>
                  <a:cubicBezTo>
                    <a:pt x="3543" y="2629"/>
                    <a:pt x="4402" y="2384"/>
                    <a:pt x="5221" y="2074"/>
                  </a:cubicBezTo>
                  <a:cubicBezTo>
                    <a:pt x="5543" y="1945"/>
                    <a:pt x="5893" y="1779"/>
                    <a:pt x="5994" y="1457"/>
                  </a:cubicBezTo>
                  <a:cubicBezTo>
                    <a:pt x="6067" y="1208"/>
                    <a:pt x="6003" y="932"/>
                    <a:pt x="5828" y="739"/>
                  </a:cubicBezTo>
                  <a:cubicBezTo>
                    <a:pt x="5662" y="545"/>
                    <a:pt x="5441" y="398"/>
                    <a:pt x="5202" y="306"/>
                  </a:cubicBezTo>
                  <a:cubicBezTo>
                    <a:pt x="4710" y="96"/>
                    <a:pt x="4179" y="0"/>
                    <a:pt x="364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495;p45">
              <a:extLst>
                <a:ext uri="{FF2B5EF4-FFF2-40B4-BE49-F238E27FC236}">
                  <a16:creationId xmlns:a16="http://schemas.microsoft.com/office/drawing/2014/main" id="{3294B18B-8098-FA4E-9C69-56F30C213F02}"/>
                </a:ext>
              </a:extLst>
            </p:cNvPr>
            <p:cNvSpPr/>
            <p:nvPr/>
          </p:nvSpPr>
          <p:spPr>
            <a:xfrm>
              <a:off x="2202475" y="1846300"/>
              <a:ext cx="72975" cy="140875"/>
            </a:xfrm>
            <a:custGeom>
              <a:avLst/>
              <a:gdLst/>
              <a:ahLst/>
              <a:cxnLst/>
              <a:rect l="l" t="t" r="r" b="b"/>
              <a:pathLst>
                <a:path w="2919" h="5635" extrusionOk="0">
                  <a:moveTo>
                    <a:pt x="1776" y="0"/>
                  </a:moveTo>
                  <a:cubicBezTo>
                    <a:pt x="1503" y="0"/>
                    <a:pt x="1217" y="119"/>
                    <a:pt x="1013" y="304"/>
                  </a:cubicBezTo>
                  <a:cubicBezTo>
                    <a:pt x="709" y="580"/>
                    <a:pt x="544" y="976"/>
                    <a:pt x="424" y="1372"/>
                  </a:cubicBezTo>
                  <a:cubicBezTo>
                    <a:pt x="1" y="2725"/>
                    <a:pt x="93" y="4290"/>
                    <a:pt x="535" y="5635"/>
                  </a:cubicBezTo>
                  <a:lnTo>
                    <a:pt x="544" y="5635"/>
                  </a:lnTo>
                  <a:cubicBezTo>
                    <a:pt x="554" y="5635"/>
                    <a:pt x="564" y="5635"/>
                    <a:pt x="574" y="5635"/>
                  </a:cubicBezTo>
                  <a:cubicBezTo>
                    <a:pt x="1342" y="5635"/>
                    <a:pt x="1920" y="4953"/>
                    <a:pt x="2265" y="4272"/>
                  </a:cubicBezTo>
                  <a:cubicBezTo>
                    <a:pt x="2762" y="3296"/>
                    <a:pt x="2919" y="2191"/>
                    <a:pt x="2726" y="1114"/>
                  </a:cubicBezTo>
                  <a:cubicBezTo>
                    <a:pt x="2661" y="709"/>
                    <a:pt x="2505" y="286"/>
                    <a:pt x="2155" y="92"/>
                  </a:cubicBezTo>
                  <a:cubicBezTo>
                    <a:pt x="2040" y="29"/>
                    <a:pt x="1909" y="0"/>
                    <a:pt x="17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496;p45">
              <a:extLst>
                <a:ext uri="{FF2B5EF4-FFF2-40B4-BE49-F238E27FC236}">
                  <a16:creationId xmlns:a16="http://schemas.microsoft.com/office/drawing/2014/main" id="{D1702945-731E-8A40-84A4-2FCEB973DB83}"/>
                </a:ext>
              </a:extLst>
            </p:cNvPr>
            <p:cNvSpPr/>
            <p:nvPr/>
          </p:nvSpPr>
          <p:spPr>
            <a:xfrm>
              <a:off x="2117325" y="1884000"/>
              <a:ext cx="73450" cy="211350"/>
            </a:xfrm>
            <a:custGeom>
              <a:avLst/>
              <a:gdLst/>
              <a:ahLst/>
              <a:cxnLst/>
              <a:rect l="l" t="t" r="r" b="b"/>
              <a:pathLst>
                <a:path w="2938" h="8454" extrusionOk="0">
                  <a:moveTo>
                    <a:pt x="1308" y="0"/>
                  </a:moveTo>
                  <a:cubicBezTo>
                    <a:pt x="865" y="0"/>
                    <a:pt x="585" y="514"/>
                    <a:pt x="461" y="950"/>
                  </a:cubicBezTo>
                  <a:cubicBezTo>
                    <a:pt x="0" y="2543"/>
                    <a:pt x="102" y="4237"/>
                    <a:pt x="203" y="5885"/>
                  </a:cubicBezTo>
                  <a:cubicBezTo>
                    <a:pt x="258" y="6907"/>
                    <a:pt x="617" y="7781"/>
                    <a:pt x="1381" y="8453"/>
                  </a:cubicBezTo>
                  <a:cubicBezTo>
                    <a:pt x="2716" y="6180"/>
                    <a:pt x="2937" y="3408"/>
                    <a:pt x="2155" y="895"/>
                  </a:cubicBezTo>
                  <a:cubicBezTo>
                    <a:pt x="2026" y="490"/>
                    <a:pt x="1786" y="30"/>
                    <a:pt x="1354" y="2"/>
                  </a:cubicBezTo>
                  <a:cubicBezTo>
                    <a:pt x="1338" y="1"/>
                    <a:pt x="1323" y="0"/>
                    <a:pt x="13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497;p45">
              <a:extLst>
                <a:ext uri="{FF2B5EF4-FFF2-40B4-BE49-F238E27FC236}">
                  <a16:creationId xmlns:a16="http://schemas.microsoft.com/office/drawing/2014/main" id="{ADCCDC51-316C-904C-BE9A-104377D1D01F}"/>
                </a:ext>
              </a:extLst>
            </p:cNvPr>
            <p:cNvSpPr/>
            <p:nvPr/>
          </p:nvSpPr>
          <p:spPr>
            <a:xfrm>
              <a:off x="2003175" y="2029850"/>
              <a:ext cx="114175" cy="93825"/>
            </a:xfrm>
            <a:custGeom>
              <a:avLst/>
              <a:gdLst/>
              <a:ahLst/>
              <a:cxnLst/>
              <a:rect l="l" t="t" r="r" b="b"/>
              <a:pathLst>
                <a:path w="4567" h="3753" extrusionOk="0">
                  <a:moveTo>
                    <a:pt x="749" y="0"/>
                  </a:moveTo>
                  <a:cubicBezTo>
                    <a:pt x="565" y="0"/>
                    <a:pt x="393" y="49"/>
                    <a:pt x="267" y="180"/>
                  </a:cubicBezTo>
                  <a:cubicBezTo>
                    <a:pt x="0" y="456"/>
                    <a:pt x="83" y="889"/>
                    <a:pt x="249" y="1220"/>
                  </a:cubicBezTo>
                  <a:cubicBezTo>
                    <a:pt x="516" y="1754"/>
                    <a:pt x="957" y="2187"/>
                    <a:pt x="1390" y="2601"/>
                  </a:cubicBezTo>
                  <a:cubicBezTo>
                    <a:pt x="1786" y="2978"/>
                    <a:pt x="2191" y="3356"/>
                    <a:pt x="2688" y="3568"/>
                  </a:cubicBezTo>
                  <a:cubicBezTo>
                    <a:pt x="2950" y="3682"/>
                    <a:pt x="3321" y="3752"/>
                    <a:pt x="3682" y="3752"/>
                  </a:cubicBezTo>
                  <a:cubicBezTo>
                    <a:pt x="4017" y="3752"/>
                    <a:pt x="4344" y="3691"/>
                    <a:pt x="4566" y="3549"/>
                  </a:cubicBezTo>
                  <a:cubicBezTo>
                    <a:pt x="4060" y="1975"/>
                    <a:pt x="2872" y="714"/>
                    <a:pt x="1326" y="125"/>
                  </a:cubicBezTo>
                  <a:cubicBezTo>
                    <a:pt x="1147" y="54"/>
                    <a:pt x="942" y="0"/>
                    <a:pt x="74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498;p45">
              <a:extLst>
                <a:ext uri="{FF2B5EF4-FFF2-40B4-BE49-F238E27FC236}">
                  <a16:creationId xmlns:a16="http://schemas.microsoft.com/office/drawing/2014/main" id="{B9820AA2-56A0-8F49-8D3C-91F4FF9D6B53}"/>
                </a:ext>
              </a:extLst>
            </p:cNvPr>
            <p:cNvSpPr/>
            <p:nvPr/>
          </p:nvSpPr>
          <p:spPr>
            <a:xfrm>
              <a:off x="2170725" y="1972875"/>
              <a:ext cx="153075" cy="247450"/>
            </a:xfrm>
            <a:custGeom>
              <a:avLst/>
              <a:gdLst/>
              <a:ahLst/>
              <a:cxnLst/>
              <a:rect l="l" t="t" r="r" b="b"/>
              <a:pathLst>
                <a:path w="6123" h="9898" extrusionOk="0">
                  <a:moveTo>
                    <a:pt x="6122" y="1"/>
                  </a:moveTo>
                  <a:lnTo>
                    <a:pt x="6095" y="19"/>
                  </a:lnTo>
                  <a:cubicBezTo>
                    <a:pt x="6113" y="10"/>
                    <a:pt x="6122" y="1"/>
                    <a:pt x="6122" y="1"/>
                  </a:cubicBezTo>
                  <a:close/>
                  <a:moveTo>
                    <a:pt x="6095" y="19"/>
                  </a:moveTo>
                  <a:lnTo>
                    <a:pt x="6012" y="74"/>
                  </a:lnTo>
                  <a:lnTo>
                    <a:pt x="5726" y="268"/>
                  </a:lnTo>
                  <a:lnTo>
                    <a:pt x="5524" y="415"/>
                  </a:lnTo>
                  <a:cubicBezTo>
                    <a:pt x="5459" y="470"/>
                    <a:pt x="5377" y="535"/>
                    <a:pt x="5294" y="599"/>
                  </a:cubicBezTo>
                  <a:cubicBezTo>
                    <a:pt x="5128" y="737"/>
                    <a:pt x="4925" y="885"/>
                    <a:pt x="4732" y="1069"/>
                  </a:cubicBezTo>
                  <a:lnTo>
                    <a:pt x="4410" y="1354"/>
                  </a:lnTo>
                  <a:cubicBezTo>
                    <a:pt x="4299" y="1446"/>
                    <a:pt x="4198" y="1557"/>
                    <a:pt x="4078" y="1676"/>
                  </a:cubicBezTo>
                  <a:cubicBezTo>
                    <a:pt x="3848" y="1897"/>
                    <a:pt x="3627" y="2146"/>
                    <a:pt x="3388" y="2413"/>
                  </a:cubicBezTo>
                  <a:cubicBezTo>
                    <a:pt x="2357" y="3591"/>
                    <a:pt x="1538" y="4926"/>
                    <a:pt x="939" y="6371"/>
                  </a:cubicBezTo>
                  <a:cubicBezTo>
                    <a:pt x="810" y="6703"/>
                    <a:pt x="681" y="7016"/>
                    <a:pt x="589" y="7329"/>
                  </a:cubicBezTo>
                  <a:cubicBezTo>
                    <a:pt x="543" y="7476"/>
                    <a:pt x="488" y="7623"/>
                    <a:pt x="451" y="7762"/>
                  </a:cubicBezTo>
                  <a:cubicBezTo>
                    <a:pt x="405" y="7909"/>
                    <a:pt x="368" y="8047"/>
                    <a:pt x="332" y="8176"/>
                  </a:cubicBezTo>
                  <a:cubicBezTo>
                    <a:pt x="258" y="8434"/>
                    <a:pt x="212" y="8682"/>
                    <a:pt x="166" y="8885"/>
                  </a:cubicBezTo>
                  <a:cubicBezTo>
                    <a:pt x="147" y="8995"/>
                    <a:pt x="120" y="9096"/>
                    <a:pt x="111" y="9179"/>
                  </a:cubicBezTo>
                  <a:lnTo>
                    <a:pt x="65" y="9428"/>
                  </a:lnTo>
                  <a:cubicBezTo>
                    <a:pt x="46" y="9575"/>
                    <a:pt x="28" y="9695"/>
                    <a:pt x="19" y="9778"/>
                  </a:cubicBezTo>
                  <a:cubicBezTo>
                    <a:pt x="9" y="9815"/>
                    <a:pt x="9" y="9842"/>
                    <a:pt x="9" y="9870"/>
                  </a:cubicBezTo>
                  <a:cubicBezTo>
                    <a:pt x="0" y="9879"/>
                    <a:pt x="0" y="9888"/>
                    <a:pt x="9" y="9897"/>
                  </a:cubicBezTo>
                  <a:cubicBezTo>
                    <a:pt x="9" y="9897"/>
                    <a:pt x="9" y="9888"/>
                    <a:pt x="19" y="9870"/>
                  </a:cubicBezTo>
                  <a:cubicBezTo>
                    <a:pt x="19" y="9842"/>
                    <a:pt x="28" y="9815"/>
                    <a:pt x="37" y="9778"/>
                  </a:cubicBezTo>
                  <a:lnTo>
                    <a:pt x="92" y="9437"/>
                  </a:lnTo>
                  <a:cubicBezTo>
                    <a:pt x="111" y="9363"/>
                    <a:pt x="120" y="9271"/>
                    <a:pt x="138" y="9188"/>
                  </a:cubicBezTo>
                  <a:cubicBezTo>
                    <a:pt x="157" y="9096"/>
                    <a:pt x="184" y="8995"/>
                    <a:pt x="203" y="8894"/>
                  </a:cubicBezTo>
                  <a:cubicBezTo>
                    <a:pt x="249" y="8682"/>
                    <a:pt x="295" y="8443"/>
                    <a:pt x="378" y="8185"/>
                  </a:cubicBezTo>
                  <a:cubicBezTo>
                    <a:pt x="414" y="8056"/>
                    <a:pt x="451" y="7918"/>
                    <a:pt x="488" y="7780"/>
                  </a:cubicBezTo>
                  <a:cubicBezTo>
                    <a:pt x="534" y="7633"/>
                    <a:pt x="589" y="7495"/>
                    <a:pt x="635" y="7338"/>
                  </a:cubicBezTo>
                  <a:cubicBezTo>
                    <a:pt x="727" y="7034"/>
                    <a:pt x="866" y="6721"/>
                    <a:pt x="994" y="6390"/>
                  </a:cubicBezTo>
                  <a:cubicBezTo>
                    <a:pt x="1593" y="4954"/>
                    <a:pt x="2412" y="3628"/>
                    <a:pt x="3425" y="2450"/>
                  </a:cubicBezTo>
                  <a:cubicBezTo>
                    <a:pt x="3664" y="2183"/>
                    <a:pt x="3885" y="1925"/>
                    <a:pt x="4115" y="1704"/>
                  </a:cubicBezTo>
                  <a:cubicBezTo>
                    <a:pt x="4235" y="1593"/>
                    <a:pt x="4336" y="1483"/>
                    <a:pt x="4447" y="1382"/>
                  </a:cubicBezTo>
                  <a:lnTo>
                    <a:pt x="4760" y="1096"/>
                  </a:lnTo>
                  <a:cubicBezTo>
                    <a:pt x="4953" y="912"/>
                    <a:pt x="5146" y="765"/>
                    <a:pt x="5312" y="627"/>
                  </a:cubicBezTo>
                  <a:cubicBezTo>
                    <a:pt x="5395" y="562"/>
                    <a:pt x="5469" y="489"/>
                    <a:pt x="5542" y="433"/>
                  </a:cubicBezTo>
                  <a:lnTo>
                    <a:pt x="5745" y="286"/>
                  </a:lnTo>
                  <a:lnTo>
                    <a:pt x="6021" y="74"/>
                  </a:lnTo>
                  <a:lnTo>
                    <a:pt x="6095" y="19"/>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499;p45">
              <a:extLst>
                <a:ext uri="{FF2B5EF4-FFF2-40B4-BE49-F238E27FC236}">
                  <a16:creationId xmlns:a16="http://schemas.microsoft.com/office/drawing/2014/main" id="{9070DCD6-236A-884A-B209-7DE6AC54C8B4}"/>
                </a:ext>
              </a:extLst>
            </p:cNvPr>
            <p:cNvSpPr/>
            <p:nvPr/>
          </p:nvSpPr>
          <p:spPr>
            <a:xfrm>
              <a:off x="2172325" y="2123825"/>
              <a:ext cx="195425" cy="87750"/>
            </a:xfrm>
            <a:custGeom>
              <a:avLst/>
              <a:gdLst/>
              <a:ahLst/>
              <a:cxnLst/>
              <a:rect l="l" t="t" r="r" b="b"/>
              <a:pathLst>
                <a:path w="7817" h="3510" extrusionOk="0">
                  <a:moveTo>
                    <a:pt x="6000" y="1"/>
                  </a:moveTo>
                  <a:cubicBezTo>
                    <a:pt x="3994" y="1"/>
                    <a:pt x="2079" y="880"/>
                    <a:pt x="765" y="2414"/>
                  </a:cubicBezTo>
                  <a:cubicBezTo>
                    <a:pt x="544" y="2653"/>
                    <a:pt x="350" y="2920"/>
                    <a:pt x="175" y="3197"/>
                  </a:cubicBezTo>
                  <a:cubicBezTo>
                    <a:pt x="111" y="3289"/>
                    <a:pt x="74" y="3371"/>
                    <a:pt x="47" y="3427"/>
                  </a:cubicBezTo>
                  <a:cubicBezTo>
                    <a:pt x="28" y="3445"/>
                    <a:pt x="10" y="3473"/>
                    <a:pt x="1" y="3510"/>
                  </a:cubicBezTo>
                  <a:cubicBezTo>
                    <a:pt x="19" y="3482"/>
                    <a:pt x="37" y="3454"/>
                    <a:pt x="56" y="3427"/>
                  </a:cubicBezTo>
                  <a:cubicBezTo>
                    <a:pt x="83" y="3381"/>
                    <a:pt x="129" y="3307"/>
                    <a:pt x="203" y="3206"/>
                  </a:cubicBezTo>
                  <a:cubicBezTo>
                    <a:pt x="378" y="2939"/>
                    <a:pt x="581" y="2681"/>
                    <a:pt x="792" y="2442"/>
                  </a:cubicBezTo>
                  <a:cubicBezTo>
                    <a:pt x="2147" y="907"/>
                    <a:pt x="4081" y="48"/>
                    <a:pt x="6083" y="48"/>
                  </a:cubicBezTo>
                  <a:cubicBezTo>
                    <a:pt x="6542" y="48"/>
                    <a:pt x="7006" y="93"/>
                    <a:pt x="7467" y="186"/>
                  </a:cubicBezTo>
                  <a:cubicBezTo>
                    <a:pt x="7586" y="205"/>
                    <a:pt x="7669" y="223"/>
                    <a:pt x="7725" y="232"/>
                  </a:cubicBezTo>
                  <a:cubicBezTo>
                    <a:pt x="7761" y="241"/>
                    <a:pt x="7789" y="251"/>
                    <a:pt x="7817" y="251"/>
                  </a:cubicBezTo>
                  <a:cubicBezTo>
                    <a:pt x="7798" y="241"/>
                    <a:pt x="7771" y="232"/>
                    <a:pt x="7743" y="223"/>
                  </a:cubicBezTo>
                  <a:cubicBezTo>
                    <a:pt x="7679" y="205"/>
                    <a:pt x="7596" y="177"/>
                    <a:pt x="7485" y="159"/>
                  </a:cubicBezTo>
                  <a:cubicBezTo>
                    <a:pt x="7163" y="85"/>
                    <a:pt x="6841" y="39"/>
                    <a:pt x="6519" y="20"/>
                  </a:cubicBezTo>
                  <a:cubicBezTo>
                    <a:pt x="6345" y="7"/>
                    <a:pt x="6172" y="1"/>
                    <a:pt x="600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500;p45">
              <a:extLst>
                <a:ext uri="{FF2B5EF4-FFF2-40B4-BE49-F238E27FC236}">
                  <a16:creationId xmlns:a16="http://schemas.microsoft.com/office/drawing/2014/main" id="{01359FE8-B25E-6C43-A93B-65DCE889AE18}"/>
                </a:ext>
              </a:extLst>
            </p:cNvPr>
            <p:cNvSpPr/>
            <p:nvPr/>
          </p:nvSpPr>
          <p:spPr>
            <a:xfrm>
              <a:off x="2170725" y="1871150"/>
              <a:ext cx="74125" cy="335125"/>
            </a:xfrm>
            <a:custGeom>
              <a:avLst/>
              <a:gdLst/>
              <a:ahLst/>
              <a:cxnLst/>
              <a:rect l="l" t="t" r="r" b="b"/>
              <a:pathLst>
                <a:path w="2965" h="13405" extrusionOk="0">
                  <a:moveTo>
                    <a:pt x="2965" y="1"/>
                  </a:moveTo>
                  <a:cubicBezTo>
                    <a:pt x="2955" y="10"/>
                    <a:pt x="2955" y="28"/>
                    <a:pt x="2955" y="38"/>
                  </a:cubicBezTo>
                  <a:cubicBezTo>
                    <a:pt x="2946" y="65"/>
                    <a:pt x="2937" y="102"/>
                    <a:pt x="2928" y="139"/>
                  </a:cubicBezTo>
                  <a:cubicBezTo>
                    <a:pt x="2900" y="231"/>
                    <a:pt x="2863" y="360"/>
                    <a:pt x="2826" y="525"/>
                  </a:cubicBezTo>
                  <a:cubicBezTo>
                    <a:pt x="2734" y="866"/>
                    <a:pt x="2615" y="1354"/>
                    <a:pt x="2467" y="1952"/>
                  </a:cubicBezTo>
                  <a:cubicBezTo>
                    <a:pt x="2164" y="3158"/>
                    <a:pt x="1731" y="4815"/>
                    <a:pt x="1280" y="6657"/>
                  </a:cubicBezTo>
                  <a:cubicBezTo>
                    <a:pt x="1059" y="7587"/>
                    <a:pt x="856" y="8461"/>
                    <a:pt x="691" y="9271"/>
                  </a:cubicBezTo>
                  <a:cubicBezTo>
                    <a:pt x="525" y="10072"/>
                    <a:pt x="387" y="10799"/>
                    <a:pt x="286" y="11407"/>
                  </a:cubicBezTo>
                  <a:cubicBezTo>
                    <a:pt x="230" y="11720"/>
                    <a:pt x="193" y="11996"/>
                    <a:pt x="157" y="12236"/>
                  </a:cubicBezTo>
                  <a:cubicBezTo>
                    <a:pt x="120" y="12484"/>
                    <a:pt x="83" y="12696"/>
                    <a:pt x="65" y="12862"/>
                  </a:cubicBezTo>
                  <a:cubicBezTo>
                    <a:pt x="46" y="13037"/>
                    <a:pt x="28" y="13165"/>
                    <a:pt x="19" y="13267"/>
                  </a:cubicBezTo>
                  <a:cubicBezTo>
                    <a:pt x="9" y="13304"/>
                    <a:pt x="0" y="13340"/>
                    <a:pt x="0" y="13368"/>
                  </a:cubicBezTo>
                  <a:cubicBezTo>
                    <a:pt x="0" y="13377"/>
                    <a:pt x="0" y="13386"/>
                    <a:pt x="0" y="13405"/>
                  </a:cubicBezTo>
                  <a:cubicBezTo>
                    <a:pt x="9" y="13386"/>
                    <a:pt x="9" y="13377"/>
                    <a:pt x="9" y="13368"/>
                  </a:cubicBezTo>
                  <a:cubicBezTo>
                    <a:pt x="19" y="13340"/>
                    <a:pt x="19" y="13304"/>
                    <a:pt x="28" y="13267"/>
                  </a:cubicBezTo>
                  <a:cubicBezTo>
                    <a:pt x="46" y="13165"/>
                    <a:pt x="65" y="13037"/>
                    <a:pt x="92" y="12871"/>
                  </a:cubicBezTo>
                  <a:cubicBezTo>
                    <a:pt x="120" y="12696"/>
                    <a:pt x="147" y="12484"/>
                    <a:pt x="193" y="12245"/>
                  </a:cubicBezTo>
                  <a:cubicBezTo>
                    <a:pt x="230" y="12005"/>
                    <a:pt x="276" y="11720"/>
                    <a:pt x="332" y="11416"/>
                  </a:cubicBezTo>
                  <a:cubicBezTo>
                    <a:pt x="442" y="10809"/>
                    <a:pt x="580" y="10081"/>
                    <a:pt x="755" y="9280"/>
                  </a:cubicBezTo>
                  <a:cubicBezTo>
                    <a:pt x="921" y="8480"/>
                    <a:pt x="1123" y="7596"/>
                    <a:pt x="1344" y="6675"/>
                  </a:cubicBezTo>
                  <a:cubicBezTo>
                    <a:pt x="1786" y="4834"/>
                    <a:pt x="2219" y="3168"/>
                    <a:pt x="2513" y="1962"/>
                  </a:cubicBezTo>
                  <a:cubicBezTo>
                    <a:pt x="2661" y="1354"/>
                    <a:pt x="2780" y="866"/>
                    <a:pt x="2854" y="525"/>
                  </a:cubicBezTo>
                  <a:cubicBezTo>
                    <a:pt x="2891" y="369"/>
                    <a:pt x="2928" y="231"/>
                    <a:pt x="2946" y="139"/>
                  </a:cubicBezTo>
                  <a:cubicBezTo>
                    <a:pt x="2955" y="93"/>
                    <a:pt x="2965" y="65"/>
                    <a:pt x="2965" y="38"/>
                  </a:cubicBezTo>
                  <a:cubicBezTo>
                    <a:pt x="2965" y="28"/>
                    <a:pt x="2965" y="10"/>
                    <a:pt x="29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501;p45">
              <a:extLst>
                <a:ext uri="{FF2B5EF4-FFF2-40B4-BE49-F238E27FC236}">
                  <a16:creationId xmlns:a16="http://schemas.microsoft.com/office/drawing/2014/main" id="{36C1A42F-3480-4640-8F7F-C74CE47FA7BF}"/>
                </a:ext>
              </a:extLst>
            </p:cNvPr>
            <p:cNvSpPr/>
            <p:nvPr/>
          </p:nvSpPr>
          <p:spPr>
            <a:xfrm>
              <a:off x="2145175" y="1927300"/>
              <a:ext cx="23275" cy="274150"/>
            </a:xfrm>
            <a:custGeom>
              <a:avLst/>
              <a:gdLst/>
              <a:ahLst/>
              <a:cxnLst/>
              <a:rect l="l" t="t" r="r" b="b"/>
              <a:pathLst>
                <a:path w="931" h="10966" extrusionOk="0">
                  <a:moveTo>
                    <a:pt x="138" y="1"/>
                  </a:moveTo>
                  <a:cubicBezTo>
                    <a:pt x="129" y="19"/>
                    <a:pt x="129" y="47"/>
                    <a:pt x="129" y="84"/>
                  </a:cubicBezTo>
                  <a:cubicBezTo>
                    <a:pt x="120" y="157"/>
                    <a:pt x="111" y="268"/>
                    <a:pt x="102" y="406"/>
                  </a:cubicBezTo>
                  <a:cubicBezTo>
                    <a:pt x="83" y="544"/>
                    <a:pt x="74" y="719"/>
                    <a:pt x="65" y="912"/>
                  </a:cubicBezTo>
                  <a:cubicBezTo>
                    <a:pt x="46" y="1115"/>
                    <a:pt x="37" y="1336"/>
                    <a:pt x="28" y="1584"/>
                  </a:cubicBezTo>
                  <a:cubicBezTo>
                    <a:pt x="9" y="2091"/>
                    <a:pt x="0" y="2689"/>
                    <a:pt x="9" y="3352"/>
                  </a:cubicBezTo>
                  <a:cubicBezTo>
                    <a:pt x="28" y="4006"/>
                    <a:pt x="65" y="4733"/>
                    <a:pt x="120" y="5497"/>
                  </a:cubicBezTo>
                  <a:cubicBezTo>
                    <a:pt x="249" y="7025"/>
                    <a:pt x="451" y="8397"/>
                    <a:pt x="617" y="9382"/>
                  </a:cubicBezTo>
                  <a:cubicBezTo>
                    <a:pt x="700" y="9870"/>
                    <a:pt x="783" y="10275"/>
                    <a:pt x="838" y="10542"/>
                  </a:cubicBezTo>
                  <a:lnTo>
                    <a:pt x="902" y="10864"/>
                  </a:lnTo>
                  <a:cubicBezTo>
                    <a:pt x="912" y="10892"/>
                    <a:pt x="921" y="10919"/>
                    <a:pt x="921" y="10938"/>
                  </a:cubicBezTo>
                  <a:cubicBezTo>
                    <a:pt x="921" y="10947"/>
                    <a:pt x="921" y="10956"/>
                    <a:pt x="930" y="10965"/>
                  </a:cubicBezTo>
                  <a:cubicBezTo>
                    <a:pt x="930" y="10956"/>
                    <a:pt x="930" y="10947"/>
                    <a:pt x="930" y="10938"/>
                  </a:cubicBezTo>
                  <a:lnTo>
                    <a:pt x="912" y="10855"/>
                  </a:lnTo>
                  <a:cubicBezTo>
                    <a:pt x="902" y="10781"/>
                    <a:pt x="884" y="10671"/>
                    <a:pt x="856" y="10542"/>
                  </a:cubicBezTo>
                  <a:cubicBezTo>
                    <a:pt x="810" y="10266"/>
                    <a:pt x="746" y="9870"/>
                    <a:pt x="663" y="9373"/>
                  </a:cubicBezTo>
                  <a:cubicBezTo>
                    <a:pt x="507" y="8388"/>
                    <a:pt x="313" y="7016"/>
                    <a:pt x="184" y="5497"/>
                  </a:cubicBezTo>
                  <a:cubicBezTo>
                    <a:pt x="120" y="4733"/>
                    <a:pt x="83" y="4006"/>
                    <a:pt x="65" y="3343"/>
                  </a:cubicBezTo>
                  <a:cubicBezTo>
                    <a:pt x="55" y="2689"/>
                    <a:pt x="55" y="2091"/>
                    <a:pt x="65" y="1594"/>
                  </a:cubicBezTo>
                  <a:cubicBezTo>
                    <a:pt x="74" y="1336"/>
                    <a:pt x="83" y="1115"/>
                    <a:pt x="92" y="912"/>
                  </a:cubicBezTo>
                  <a:cubicBezTo>
                    <a:pt x="102" y="719"/>
                    <a:pt x="111" y="544"/>
                    <a:pt x="120" y="406"/>
                  </a:cubicBezTo>
                  <a:cubicBezTo>
                    <a:pt x="129" y="268"/>
                    <a:pt x="138" y="167"/>
                    <a:pt x="138" y="84"/>
                  </a:cubicBezTo>
                  <a:lnTo>
                    <a:pt x="13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502;p45">
              <a:extLst>
                <a:ext uri="{FF2B5EF4-FFF2-40B4-BE49-F238E27FC236}">
                  <a16:creationId xmlns:a16="http://schemas.microsoft.com/office/drawing/2014/main" id="{0A9F711B-88A5-E74A-A535-2C409290C6B9}"/>
                </a:ext>
              </a:extLst>
            </p:cNvPr>
            <p:cNvSpPr/>
            <p:nvPr/>
          </p:nvSpPr>
          <p:spPr>
            <a:xfrm>
              <a:off x="2036300" y="2052975"/>
              <a:ext cx="134450" cy="155850"/>
            </a:xfrm>
            <a:custGeom>
              <a:avLst/>
              <a:gdLst/>
              <a:ahLst/>
              <a:cxnLst/>
              <a:rect l="l" t="t" r="r" b="b"/>
              <a:pathLst>
                <a:path w="5378" h="6234" extrusionOk="0">
                  <a:moveTo>
                    <a:pt x="1" y="1"/>
                  </a:moveTo>
                  <a:cubicBezTo>
                    <a:pt x="28" y="19"/>
                    <a:pt x="47" y="37"/>
                    <a:pt x="74" y="56"/>
                  </a:cubicBezTo>
                  <a:lnTo>
                    <a:pt x="286" y="185"/>
                  </a:lnTo>
                  <a:cubicBezTo>
                    <a:pt x="378" y="240"/>
                    <a:pt x="479" y="314"/>
                    <a:pt x="608" y="396"/>
                  </a:cubicBezTo>
                  <a:cubicBezTo>
                    <a:pt x="728" y="479"/>
                    <a:pt x="875" y="581"/>
                    <a:pt x="1023" y="691"/>
                  </a:cubicBezTo>
                  <a:lnTo>
                    <a:pt x="1262" y="866"/>
                  </a:lnTo>
                  <a:lnTo>
                    <a:pt x="1520" y="1068"/>
                  </a:lnTo>
                  <a:cubicBezTo>
                    <a:pt x="1695" y="1207"/>
                    <a:pt x="1879" y="1363"/>
                    <a:pt x="2063" y="1529"/>
                  </a:cubicBezTo>
                  <a:cubicBezTo>
                    <a:pt x="2468" y="1888"/>
                    <a:pt x="2855" y="2274"/>
                    <a:pt x="3214" y="2679"/>
                  </a:cubicBezTo>
                  <a:cubicBezTo>
                    <a:pt x="3573" y="3085"/>
                    <a:pt x="3913" y="3517"/>
                    <a:pt x="4217" y="3959"/>
                  </a:cubicBezTo>
                  <a:cubicBezTo>
                    <a:pt x="4355" y="4171"/>
                    <a:pt x="4493" y="4364"/>
                    <a:pt x="4604" y="4567"/>
                  </a:cubicBezTo>
                  <a:lnTo>
                    <a:pt x="4760" y="4834"/>
                  </a:lnTo>
                  <a:cubicBezTo>
                    <a:pt x="4806" y="4926"/>
                    <a:pt x="4852" y="5018"/>
                    <a:pt x="4889" y="5101"/>
                  </a:cubicBezTo>
                  <a:cubicBezTo>
                    <a:pt x="4935" y="5184"/>
                    <a:pt x="4981" y="5266"/>
                    <a:pt x="5009" y="5340"/>
                  </a:cubicBezTo>
                  <a:cubicBezTo>
                    <a:pt x="5046" y="5423"/>
                    <a:pt x="5083" y="5497"/>
                    <a:pt x="5110" y="5561"/>
                  </a:cubicBezTo>
                  <a:lnTo>
                    <a:pt x="5193" y="5754"/>
                  </a:lnTo>
                  <a:cubicBezTo>
                    <a:pt x="5221" y="5819"/>
                    <a:pt x="5239" y="5874"/>
                    <a:pt x="5257" y="5920"/>
                  </a:cubicBezTo>
                  <a:cubicBezTo>
                    <a:pt x="5294" y="6021"/>
                    <a:pt x="5322" y="6095"/>
                    <a:pt x="5350" y="6150"/>
                  </a:cubicBezTo>
                  <a:cubicBezTo>
                    <a:pt x="5359" y="6178"/>
                    <a:pt x="5368" y="6205"/>
                    <a:pt x="5377" y="6233"/>
                  </a:cubicBezTo>
                  <a:cubicBezTo>
                    <a:pt x="5377" y="6205"/>
                    <a:pt x="5368" y="6178"/>
                    <a:pt x="5359" y="6150"/>
                  </a:cubicBezTo>
                  <a:cubicBezTo>
                    <a:pt x="5331" y="6086"/>
                    <a:pt x="5313" y="6012"/>
                    <a:pt x="5276" y="5920"/>
                  </a:cubicBezTo>
                  <a:cubicBezTo>
                    <a:pt x="5257" y="5865"/>
                    <a:pt x="5248" y="5810"/>
                    <a:pt x="5221" y="5745"/>
                  </a:cubicBezTo>
                  <a:cubicBezTo>
                    <a:pt x="5193" y="5690"/>
                    <a:pt x="5165" y="5625"/>
                    <a:pt x="5138" y="5552"/>
                  </a:cubicBezTo>
                  <a:cubicBezTo>
                    <a:pt x="5110" y="5487"/>
                    <a:pt x="5073" y="5414"/>
                    <a:pt x="5046" y="5331"/>
                  </a:cubicBezTo>
                  <a:cubicBezTo>
                    <a:pt x="5018" y="5257"/>
                    <a:pt x="4972" y="5174"/>
                    <a:pt x="4926" y="5092"/>
                  </a:cubicBezTo>
                  <a:lnTo>
                    <a:pt x="4797" y="4815"/>
                  </a:lnTo>
                  <a:cubicBezTo>
                    <a:pt x="4742" y="4732"/>
                    <a:pt x="4696" y="4631"/>
                    <a:pt x="4641" y="4539"/>
                  </a:cubicBezTo>
                  <a:cubicBezTo>
                    <a:pt x="4530" y="4337"/>
                    <a:pt x="4392" y="4143"/>
                    <a:pt x="4263" y="3932"/>
                  </a:cubicBezTo>
                  <a:cubicBezTo>
                    <a:pt x="3950" y="3480"/>
                    <a:pt x="3619" y="3048"/>
                    <a:pt x="3260" y="2643"/>
                  </a:cubicBezTo>
                  <a:cubicBezTo>
                    <a:pt x="2891" y="2238"/>
                    <a:pt x="2505" y="1851"/>
                    <a:pt x="2100" y="1492"/>
                  </a:cubicBezTo>
                  <a:cubicBezTo>
                    <a:pt x="1906" y="1326"/>
                    <a:pt x="1722" y="1160"/>
                    <a:pt x="1547" y="1032"/>
                  </a:cubicBezTo>
                  <a:cubicBezTo>
                    <a:pt x="1455" y="958"/>
                    <a:pt x="1372" y="894"/>
                    <a:pt x="1290" y="829"/>
                  </a:cubicBezTo>
                  <a:lnTo>
                    <a:pt x="1050" y="654"/>
                  </a:lnTo>
                  <a:cubicBezTo>
                    <a:pt x="894" y="544"/>
                    <a:pt x="746" y="452"/>
                    <a:pt x="627" y="369"/>
                  </a:cubicBezTo>
                  <a:cubicBezTo>
                    <a:pt x="498" y="277"/>
                    <a:pt x="387" y="212"/>
                    <a:pt x="295" y="166"/>
                  </a:cubicBezTo>
                  <a:lnTo>
                    <a:pt x="84" y="47"/>
                  </a:lnTo>
                  <a:cubicBezTo>
                    <a:pt x="56" y="28"/>
                    <a:pt x="28" y="19"/>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503;p45">
              <a:extLst>
                <a:ext uri="{FF2B5EF4-FFF2-40B4-BE49-F238E27FC236}">
                  <a16:creationId xmlns:a16="http://schemas.microsoft.com/office/drawing/2014/main" id="{9D7D25F4-4437-F64E-A38A-DF1ECB8CECE6}"/>
                </a:ext>
              </a:extLst>
            </p:cNvPr>
            <p:cNvSpPr/>
            <p:nvPr/>
          </p:nvSpPr>
          <p:spPr>
            <a:xfrm>
              <a:off x="2241150" y="2038025"/>
              <a:ext cx="70225" cy="14075"/>
            </a:xfrm>
            <a:custGeom>
              <a:avLst/>
              <a:gdLst/>
              <a:ahLst/>
              <a:cxnLst/>
              <a:rect l="l" t="t" r="r" b="b"/>
              <a:pathLst>
                <a:path w="2809" h="563" extrusionOk="0">
                  <a:moveTo>
                    <a:pt x="2394" y="0"/>
                  </a:moveTo>
                  <a:cubicBezTo>
                    <a:pt x="1703" y="19"/>
                    <a:pt x="1031" y="147"/>
                    <a:pt x="387" y="387"/>
                  </a:cubicBezTo>
                  <a:cubicBezTo>
                    <a:pt x="267" y="433"/>
                    <a:pt x="166" y="470"/>
                    <a:pt x="101" y="506"/>
                  </a:cubicBezTo>
                  <a:cubicBezTo>
                    <a:pt x="65" y="516"/>
                    <a:pt x="28" y="534"/>
                    <a:pt x="0" y="562"/>
                  </a:cubicBezTo>
                  <a:cubicBezTo>
                    <a:pt x="1" y="562"/>
                    <a:pt x="2" y="563"/>
                    <a:pt x="4" y="563"/>
                  </a:cubicBezTo>
                  <a:cubicBezTo>
                    <a:pt x="29" y="563"/>
                    <a:pt x="173" y="501"/>
                    <a:pt x="405" y="424"/>
                  </a:cubicBezTo>
                  <a:cubicBezTo>
                    <a:pt x="1041" y="212"/>
                    <a:pt x="1713" y="83"/>
                    <a:pt x="2385" y="46"/>
                  </a:cubicBezTo>
                  <a:cubicBezTo>
                    <a:pt x="2652" y="37"/>
                    <a:pt x="2808" y="37"/>
                    <a:pt x="2808" y="28"/>
                  </a:cubicBezTo>
                  <a:cubicBezTo>
                    <a:pt x="2771" y="9"/>
                    <a:pt x="2734" y="0"/>
                    <a:pt x="26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504;p45">
              <a:extLst>
                <a:ext uri="{FF2B5EF4-FFF2-40B4-BE49-F238E27FC236}">
                  <a16:creationId xmlns:a16="http://schemas.microsoft.com/office/drawing/2014/main" id="{33B34FB0-2B4B-7C41-B124-1E26C76BECF8}"/>
                </a:ext>
              </a:extLst>
            </p:cNvPr>
            <p:cNvSpPr/>
            <p:nvPr/>
          </p:nvSpPr>
          <p:spPr>
            <a:xfrm>
              <a:off x="2303275" y="2125475"/>
              <a:ext cx="33175" cy="35925"/>
            </a:xfrm>
            <a:custGeom>
              <a:avLst/>
              <a:gdLst/>
              <a:ahLst/>
              <a:cxnLst/>
              <a:rect l="l" t="t" r="r" b="b"/>
              <a:pathLst>
                <a:path w="1327" h="1437" extrusionOk="0">
                  <a:moveTo>
                    <a:pt x="1" y="0"/>
                  </a:moveTo>
                  <a:cubicBezTo>
                    <a:pt x="590" y="323"/>
                    <a:pt x="1050" y="820"/>
                    <a:pt x="1327" y="1437"/>
                  </a:cubicBezTo>
                  <a:cubicBezTo>
                    <a:pt x="1308" y="1335"/>
                    <a:pt x="1281" y="1243"/>
                    <a:pt x="1235" y="1151"/>
                  </a:cubicBezTo>
                  <a:cubicBezTo>
                    <a:pt x="1124" y="939"/>
                    <a:pt x="986" y="737"/>
                    <a:pt x="829" y="562"/>
                  </a:cubicBezTo>
                  <a:cubicBezTo>
                    <a:pt x="664" y="387"/>
                    <a:pt x="480" y="231"/>
                    <a:pt x="268" y="120"/>
                  </a:cubicBezTo>
                  <a:cubicBezTo>
                    <a:pt x="185" y="65"/>
                    <a:pt x="93" y="28"/>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505;p45">
              <a:extLst>
                <a:ext uri="{FF2B5EF4-FFF2-40B4-BE49-F238E27FC236}">
                  <a16:creationId xmlns:a16="http://schemas.microsoft.com/office/drawing/2014/main" id="{10CD1052-DD71-A344-86CE-7A9042AD5F65}"/>
                </a:ext>
              </a:extLst>
            </p:cNvPr>
            <p:cNvSpPr/>
            <p:nvPr/>
          </p:nvSpPr>
          <p:spPr>
            <a:xfrm>
              <a:off x="2226425" y="1917175"/>
              <a:ext cx="24650" cy="29950"/>
            </a:xfrm>
            <a:custGeom>
              <a:avLst/>
              <a:gdLst/>
              <a:ahLst/>
              <a:cxnLst/>
              <a:rect l="l" t="t" r="r" b="b"/>
              <a:pathLst>
                <a:path w="986" h="1198" extrusionOk="0">
                  <a:moveTo>
                    <a:pt x="976" y="1"/>
                  </a:moveTo>
                  <a:lnTo>
                    <a:pt x="976" y="1"/>
                  </a:lnTo>
                  <a:cubicBezTo>
                    <a:pt x="571" y="323"/>
                    <a:pt x="239" y="737"/>
                    <a:pt x="0" y="1198"/>
                  </a:cubicBezTo>
                  <a:cubicBezTo>
                    <a:pt x="0" y="1198"/>
                    <a:pt x="1" y="1198"/>
                    <a:pt x="1" y="1198"/>
                  </a:cubicBezTo>
                  <a:cubicBezTo>
                    <a:pt x="24" y="1198"/>
                    <a:pt x="207" y="907"/>
                    <a:pt x="479" y="590"/>
                  </a:cubicBezTo>
                  <a:cubicBezTo>
                    <a:pt x="746" y="259"/>
                    <a:pt x="985" y="19"/>
                    <a:pt x="9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506;p45">
              <a:extLst>
                <a:ext uri="{FF2B5EF4-FFF2-40B4-BE49-F238E27FC236}">
                  <a16:creationId xmlns:a16="http://schemas.microsoft.com/office/drawing/2014/main" id="{C56428AE-15F9-8842-996A-C149DF0F9191}"/>
                </a:ext>
              </a:extLst>
            </p:cNvPr>
            <p:cNvSpPr/>
            <p:nvPr/>
          </p:nvSpPr>
          <p:spPr>
            <a:xfrm>
              <a:off x="2230550" y="1882425"/>
              <a:ext cx="4625" cy="26725"/>
            </a:xfrm>
            <a:custGeom>
              <a:avLst/>
              <a:gdLst/>
              <a:ahLst/>
              <a:cxnLst/>
              <a:rect l="l" t="t" r="r" b="b"/>
              <a:pathLst>
                <a:path w="185" h="1069" extrusionOk="0">
                  <a:moveTo>
                    <a:pt x="1" y="1"/>
                  </a:moveTo>
                  <a:cubicBezTo>
                    <a:pt x="19" y="360"/>
                    <a:pt x="84" y="719"/>
                    <a:pt x="185" y="1069"/>
                  </a:cubicBezTo>
                  <a:cubicBezTo>
                    <a:pt x="185" y="885"/>
                    <a:pt x="166" y="700"/>
                    <a:pt x="120" y="526"/>
                  </a:cubicBezTo>
                  <a:cubicBezTo>
                    <a:pt x="102" y="351"/>
                    <a:pt x="65" y="176"/>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507;p45">
              <a:extLst>
                <a:ext uri="{FF2B5EF4-FFF2-40B4-BE49-F238E27FC236}">
                  <a16:creationId xmlns:a16="http://schemas.microsoft.com/office/drawing/2014/main" id="{4BBA066B-767D-024D-AD3E-D6E601BA0E76}"/>
                </a:ext>
              </a:extLst>
            </p:cNvPr>
            <p:cNvSpPr/>
            <p:nvPr/>
          </p:nvSpPr>
          <p:spPr>
            <a:xfrm>
              <a:off x="2147700" y="1991525"/>
              <a:ext cx="20975" cy="40300"/>
            </a:xfrm>
            <a:custGeom>
              <a:avLst/>
              <a:gdLst/>
              <a:ahLst/>
              <a:cxnLst/>
              <a:rect l="l" t="t" r="r" b="b"/>
              <a:pathLst>
                <a:path w="839" h="1612" extrusionOk="0">
                  <a:moveTo>
                    <a:pt x="838" y="0"/>
                  </a:moveTo>
                  <a:lnTo>
                    <a:pt x="838" y="0"/>
                  </a:lnTo>
                  <a:cubicBezTo>
                    <a:pt x="663" y="249"/>
                    <a:pt x="516" y="516"/>
                    <a:pt x="387" y="792"/>
                  </a:cubicBezTo>
                  <a:cubicBezTo>
                    <a:pt x="240" y="1059"/>
                    <a:pt x="111" y="1326"/>
                    <a:pt x="1" y="1612"/>
                  </a:cubicBezTo>
                  <a:cubicBezTo>
                    <a:pt x="166" y="1354"/>
                    <a:pt x="314" y="1096"/>
                    <a:pt x="442" y="820"/>
                  </a:cubicBezTo>
                  <a:cubicBezTo>
                    <a:pt x="590" y="553"/>
                    <a:pt x="728" y="286"/>
                    <a:pt x="8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508;p45">
              <a:extLst>
                <a:ext uri="{FF2B5EF4-FFF2-40B4-BE49-F238E27FC236}">
                  <a16:creationId xmlns:a16="http://schemas.microsoft.com/office/drawing/2014/main" id="{4B641A55-BD3B-5B47-A510-79BB95BBF630}"/>
                </a:ext>
              </a:extLst>
            </p:cNvPr>
            <p:cNvSpPr/>
            <p:nvPr/>
          </p:nvSpPr>
          <p:spPr>
            <a:xfrm>
              <a:off x="2131350" y="1954700"/>
              <a:ext cx="15225" cy="30400"/>
            </a:xfrm>
            <a:custGeom>
              <a:avLst/>
              <a:gdLst/>
              <a:ahLst/>
              <a:cxnLst/>
              <a:rect l="l" t="t" r="r" b="b"/>
              <a:pathLst>
                <a:path w="609" h="1216" extrusionOk="0">
                  <a:moveTo>
                    <a:pt x="1" y="1"/>
                  </a:moveTo>
                  <a:lnTo>
                    <a:pt x="1" y="1"/>
                  </a:lnTo>
                  <a:cubicBezTo>
                    <a:pt x="75" y="212"/>
                    <a:pt x="167" y="415"/>
                    <a:pt x="277" y="617"/>
                  </a:cubicBezTo>
                  <a:cubicBezTo>
                    <a:pt x="369" y="829"/>
                    <a:pt x="480" y="1022"/>
                    <a:pt x="608" y="1216"/>
                  </a:cubicBezTo>
                  <a:cubicBezTo>
                    <a:pt x="535" y="995"/>
                    <a:pt x="443" y="792"/>
                    <a:pt x="332" y="590"/>
                  </a:cubicBezTo>
                  <a:cubicBezTo>
                    <a:pt x="240" y="378"/>
                    <a:pt x="130" y="18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509;p45">
              <a:extLst>
                <a:ext uri="{FF2B5EF4-FFF2-40B4-BE49-F238E27FC236}">
                  <a16:creationId xmlns:a16="http://schemas.microsoft.com/office/drawing/2014/main" id="{48C59493-E20B-5548-BF8E-FB2D21BAEDBE}"/>
                </a:ext>
              </a:extLst>
            </p:cNvPr>
            <p:cNvSpPr/>
            <p:nvPr/>
          </p:nvSpPr>
          <p:spPr>
            <a:xfrm>
              <a:off x="2046900" y="2077900"/>
              <a:ext cx="29950" cy="3500"/>
            </a:xfrm>
            <a:custGeom>
              <a:avLst/>
              <a:gdLst/>
              <a:ahLst/>
              <a:cxnLst/>
              <a:rect l="l" t="t" r="r" b="b"/>
              <a:pathLst>
                <a:path w="1198" h="140" extrusionOk="0">
                  <a:moveTo>
                    <a:pt x="375" y="1"/>
                  </a:moveTo>
                  <a:cubicBezTo>
                    <a:pt x="249" y="1"/>
                    <a:pt x="121" y="15"/>
                    <a:pt x="0" y="44"/>
                  </a:cubicBezTo>
                  <a:cubicBezTo>
                    <a:pt x="0" y="62"/>
                    <a:pt x="267" y="53"/>
                    <a:pt x="599" y="81"/>
                  </a:cubicBezTo>
                  <a:cubicBezTo>
                    <a:pt x="884" y="96"/>
                    <a:pt x="1121" y="140"/>
                    <a:pt x="1182" y="140"/>
                  </a:cubicBezTo>
                  <a:cubicBezTo>
                    <a:pt x="1192" y="140"/>
                    <a:pt x="1197" y="138"/>
                    <a:pt x="1197" y="136"/>
                  </a:cubicBezTo>
                  <a:cubicBezTo>
                    <a:pt x="1004" y="53"/>
                    <a:pt x="810" y="16"/>
                    <a:pt x="599" y="16"/>
                  </a:cubicBezTo>
                  <a:cubicBezTo>
                    <a:pt x="526" y="6"/>
                    <a:pt x="451" y="1"/>
                    <a:pt x="3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510;p45">
              <a:extLst>
                <a:ext uri="{FF2B5EF4-FFF2-40B4-BE49-F238E27FC236}">
                  <a16:creationId xmlns:a16="http://schemas.microsoft.com/office/drawing/2014/main" id="{CC485455-02C8-A143-9E41-6367C0D1A7C5}"/>
                </a:ext>
              </a:extLst>
            </p:cNvPr>
            <p:cNvSpPr/>
            <p:nvPr/>
          </p:nvSpPr>
          <p:spPr>
            <a:xfrm>
              <a:off x="2114100" y="2192900"/>
              <a:ext cx="116250" cy="108675"/>
            </a:xfrm>
            <a:custGeom>
              <a:avLst/>
              <a:gdLst/>
              <a:ahLst/>
              <a:cxnLst/>
              <a:rect l="l" t="t" r="r" b="b"/>
              <a:pathLst>
                <a:path w="4650" h="4347" extrusionOk="0">
                  <a:moveTo>
                    <a:pt x="4650" y="1"/>
                  </a:moveTo>
                  <a:lnTo>
                    <a:pt x="0" y="10"/>
                  </a:lnTo>
                  <a:lnTo>
                    <a:pt x="737" y="3904"/>
                  </a:lnTo>
                  <a:cubicBezTo>
                    <a:pt x="792" y="4162"/>
                    <a:pt x="1013" y="4346"/>
                    <a:pt x="1280" y="4346"/>
                  </a:cubicBezTo>
                  <a:lnTo>
                    <a:pt x="3462" y="4346"/>
                  </a:lnTo>
                  <a:cubicBezTo>
                    <a:pt x="3729" y="4346"/>
                    <a:pt x="3959" y="4153"/>
                    <a:pt x="4005" y="3886"/>
                  </a:cubicBezTo>
                  <a:lnTo>
                    <a:pt x="46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511;p45">
              <a:extLst>
                <a:ext uri="{FF2B5EF4-FFF2-40B4-BE49-F238E27FC236}">
                  <a16:creationId xmlns:a16="http://schemas.microsoft.com/office/drawing/2014/main" id="{C004012F-B960-7E4E-A6D6-37049B3D593D}"/>
                </a:ext>
              </a:extLst>
            </p:cNvPr>
            <p:cNvSpPr/>
            <p:nvPr/>
          </p:nvSpPr>
          <p:spPr>
            <a:xfrm>
              <a:off x="2114100" y="2193150"/>
              <a:ext cx="116250" cy="31550"/>
            </a:xfrm>
            <a:custGeom>
              <a:avLst/>
              <a:gdLst/>
              <a:ahLst/>
              <a:cxnLst/>
              <a:rect l="l" t="t" r="r" b="b"/>
              <a:pathLst>
                <a:path w="4650" h="1262" extrusionOk="0">
                  <a:moveTo>
                    <a:pt x="0" y="0"/>
                  </a:moveTo>
                  <a:lnTo>
                    <a:pt x="240" y="1261"/>
                  </a:lnTo>
                  <a:lnTo>
                    <a:pt x="4429" y="1261"/>
                  </a:lnTo>
                  <a:lnTo>
                    <a:pt x="465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512;p45">
              <a:extLst>
                <a:ext uri="{FF2B5EF4-FFF2-40B4-BE49-F238E27FC236}">
                  <a16:creationId xmlns:a16="http://schemas.microsoft.com/office/drawing/2014/main" id="{3FBF26CD-5F96-654F-94D7-5CA9237B0578}"/>
                </a:ext>
              </a:extLst>
            </p:cNvPr>
            <p:cNvSpPr/>
            <p:nvPr/>
          </p:nvSpPr>
          <p:spPr>
            <a:xfrm>
              <a:off x="2120075" y="2224675"/>
              <a:ext cx="104750" cy="11525"/>
            </a:xfrm>
            <a:custGeom>
              <a:avLst/>
              <a:gdLst/>
              <a:ahLst/>
              <a:cxnLst/>
              <a:rect l="l" t="t" r="r" b="b"/>
              <a:pathLst>
                <a:path w="4190" h="461" extrusionOk="0">
                  <a:moveTo>
                    <a:pt x="1" y="0"/>
                  </a:moveTo>
                  <a:lnTo>
                    <a:pt x="84" y="461"/>
                  </a:lnTo>
                  <a:lnTo>
                    <a:pt x="4125" y="461"/>
                  </a:lnTo>
                  <a:lnTo>
                    <a:pt x="419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513;p45">
              <a:extLst>
                <a:ext uri="{FF2B5EF4-FFF2-40B4-BE49-F238E27FC236}">
                  <a16:creationId xmlns:a16="http://schemas.microsoft.com/office/drawing/2014/main" id="{28E7655E-1022-0747-B062-16A58994FDD7}"/>
                </a:ext>
              </a:extLst>
            </p:cNvPr>
            <p:cNvSpPr/>
            <p:nvPr/>
          </p:nvSpPr>
          <p:spPr>
            <a:xfrm>
              <a:off x="376200" y="1103825"/>
              <a:ext cx="1175875" cy="576100"/>
            </a:xfrm>
            <a:custGeom>
              <a:avLst/>
              <a:gdLst/>
              <a:ahLst/>
              <a:cxnLst/>
              <a:rect l="l" t="t" r="r" b="b"/>
              <a:pathLst>
                <a:path w="47035" h="23044" extrusionOk="0">
                  <a:moveTo>
                    <a:pt x="47035" y="0"/>
                  </a:moveTo>
                  <a:lnTo>
                    <a:pt x="1" y="56"/>
                  </a:lnTo>
                  <a:lnTo>
                    <a:pt x="1" y="20917"/>
                  </a:lnTo>
                  <a:lnTo>
                    <a:pt x="27472" y="20917"/>
                  </a:lnTo>
                  <a:lnTo>
                    <a:pt x="27417" y="23043"/>
                  </a:lnTo>
                  <a:lnTo>
                    <a:pt x="29626" y="20834"/>
                  </a:lnTo>
                  <a:lnTo>
                    <a:pt x="47035" y="20889"/>
                  </a:lnTo>
                  <a:lnTo>
                    <a:pt x="470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514;p45">
              <a:extLst>
                <a:ext uri="{FF2B5EF4-FFF2-40B4-BE49-F238E27FC236}">
                  <a16:creationId xmlns:a16="http://schemas.microsoft.com/office/drawing/2014/main" id="{78A9EA2C-0F27-9B4D-B235-12A85F140425}"/>
                </a:ext>
              </a:extLst>
            </p:cNvPr>
            <p:cNvSpPr/>
            <p:nvPr/>
          </p:nvSpPr>
          <p:spPr>
            <a:xfrm>
              <a:off x="952750" y="1169625"/>
              <a:ext cx="27400" cy="34100"/>
            </a:xfrm>
            <a:custGeom>
              <a:avLst/>
              <a:gdLst/>
              <a:ahLst/>
              <a:cxnLst/>
              <a:rect l="l" t="t" r="r" b="b"/>
              <a:pathLst>
                <a:path w="1096" h="1364" extrusionOk="0">
                  <a:moveTo>
                    <a:pt x="627" y="0"/>
                  </a:moveTo>
                  <a:cubicBezTo>
                    <a:pt x="612" y="0"/>
                    <a:pt x="596" y="1"/>
                    <a:pt x="580" y="1"/>
                  </a:cubicBezTo>
                  <a:cubicBezTo>
                    <a:pt x="203" y="1"/>
                    <a:pt x="19" y="176"/>
                    <a:pt x="19" y="407"/>
                  </a:cubicBezTo>
                  <a:cubicBezTo>
                    <a:pt x="19" y="894"/>
                    <a:pt x="792" y="729"/>
                    <a:pt x="792" y="977"/>
                  </a:cubicBezTo>
                  <a:cubicBezTo>
                    <a:pt x="792" y="1060"/>
                    <a:pt x="718" y="1115"/>
                    <a:pt x="534" y="1115"/>
                  </a:cubicBezTo>
                  <a:cubicBezTo>
                    <a:pt x="378" y="1115"/>
                    <a:pt x="230" y="1069"/>
                    <a:pt x="101" y="977"/>
                  </a:cubicBezTo>
                  <a:lnTo>
                    <a:pt x="0" y="1207"/>
                  </a:lnTo>
                  <a:cubicBezTo>
                    <a:pt x="157" y="1309"/>
                    <a:pt x="341" y="1364"/>
                    <a:pt x="534" y="1364"/>
                  </a:cubicBezTo>
                  <a:cubicBezTo>
                    <a:pt x="912" y="1364"/>
                    <a:pt x="1096" y="1171"/>
                    <a:pt x="1096" y="950"/>
                  </a:cubicBezTo>
                  <a:cubicBezTo>
                    <a:pt x="1096" y="462"/>
                    <a:pt x="332" y="637"/>
                    <a:pt x="332" y="388"/>
                  </a:cubicBezTo>
                  <a:cubicBezTo>
                    <a:pt x="332" y="305"/>
                    <a:pt x="396" y="241"/>
                    <a:pt x="580" y="241"/>
                  </a:cubicBezTo>
                  <a:cubicBezTo>
                    <a:pt x="709" y="241"/>
                    <a:pt x="829" y="278"/>
                    <a:pt x="948" y="342"/>
                  </a:cubicBezTo>
                  <a:lnTo>
                    <a:pt x="1040" y="112"/>
                  </a:lnTo>
                  <a:cubicBezTo>
                    <a:pt x="916" y="37"/>
                    <a:pt x="769" y="0"/>
                    <a:pt x="62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515;p45">
              <a:extLst>
                <a:ext uri="{FF2B5EF4-FFF2-40B4-BE49-F238E27FC236}">
                  <a16:creationId xmlns:a16="http://schemas.microsoft.com/office/drawing/2014/main" id="{B858EEAD-516D-1847-BD57-6D2F7BD85AD3}"/>
                </a:ext>
              </a:extLst>
            </p:cNvPr>
            <p:cNvSpPr/>
            <p:nvPr/>
          </p:nvSpPr>
          <p:spPr>
            <a:xfrm>
              <a:off x="985200" y="1170100"/>
              <a:ext cx="24425" cy="32950"/>
            </a:xfrm>
            <a:custGeom>
              <a:avLst/>
              <a:gdLst/>
              <a:ahLst/>
              <a:cxnLst/>
              <a:rect l="l" t="t" r="r" b="b"/>
              <a:pathLst>
                <a:path w="977" h="1318" extrusionOk="0">
                  <a:moveTo>
                    <a:pt x="0" y="1"/>
                  </a:moveTo>
                  <a:lnTo>
                    <a:pt x="0" y="1317"/>
                  </a:lnTo>
                  <a:lnTo>
                    <a:pt x="976" y="1317"/>
                  </a:lnTo>
                  <a:lnTo>
                    <a:pt x="976" y="1069"/>
                  </a:lnTo>
                  <a:lnTo>
                    <a:pt x="313" y="1069"/>
                  </a:lnTo>
                  <a:lnTo>
                    <a:pt x="31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516;p45">
              <a:extLst>
                <a:ext uri="{FF2B5EF4-FFF2-40B4-BE49-F238E27FC236}">
                  <a16:creationId xmlns:a16="http://schemas.microsoft.com/office/drawing/2014/main" id="{CA813D34-E053-0D4D-A3EA-306A68CA5989}"/>
                </a:ext>
              </a:extLst>
            </p:cNvPr>
            <p:cNvSpPr/>
            <p:nvPr/>
          </p:nvSpPr>
          <p:spPr>
            <a:xfrm>
              <a:off x="1013725" y="1170100"/>
              <a:ext cx="25575" cy="32950"/>
            </a:xfrm>
            <a:custGeom>
              <a:avLst/>
              <a:gdLst/>
              <a:ahLst/>
              <a:cxnLst/>
              <a:rect l="l" t="t" r="r" b="b"/>
              <a:pathLst>
                <a:path w="1023" h="1318" extrusionOk="0">
                  <a:moveTo>
                    <a:pt x="1" y="1"/>
                  </a:moveTo>
                  <a:lnTo>
                    <a:pt x="1" y="1317"/>
                  </a:lnTo>
                  <a:lnTo>
                    <a:pt x="1023" y="1317"/>
                  </a:lnTo>
                  <a:lnTo>
                    <a:pt x="1023" y="1078"/>
                  </a:lnTo>
                  <a:lnTo>
                    <a:pt x="314" y="1078"/>
                  </a:lnTo>
                  <a:lnTo>
                    <a:pt x="314" y="774"/>
                  </a:lnTo>
                  <a:lnTo>
                    <a:pt x="921" y="774"/>
                  </a:lnTo>
                  <a:lnTo>
                    <a:pt x="921" y="535"/>
                  </a:lnTo>
                  <a:lnTo>
                    <a:pt x="314" y="535"/>
                  </a:lnTo>
                  <a:lnTo>
                    <a:pt x="314" y="249"/>
                  </a:lnTo>
                  <a:lnTo>
                    <a:pt x="1004" y="249"/>
                  </a:lnTo>
                  <a:lnTo>
                    <a:pt x="10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517;p45">
              <a:extLst>
                <a:ext uri="{FF2B5EF4-FFF2-40B4-BE49-F238E27FC236}">
                  <a16:creationId xmlns:a16="http://schemas.microsoft.com/office/drawing/2014/main" id="{572B5963-8421-1447-9068-9003DD5D3999}"/>
                </a:ext>
              </a:extLst>
            </p:cNvPr>
            <p:cNvSpPr/>
            <p:nvPr/>
          </p:nvSpPr>
          <p:spPr>
            <a:xfrm>
              <a:off x="1045500" y="1170100"/>
              <a:ext cx="25575" cy="32950"/>
            </a:xfrm>
            <a:custGeom>
              <a:avLst/>
              <a:gdLst/>
              <a:ahLst/>
              <a:cxnLst/>
              <a:rect l="l" t="t" r="r" b="b"/>
              <a:pathLst>
                <a:path w="1023" h="1318" extrusionOk="0">
                  <a:moveTo>
                    <a:pt x="0" y="1"/>
                  </a:moveTo>
                  <a:lnTo>
                    <a:pt x="0" y="1317"/>
                  </a:lnTo>
                  <a:lnTo>
                    <a:pt x="1022" y="1317"/>
                  </a:lnTo>
                  <a:lnTo>
                    <a:pt x="1022" y="1078"/>
                  </a:lnTo>
                  <a:lnTo>
                    <a:pt x="304" y="1078"/>
                  </a:lnTo>
                  <a:lnTo>
                    <a:pt x="304" y="774"/>
                  </a:lnTo>
                  <a:lnTo>
                    <a:pt x="921" y="774"/>
                  </a:lnTo>
                  <a:lnTo>
                    <a:pt x="921" y="535"/>
                  </a:lnTo>
                  <a:lnTo>
                    <a:pt x="304" y="535"/>
                  </a:lnTo>
                  <a:lnTo>
                    <a:pt x="304" y="249"/>
                  </a:lnTo>
                  <a:lnTo>
                    <a:pt x="994" y="249"/>
                  </a:lnTo>
                  <a:lnTo>
                    <a:pt x="9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518;p45">
              <a:extLst>
                <a:ext uri="{FF2B5EF4-FFF2-40B4-BE49-F238E27FC236}">
                  <a16:creationId xmlns:a16="http://schemas.microsoft.com/office/drawing/2014/main" id="{A0D63035-938B-4049-BA5A-273258FCA914}"/>
                </a:ext>
              </a:extLst>
            </p:cNvPr>
            <p:cNvSpPr/>
            <p:nvPr/>
          </p:nvSpPr>
          <p:spPr>
            <a:xfrm>
              <a:off x="1077025" y="1170100"/>
              <a:ext cx="28575" cy="32950"/>
            </a:xfrm>
            <a:custGeom>
              <a:avLst/>
              <a:gdLst/>
              <a:ahLst/>
              <a:cxnLst/>
              <a:rect l="l" t="t" r="r" b="b"/>
              <a:pathLst>
                <a:path w="1143" h="1318" extrusionOk="0">
                  <a:moveTo>
                    <a:pt x="553" y="249"/>
                  </a:moveTo>
                  <a:cubicBezTo>
                    <a:pt x="746" y="249"/>
                    <a:pt x="838" y="332"/>
                    <a:pt x="838" y="480"/>
                  </a:cubicBezTo>
                  <a:cubicBezTo>
                    <a:pt x="838" y="627"/>
                    <a:pt x="737" y="710"/>
                    <a:pt x="553" y="710"/>
                  </a:cubicBezTo>
                  <a:lnTo>
                    <a:pt x="304" y="710"/>
                  </a:lnTo>
                  <a:lnTo>
                    <a:pt x="304" y="249"/>
                  </a:lnTo>
                  <a:close/>
                  <a:moveTo>
                    <a:pt x="0" y="1"/>
                  </a:moveTo>
                  <a:lnTo>
                    <a:pt x="0" y="1317"/>
                  </a:lnTo>
                  <a:lnTo>
                    <a:pt x="304" y="1317"/>
                  </a:lnTo>
                  <a:lnTo>
                    <a:pt x="304" y="958"/>
                  </a:lnTo>
                  <a:lnTo>
                    <a:pt x="571" y="958"/>
                  </a:lnTo>
                  <a:cubicBezTo>
                    <a:pt x="921" y="958"/>
                    <a:pt x="1142" y="774"/>
                    <a:pt x="1142" y="480"/>
                  </a:cubicBezTo>
                  <a:cubicBezTo>
                    <a:pt x="1142" y="185"/>
                    <a:pt x="921" y="1"/>
                    <a:pt x="58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519;p45">
              <a:extLst>
                <a:ext uri="{FF2B5EF4-FFF2-40B4-BE49-F238E27FC236}">
                  <a16:creationId xmlns:a16="http://schemas.microsoft.com/office/drawing/2014/main" id="{D870158D-A9CF-8F49-AF59-8F8B2031C9E5}"/>
                </a:ext>
              </a:extLst>
            </p:cNvPr>
            <p:cNvSpPr/>
            <p:nvPr/>
          </p:nvSpPr>
          <p:spPr>
            <a:xfrm>
              <a:off x="1120525" y="1170100"/>
              <a:ext cx="37075" cy="32950"/>
            </a:xfrm>
            <a:custGeom>
              <a:avLst/>
              <a:gdLst/>
              <a:ahLst/>
              <a:cxnLst/>
              <a:rect l="l" t="t" r="r" b="b"/>
              <a:pathLst>
                <a:path w="1483" h="1318" extrusionOk="0">
                  <a:moveTo>
                    <a:pt x="737" y="305"/>
                  </a:moveTo>
                  <a:lnTo>
                    <a:pt x="949" y="811"/>
                  </a:lnTo>
                  <a:lnTo>
                    <a:pt x="534" y="811"/>
                  </a:lnTo>
                  <a:lnTo>
                    <a:pt x="737" y="305"/>
                  </a:lnTo>
                  <a:close/>
                  <a:moveTo>
                    <a:pt x="590" y="1"/>
                  </a:moveTo>
                  <a:lnTo>
                    <a:pt x="0" y="1317"/>
                  </a:lnTo>
                  <a:lnTo>
                    <a:pt x="313" y="1317"/>
                  </a:lnTo>
                  <a:lnTo>
                    <a:pt x="433" y="1041"/>
                  </a:lnTo>
                  <a:lnTo>
                    <a:pt x="1041" y="1041"/>
                  </a:lnTo>
                  <a:lnTo>
                    <a:pt x="1160" y="1317"/>
                  </a:lnTo>
                  <a:lnTo>
                    <a:pt x="1483" y="1317"/>
                  </a:lnTo>
                  <a:lnTo>
                    <a:pt x="89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520;p45">
              <a:extLst>
                <a:ext uri="{FF2B5EF4-FFF2-40B4-BE49-F238E27FC236}">
                  <a16:creationId xmlns:a16="http://schemas.microsoft.com/office/drawing/2014/main" id="{D5C4CAEA-5E84-B242-B74E-1D011367554C}"/>
                </a:ext>
              </a:extLst>
            </p:cNvPr>
            <p:cNvSpPr/>
            <p:nvPr/>
          </p:nvSpPr>
          <p:spPr>
            <a:xfrm>
              <a:off x="1161025" y="1170100"/>
              <a:ext cx="30175" cy="32950"/>
            </a:xfrm>
            <a:custGeom>
              <a:avLst/>
              <a:gdLst/>
              <a:ahLst/>
              <a:cxnLst/>
              <a:rect l="l" t="t" r="r" b="b"/>
              <a:pathLst>
                <a:path w="1207" h="1318" extrusionOk="0">
                  <a:moveTo>
                    <a:pt x="1" y="1"/>
                  </a:moveTo>
                  <a:lnTo>
                    <a:pt x="1" y="1317"/>
                  </a:lnTo>
                  <a:lnTo>
                    <a:pt x="305" y="1317"/>
                  </a:lnTo>
                  <a:lnTo>
                    <a:pt x="305" y="516"/>
                  </a:lnTo>
                  <a:lnTo>
                    <a:pt x="958" y="1317"/>
                  </a:lnTo>
                  <a:lnTo>
                    <a:pt x="1207" y="1317"/>
                  </a:lnTo>
                  <a:lnTo>
                    <a:pt x="1207" y="1"/>
                  </a:lnTo>
                  <a:lnTo>
                    <a:pt x="912" y="1"/>
                  </a:lnTo>
                  <a:lnTo>
                    <a:pt x="912" y="811"/>
                  </a:lnTo>
                  <a:lnTo>
                    <a:pt x="25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521;p45">
              <a:extLst>
                <a:ext uri="{FF2B5EF4-FFF2-40B4-BE49-F238E27FC236}">
                  <a16:creationId xmlns:a16="http://schemas.microsoft.com/office/drawing/2014/main" id="{4945F211-0DBC-284F-8E8D-6AA094F8A824}"/>
                </a:ext>
              </a:extLst>
            </p:cNvPr>
            <p:cNvSpPr/>
            <p:nvPr/>
          </p:nvSpPr>
          <p:spPr>
            <a:xfrm>
              <a:off x="1194875" y="1170100"/>
              <a:ext cx="37075" cy="32950"/>
            </a:xfrm>
            <a:custGeom>
              <a:avLst/>
              <a:gdLst/>
              <a:ahLst/>
              <a:cxnLst/>
              <a:rect l="l" t="t" r="r" b="b"/>
              <a:pathLst>
                <a:path w="1483" h="1318" extrusionOk="0">
                  <a:moveTo>
                    <a:pt x="737" y="305"/>
                  </a:moveTo>
                  <a:lnTo>
                    <a:pt x="939" y="811"/>
                  </a:lnTo>
                  <a:lnTo>
                    <a:pt x="525" y="811"/>
                  </a:lnTo>
                  <a:lnTo>
                    <a:pt x="737" y="305"/>
                  </a:lnTo>
                  <a:close/>
                  <a:moveTo>
                    <a:pt x="589" y="1"/>
                  </a:moveTo>
                  <a:lnTo>
                    <a:pt x="0" y="1317"/>
                  </a:lnTo>
                  <a:lnTo>
                    <a:pt x="313" y="1317"/>
                  </a:lnTo>
                  <a:lnTo>
                    <a:pt x="423" y="1041"/>
                  </a:lnTo>
                  <a:lnTo>
                    <a:pt x="1040" y="1041"/>
                  </a:lnTo>
                  <a:lnTo>
                    <a:pt x="1160" y="1317"/>
                  </a:lnTo>
                  <a:lnTo>
                    <a:pt x="1482" y="1317"/>
                  </a:lnTo>
                  <a:lnTo>
                    <a:pt x="89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522;p45">
              <a:extLst>
                <a:ext uri="{FF2B5EF4-FFF2-40B4-BE49-F238E27FC236}">
                  <a16:creationId xmlns:a16="http://schemas.microsoft.com/office/drawing/2014/main" id="{94BB9391-D02B-BA42-816A-CB1319888E03}"/>
                </a:ext>
              </a:extLst>
            </p:cNvPr>
            <p:cNvSpPr/>
            <p:nvPr/>
          </p:nvSpPr>
          <p:spPr>
            <a:xfrm>
              <a:off x="1235150" y="1170100"/>
              <a:ext cx="24400" cy="32950"/>
            </a:xfrm>
            <a:custGeom>
              <a:avLst/>
              <a:gdLst/>
              <a:ahLst/>
              <a:cxnLst/>
              <a:rect l="l" t="t" r="r" b="b"/>
              <a:pathLst>
                <a:path w="976" h="1318" extrusionOk="0">
                  <a:moveTo>
                    <a:pt x="0" y="1"/>
                  </a:moveTo>
                  <a:lnTo>
                    <a:pt x="0" y="1317"/>
                  </a:lnTo>
                  <a:lnTo>
                    <a:pt x="976" y="1317"/>
                  </a:lnTo>
                  <a:lnTo>
                    <a:pt x="976" y="1069"/>
                  </a:lnTo>
                  <a:lnTo>
                    <a:pt x="313" y="1069"/>
                  </a:lnTo>
                  <a:lnTo>
                    <a:pt x="31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523;p45">
              <a:extLst>
                <a:ext uri="{FF2B5EF4-FFF2-40B4-BE49-F238E27FC236}">
                  <a16:creationId xmlns:a16="http://schemas.microsoft.com/office/drawing/2014/main" id="{35F1732F-4F49-3448-A56F-BB5EE952F353}"/>
                </a:ext>
              </a:extLst>
            </p:cNvPr>
            <p:cNvSpPr/>
            <p:nvPr/>
          </p:nvSpPr>
          <p:spPr>
            <a:xfrm>
              <a:off x="1255625" y="1170100"/>
              <a:ext cx="33400" cy="32950"/>
            </a:xfrm>
            <a:custGeom>
              <a:avLst/>
              <a:gdLst/>
              <a:ahLst/>
              <a:cxnLst/>
              <a:rect l="l" t="t" r="r" b="b"/>
              <a:pathLst>
                <a:path w="1336" h="1318" extrusionOk="0">
                  <a:moveTo>
                    <a:pt x="0" y="1"/>
                  </a:moveTo>
                  <a:lnTo>
                    <a:pt x="516" y="848"/>
                  </a:lnTo>
                  <a:lnTo>
                    <a:pt x="516" y="1317"/>
                  </a:lnTo>
                  <a:lnTo>
                    <a:pt x="820" y="1317"/>
                  </a:lnTo>
                  <a:lnTo>
                    <a:pt x="820" y="857"/>
                  </a:lnTo>
                  <a:lnTo>
                    <a:pt x="1335" y="1"/>
                  </a:lnTo>
                  <a:lnTo>
                    <a:pt x="1032" y="1"/>
                  </a:lnTo>
                  <a:lnTo>
                    <a:pt x="682" y="590"/>
                  </a:lnTo>
                  <a:lnTo>
                    <a:pt x="3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524;p45">
              <a:extLst>
                <a:ext uri="{FF2B5EF4-FFF2-40B4-BE49-F238E27FC236}">
                  <a16:creationId xmlns:a16="http://schemas.microsoft.com/office/drawing/2014/main" id="{342FE521-0FC4-E44A-9AE7-B7B6971027ED}"/>
                </a:ext>
              </a:extLst>
            </p:cNvPr>
            <p:cNvSpPr/>
            <p:nvPr/>
          </p:nvSpPr>
          <p:spPr>
            <a:xfrm>
              <a:off x="1288775" y="1169625"/>
              <a:ext cx="27625" cy="34100"/>
            </a:xfrm>
            <a:custGeom>
              <a:avLst/>
              <a:gdLst/>
              <a:ahLst/>
              <a:cxnLst/>
              <a:rect l="l" t="t" r="r" b="b"/>
              <a:pathLst>
                <a:path w="1105" h="1364" extrusionOk="0">
                  <a:moveTo>
                    <a:pt x="637" y="0"/>
                  </a:moveTo>
                  <a:cubicBezTo>
                    <a:pt x="621" y="0"/>
                    <a:pt x="605" y="1"/>
                    <a:pt x="589" y="1"/>
                  </a:cubicBezTo>
                  <a:cubicBezTo>
                    <a:pt x="212" y="1"/>
                    <a:pt x="28" y="176"/>
                    <a:pt x="28" y="407"/>
                  </a:cubicBezTo>
                  <a:cubicBezTo>
                    <a:pt x="28" y="894"/>
                    <a:pt x="801" y="729"/>
                    <a:pt x="801" y="977"/>
                  </a:cubicBezTo>
                  <a:cubicBezTo>
                    <a:pt x="801" y="1060"/>
                    <a:pt x="727" y="1115"/>
                    <a:pt x="543" y="1115"/>
                  </a:cubicBezTo>
                  <a:cubicBezTo>
                    <a:pt x="387" y="1115"/>
                    <a:pt x="239" y="1069"/>
                    <a:pt x="111" y="977"/>
                  </a:cubicBezTo>
                  <a:lnTo>
                    <a:pt x="0" y="1207"/>
                  </a:lnTo>
                  <a:cubicBezTo>
                    <a:pt x="166" y="1309"/>
                    <a:pt x="350" y="1364"/>
                    <a:pt x="543" y="1364"/>
                  </a:cubicBezTo>
                  <a:cubicBezTo>
                    <a:pt x="921" y="1364"/>
                    <a:pt x="1105" y="1171"/>
                    <a:pt x="1105" y="950"/>
                  </a:cubicBezTo>
                  <a:cubicBezTo>
                    <a:pt x="1105" y="462"/>
                    <a:pt x="332" y="637"/>
                    <a:pt x="332" y="388"/>
                  </a:cubicBezTo>
                  <a:cubicBezTo>
                    <a:pt x="332" y="305"/>
                    <a:pt x="405" y="241"/>
                    <a:pt x="589" y="241"/>
                  </a:cubicBezTo>
                  <a:cubicBezTo>
                    <a:pt x="718" y="241"/>
                    <a:pt x="838" y="278"/>
                    <a:pt x="948" y="342"/>
                  </a:cubicBezTo>
                  <a:lnTo>
                    <a:pt x="1050" y="112"/>
                  </a:lnTo>
                  <a:cubicBezTo>
                    <a:pt x="925" y="37"/>
                    <a:pt x="779" y="0"/>
                    <a:pt x="6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525;p45">
              <a:extLst>
                <a:ext uri="{FF2B5EF4-FFF2-40B4-BE49-F238E27FC236}">
                  <a16:creationId xmlns:a16="http://schemas.microsoft.com/office/drawing/2014/main" id="{67503F1B-8BC1-FE49-87B9-9D0A2106716A}"/>
                </a:ext>
              </a:extLst>
            </p:cNvPr>
            <p:cNvSpPr/>
            <p:nvPr/>
          </p:nvSpPr>
          <p:spPr>
            <a:xfrm>
              <a:off x="1321450" y="1170100"/>
              <a:ext cx="7625" cy="32950"/>
            </a:xfrm>
            <a:custGeom>
              <a:avLst/>
              <a:gdLst/>
              <a:ahLst/>
              <a:cxnLst/>
              <a:rect l="l" t="t" r="r" b="b"/>
              <a:pathLst>
                <a:path w="305" h="1318" extrusionOk="0">
                  <a:moveTo>
                    <a:pt x="0" y="1"/>
                  </a:moveTo>
                  <a:lnTo>
                    <a:pt x="0" y="1317"/>
                  </a:lnTo>
                  <a:lnTo>
                    <a:pt x="304" y="1317"/>
                  </a:lnTo>
                  <a:lnTo>
                    <a:pt x="3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526;p45">
              <a:extLst>
                <a:ext uri="{FF2B5EF4-FFF2-40B4-BE49-F238E27FC236}">
                  <a16:creationId xmlns:a16="http://schemas.microsoft.com/office/drawing/2014/main" id="{8F0C25E9-5E16-E443-AF6B-257BB7340AFC}"/>
                </a:ext>
              </a:extLst>
            </p:cNvPr>
            <p:cNvSpPr/>
            <p:nvPr/>
          </p:nvSpPr>
          <p:spPr>
            <a:xfrm>
              <a:off x="1334325" y="1169625"/>
              <a:ext cx="27650" cy="34100"/>
            </a:xfrm>
            <a:custGeom>
              <a:avLst/>
              <a:gdLst/>
              <a:ahLst/>
              <a:cxnLst/>
              <a:rect l="l" t="t" r="r" b="b"/>
              <a:pathLst>
                <a:path w="1106" h="1364" extrusionOk="0">
                  <a:moveTo>
                    <a:pt x="637" y="0"/>
                  </a:moveTo>
                  <a:cubicBezTo>
                    <a:pt x="621" y="0"/>
                    <a:pt x="606" y="1"/>
                    <a:pt x="590" y="1"/>
                  </a:cubicBezTo>
                  <a:cubicBezTo>
                    <a:pt x="213" y="1"/>
                    <a:pt x="29" y="176"/>
                    <a:pt x="29" y="407"/>
                  </a:cubicBezTo>
                  <a:cubicBezTo>
                    <a:pt x="29" y="894"/>
                    <a:pt x="802" y="729"/>
                    <a:pt x="802" y="977"/>
                  </a:cubicBezTo>
                  <a:cubicBezTo>
                    <a:pt x="802" y="1060"/>
                    <a:pt x="728" y="1115"/>
                    <a:pt x="544" y="1115"/>
                  </a:cubicBezTo>
                  <a:cubicBezTo>
                    <a:pt x="388" y="1115"/>
                    <a:pt x="231" y="1069"/>
                    <a:pt x="111" y="977"/>
                  </a:cubicBezTo>
                  <a:lnTo>
                    <a:pt x="1" y="1207"/>
                  </a:lnTo>
                  <a:cubicBezTo>
                    <a:pt x="167" y="1309"/>
                    <a:pt x="351" y="1364"/>
                    <a:pt x="544" y="1364"/>
                  </a:cubicBezTo>
                  <a:cubicBezTo>
                    <a:pt x="922" y="1364"/>
                    <a:pt x="1106" y="1171"/>
                    <a:pt x="1106" y="950"/>
                  </a:cubicBezTo>
                  <a:cubicBezTo>
                    <a:pt x="1106" y="462"/>
                    <a:pt x="332" y="637"/>
                    <a:pt x="332" y="388"/>
                  </a:cubicBezTo>
                  <a:cubicBezTo>
                    <a:pt x="332" y="305"/>
                    <a:pt x="406" y="241"/>
                    <a:pt x="590" y="241"/>
                  </a:cubicBezTo>
                  <a:cubicBezTo>
                    <a:pt x="719" y="241"/>
                    <a:pt x="839" y="278"/>
                    <a:pt x="949" y="342"/>
                  </a:cubicBezTo>
                  <a:lnTo>
                    <a:pt x="1050" y="112"/>
                  </a:lnTo>
                  <a:cubicBezTo>
                    <a:pt x="918" y="37"/>
                    <a:pt x="778" y="0"/>
                    <a:pt x="6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527;p45">
              <a:extLst>
                <a:ext uri="{FF2B5EF4-FFF2-40B4-BE49-F238E27FC236}">
                  <a16:creationId xmlns:a16="http://schemas.microsoft.com/office/drawing/2014/main" id="{DEC17337-03CE-5940-93A8-B006BEABA38A}"/>
                </a:ext>
              </a:extLst>
            </p:cNvPr>
            <p:cNvSpPr/>
            <p:nvPr/>
          </p:nvSpPr>
          <p:spPr>
            <a:xfrm>
              <a:off x="806375" y="1468625"/>
              <a:ext cx="21175" cy="21200"/>
            </a:xfrm>
            <a:custGeom>
              <a:avLst/>
              <a:gdLst/>
              <a:ahLst/>
              <a:cxnLst/>
              <a:rect l="l" t="t" r="r" b="b"/>
              <a:pathLst>
                <a:path w="847" h="848" extrusionOk="0">
                  <a:moveTo>
                    <a:pt x="377" y="166"/>
                  </a:moveTo>
                  <a:cubicBezTo>
                    <a:pt x="727" y="166"/>
                    <a:pt x="727" y="691"/>
                    <a:pt x="377" y="691"/>
                  </a:cubicBezTo>
                  <a:lnTo>
                    <a:pt x="193" y="691"/>
                  </a:lnTo>
                  <a:lnTo>
                    <a:pt x="193" y="166"/>
                  </a:lnTo>
                  <a:close/>
                  <a:moveTo>
                    <a:pt x="0" y="0"/>
                  </a:moveTo>
                  <a:lnTo>
                    <a:pt x="0" y="847"/>
                  </a:lnTo>
                  <a:lnTo>
                    <a:pt x="387" y="847"/>
                  </a:lnTo>
                  <a:cubicBezTo>
                    <a:pt x="654" y="847"/>
                    <a:pt x="847" y="681"/>
                    <a:pt x="847" y="424"/>
                  </a:cubicBezTo>
                  <a:cubicBezTo>
                    <a:pt x="847" y="175"/>
                    <a:pt x="663" y="0"/>
                    <a:pt x="38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528;p45">
              <a:extLst>
                <a:ext uri="{FF2B5EF4-FFF2-40B4-BE49-F238E27FC236}">
                  <a16:creationId xmlns:a16="http://schemas.microsoft.com/office/drawing/2014/main" id="{39F4A6C4-32B6-3643-B20F-5300B570F98A}"/>
                </a:ext>
              </a:extLst>
            </p:cNvPr>
            <p:cNvSpPr/>
            <p:nvPr/>
          </p:nvSpPr>
          <p:spPr>
            <a:xfrm>
              <a:off x="831225" y="1468625"/>
              <a:ext cx="16600" cy="21200"/>
            </a:xfrm>
            <a:custGeom>
              <a:avLst/>
              <a:gdLst/>
              <a:ahLst/>
              <a:cxnLst/>
              <a:rect l="l" t="t" r="r" b="b"/>
              <a:pathLst>
                <a:path w="664" h="848" extrusionOk="0">
                  <a:moveTo>
                    <a:pt x="0" y="0"/>
                  </a:moveTo>
                  <a:lnTo>
                    <a:pt x="0" y="847"/>
                  </a:lnTo>
                  <a:lnTo>
                    <a:pt x="663" y="847"/>
                  </a:lnTo>
                  <a:lnTo>
                    <a:pt x="663" y="691"/>
                  </a:lnTo>
                  <a:lnTo>
                    <a:pt x="203" y="691"/>
                  </a:lnTo>
                  <a:lnTo>
                    <a:pt x="203" y="497"/>
                  </a:lnTo>
                  <a:lnTo>
                    <a:pt x="589" y="497"/>
                  </a:lnTo>
                  <a:lnTo>
                    <a:pt x="589" y="341"/>
                  </a:lnTo>
                  <a:lnTo>
                    <a:pt x="203" y="341"/>
                  </a:lnTo>
                  <a:lnTo>
                    <a:pt x="203" y="166"/>
                  </a:lnTo>
                  <a:lnTo>
                    <a:pt x="645" y="166"/>
                  </a:lnTo>
                  <a:lnTo>
                    <a:pt x="645"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529;p45">
              <a:extLst>
                <a:ext uri="{FF2B5EF4-FFF2-40B4-BE49-F238E27FC236}">
                  <a16:creationId xmlns:a16="http://schemas.microsoft.com/office/drawing/2014/main" id="{C35E75DE-42B6-8949-BF48-D9594D1D558D}"/>
                </a:ext>
              </a:extLst>
            </p:cNvPr>
            <p:cNvSpPr/>
            <p:nvPr/>
          </p:nvSpPr>
          <p:spPr>
            <a:xfrm>
              <a:off x="851700" y="1468625"/>
              <a:ext cx="16375" cy="21200"/>
            </a:xfrm>
            <a:custGeom>
              <a:avLst/>
              <a:gdLst/>
              <a:ahLst/>
              <a:cxnLst/>
              <a:rect l="l" t="t" r="r" b="b"/>
              <a:pathLst>
                <a:path w="655" h="848" extrusionOk="0">
                  <a:moveTo>
                    <a:pt x="1" y="0"/>
                  </a:moveTo>
                  <a:lnTo>
                    <a:pt x="1" y="847"/>
                  </a:lnTo>
                  <a:lnTo>
                    <a:pt x="654" y="847"/>
                  </a:lnTo>
                  <a:lnTo>
                    <a:pt x="654" y="691"/>
                  </a:lnTo>
                  <a:lnTo>
                    <a:pt x="194" y="691"/>
                  </a:lnTo>
                  <a:lnTo>
                    <a:pt x="194" y="497"/>
                  </a:lnTo>
                  <a:lnTo>
                    <a:pt x="581" y="497"/>
                  </a:lnTo>
                  <a:lnTo>
                    <a:pt x="581" y="341"/>
                  </a:lnTo>
                  <a:lnTo>
                    <a:pt x="194" y="341"/>
                  </a:lnTo>
                  <a:lnTo>
                    <a:pt x="194" y="166"/>
                  </a:lnTo>
                  <a:lnTo>
                    <a:pt x="636" y="166"/>
                  </a:lnTo>
                  <a:lnTo>
                    <a:pt x="63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530;p45">
              <a:extLst>
                <a:ext uri="{FF2B5EF4-FFF2-40B4-BE49-F238E27FC236}">
                  <a16:creationId xmlns:a16="http://schemas.microsoft.com/office/drawing/2014/main" id="{E8304B2D-06AC-AE40-B67D-8BB043E68657}"/>
                </a:ext>
              </a:extLst>
            </p:cNvPr>
            <p:cNvSpPr/>
            <p:nvPr/>
          </p:nvSpPr>
          <p:spPr>
            <a:xfrm>
              <a:off x="871950" y="1468625"/>
              <a:ext cx="18225" cy="21200"/>
            </a:xfrm>
            <a:custGeom>
              <a:avLst/>
              <a:gdLst/>
              <a:ahLst/>
              <a:cxnLst/>
              <a:rect l="l" t="t" r="r" b="b"/>
              <a:pathLst>
                <a:path w="729" h="848" extrusionOk="0">
                  <a:moveTo>
                    <a:pt x="351" y="166"/>
                  </a:moveTo>
                  <a:cubicBezTo>
                    <a:pt x="470" y="166"/>
                    <a:pt x="535" y="221"/>
                    <a:pt x="535" y="313"/>
                  </a:cubicBezTo>
                  <a:cubicBezTo>
                    <a:pt x="535" y="405"/>
                    <a:pt x="470" y="460"/>
                    <a:pt x="351" y="460"/>
                  </a:cubicBezTo>
                  <a:lnTo>
                    <a:pt x="194" y="460"/>
                  </a:lnTo>
                  <a:lnTo>
                    <a:pt x="194" y="166"/>
                  </a:lnTo>
                  <a:close/>
                  <a:moveTo>
                    <a:pt x="1" y="0"/>
                  </a:moveTo>
                  <a:lnTo>
                    <a:pt x="1" y="847"/>
                  </a:lnTo>
                  <a:lnTo>
                    <a:pt x="194" y="847"/>
                  </a:lnTo>
                  <a:lnTo>
                    <a:pt x="194" y="617"/>
                  </a:lnTo>
                  <a:lnTo>
                    <a:pt x="360" y="617"/>
                  </a:lnTo>
                  <a:cubicBezTo>
                    <a:pt x="590" y="617"/>
                    <a:pt x="728" y="497"/>
                    <a:pt x="728" y="313"/>
                  </a:cubicBezTo>
                  <a:cubicBezTo>
                    <a:pt x="728" y="120"/>
                    <a:pt x="590" y="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531;p45">
              <a:extLst>
                <a:ext uri="{FF2B5EF4-FFF2-40B4-BE49-F238E27FC236}">
                  <a16:creationId xmlns:a16="http://schemas.microsoft.com/office/drawing/2014/main" id="{FA8DC64C-C59E-A544-8D5F-8D12EB7B3584}"/>
                </a:ext>
              </a:extLst>
            </p:cNvPr>
            <p:cNvSpPr/>
            <p:nvPr/>
          </p:nvSpPr>
          <p:spPr>
            <a:xfrm>
              <a:off x="804750" y="1504525"/>
              <a:ext cx="17750" cy="21925"/>
            </a:xfrm>
            <a:custGeom>
              <a:avLst/>
              <a:gdLst/>
              <a:ahLst/>
              <a:cxnLst/>
              <a:rect l="l" t="t" r="r" b="b"/>
              <a:pathLst>
                <a:path w="710" h="877" extrusionOk="0">
                  <a:moveTo>
                    <a:pt x="369" y="0"/>
                  </a:moveTo>
                  <a:cubicBezTo>
                    <a:pt x="129" y="0"/>
                    <a:pt x="19" y="120"/>
                    <a:pt x="19" y="267"/>
                  </a:cubicBezTo>
                  <a:cubicBezTo>
                    <a:pt x="19" y="580"/>
                    <a:pt x="507" y="470"/>
                    <a:pt x="507" y="636"/>
                  </a:cubicBezTo>
                  <a:cubicBezTo>
                    <a:pt x="507" y="682"/>
                    <a:pt x="461" y="718"/>
                    <a:pt x="341" y="718"/>
                  </a:cubicBezTo>
                  <a:cubicBezTo>
                    <a:pt x="240" y="718"/>
                    <a:pt x="148" y="691"/>
                    <a:pt x="65" y="636"/>
                  </a:cubicBezTo>
                  <a:lnTo>
                    <a:pt x="1" y="783"/>
                  </a:lnTo>
                  <a:cubicBezTo>
                    <a:pt x="91" y="841"/>
                    <a:pt x="197" y="876"/>
                    <a:pt x="311" y="876"/>
                  </a:cubicBezTo>
                  <a:cubicBezTo>
                    <a:pt x="324" y="876"/>
                    <a:pt x="337" y="876"/>
                    <a:pt x="350" y="875"/>
                  </a:cubicBezTo>
                  <a:cubicBezTo>
                    <a:pt x="590" y="875"/>
                    <a:pt x="709" y="755"/>
                    <a:pt x="709" y="617"/>
                  </a:cubicBezTo>
                  <a:cubicBezTo>
                    <a:pt x="709" y="304"/>
                    <a:pt x="212" y="415"/>
                    <a:pt x="212" y="258"/>
                  </a:cubicBezTo>
                  <a:cubicBezTo>
                    <a:pt x="212" y="203"/>
                    <a:pt x="258" y="157"/>
                    <a:pt x="378" y="157"/>
                  </a:cubicBezTo>
                  <a:cubicBezTo>
                    <a:pt x="452" y="166"/>
                    <a:pt x="535" y="184"/>
                    <a:pt x="608" y="230"/>
                  </a:cubicBezTo>
                  <a:lnTo>
                    <a:pt x="663" y="83"/>
                  </a:lnTo>
                  <a:cubicBezTo>
                    <a:pt x="581" y="28"/>
                    <a:pt x="470" y="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532;p45">
              <a:extLst>
                <a:ext uri="{FF2B5EF4-FFF2-40B4-BE49-F238E27FC236}">
                  <a16:creationId xmlns:a16="http://schemas.microsoft.com/office/drawing/2014/main" id="{BC24A5CA-A299-8B4E-BD3F-43F19AAC174C}"/>
                </a:ext>
              </a:extLst>
            </p:cNvPr>
            <p:cNvSpPr/>
            <p:nvPr/>
          </p:nvSpPr>
          <p:spPr>
            <a:xfrm>
              <a:off x="825700" y="1504975"/>
              <a:ext cx="15450" cy="21200"/>
            </a:xfrm>
            <a:custGeom>
              <a:avLst/>
              <a:gdLst/>
              <a:ahLst/>
              <a:cxnLst/>
              <a:rect l="l" t="t" r="r" b="b"/>
              <a:pathLst>
                <a:path w="618" h="848" extrusionOk="0">
                  <a:moveTo>
                    <a:pt x="0" y="1"/>
                  </a:moveTo>
                  <a:lnTo>
                    <a:pt x="0" y="848"/>
                  </a:lnTo>
                  <a:lnTo>
                    <a:pt x="617" y="848"/>
                  </a:lnTo>
                  <a:lnTo>
                    <a:pt x="617" y="691"/>
                  </a:lnTo>
                  <a:lnTo>
                    <a:pt x="194" y="691"/>
                  </a:lnTo>
                  <a:lnTo>
                    <a:pt x="1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533;p45">
              <a:extLst>
                <a:ext uri="{FF2B5EF4-FFF2-40B4-BE49-F238E27FC236}">
                  <a16:creationId xmlns:a16="http://schemas.microsoft.com/office/drawing/2014/main" id="{2A6C1664-B9C4-0048-9164-040388BF27E5}"/>
                </a:ext>
              </a:extLst>
            </p:cNvPr>
            <p:cNvSpPr/>
            <p:nvPr/>
          </p:nvSpPr>
          <p:spPr>
            <a:xfrm>
              <a:off x="843875" y="1504975"/>
              <a:ext cx="16375" cy="21200"/>
            </a:xfrm>
            <a:custGeom>
              <a:avLst/>
              <a:gdLst/>
              <a:ahLst/>
              <a:cxnLst/>
              <a:rect l="l" t="t" r="r" b="b"/>
              <a:pathLst>
                <a:path w="655" h="848" extrusionOk="0">
                  <a:moveTo>
                    <a:pt x="1" y="1"/>
                  </a:moveTo>
                  <a:lnTo>
                    <a:pt x="1" y="848"/>
                  </a:lnTo>
                  <a:lnTo>
                    <a:pt x="654" y="848"/>
                  </a:lnTo>
                  <a:lnTo>
                    <a:pt x="654" y="691"/>
                  </a:lnTo>
                  <a:lnTo>
                    <a:pt x="194" y="691"/>
                  </a:lnTo>
                  <a:lnTo>
                    <a:pt x="194" y="498"/>
                  </a:lnTo>
                  <a:lnTo>
                    <a:pt x="590" y="498"/>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534;p45">
              <a:extLst>
                <a:ext uri="{FF2B5EF4-FFF2-40B4-BE49-F238E27FC236}">
                  <a16:creationId xmlns:a16="http://schemas.microsoft.com/office/drawing/2014/main" id="{EA1E716F-7608-6443-B25E-E790CA971AA6}"/>
                </a:ext>
              </a:extLst>
            </p:cNvPr>
            <p:cNvSpPr/>
            <p:nvPr/>
          </p:nvSpPr>
          <p:spPr>
            <a:xfrm>
              <a:off x="864125" y="1504975"/>
              <a:ext cx="16375" cy="21200"/>
            </a:xfrm>
            <a:custGeom>
              <a:avLst/>
              <a:gdLst/>
              <a:ahLst/>
              <a:cxnLst/>
              <a:rect l="l" t="t" r="r" b="b"/>
              <a:pathLst>
                <a:path w="655" h="848" extrusionOk="0">
                  <a:moveTo>
                    <a:pt x="1" y="1"/>
                  </a:moveTo>
                  <a:lnTo>
                    <a:pt x="1" y="848"/>
                  </a:lnTo>
                  <a:lnTo>
                    <a:pt x="654" y="848"/>
                  </a:lnTo>
                  <a:lnTo>
                    <a:pt x="654" y="691"/>
                  </a:lnTo>
                  <a:lnTo>
                    <a:pt x="194" y="691"/>
                  </a:lnTo>
                  <a:lnTo>
                    <a:pt x="194" y="498"/>
                  </a:lnTo>
                  <a:lnTo>
                    <a:pt x="590" y="498"/>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535;p45">
              <a:extLst>
                <a:ext uri="{FF2B5EF4-FFF2-40B4-BE49-F238E27FC236}">
                  <a16:creationId xmlns:a16="http://schemas.microsoft.com/office/drawing/2014/main" id="{7B85F058-D5DA-6941-9F02-A8CB56DADF28}"/>
                </a:ext>
              </a:extLst>
            </p:cNvPr>
            <p:cNvSpPr/>
            <p:nvPr/>
          </p:nvSpPr>
          <p:spPr>
            <a:xfrm>
              <a:off x="884375" y="1504750"/>
              <a:ext cx="18450" cy="21425"/>
            </a:xfrm>
            <a:custGeom>
              <a:avLst/>
              <a:gdLst/>
              <a:ahLst/>
              <a:cxnLst/>
              <a:rect l="l" t="t" r="r" b="b"/>
              <a:pathLst>
                <a:path w="738" h="857" extrusionOk="0">
                  <a:moveTo>
                    <a:pt x="351" y="166"/>
                  </a:moveTo>
                  <a:cubicBezTo>
                    <a:pt x="470" y="166"/>
                    <a:pt x="535" y="221"/>
                    <a:pt x="535" y="314"/>
                  </a:cubicBezTo>
                  <a:cubicBezTo>
                    <a:pt x="535" y="406"/>
                    <a:pt x="480" y="461"/>
                    <a:pt x="351" y="461"/>
                  </a:cubicBezTo>
                  <a:lnTo>
                    <a:pt x="194" y="461"/>
                  </a:lnTo>
                  <a:lnTo>
                    <a:pt x="194" y="166"/>
                  </a:lnTo>
                  <a:close/>
                  <a:moveTo>
                    <a:pt x="1" y="1"/>
                  </a:moveTo>
                  <a:lnTo>
                    <a:pt x="1" y="857"/>
                  </a:lnTo>
                  <a:lnTo>
                    <a:pt x="194" y="857"/>
                  </a:lnTo>
                  <a:lnTo>
                    <a:pt x="194" y="627"/>
                  </a:lnTo>
                  <a:lnTo>
                    <a:pt x="369" y="627"/>
                  </a:lnTo>
                  <a:cubicBezTo>
                    <a:pt x="590" y="627"/>
                    <a:pt x="737" y="507"/>
                    <a:pt x="737" y="314"/>
                  </a:cubicBezTo>
                  <a:cubicBezTo>
                    <a:pt x="737" y="129"/>
                    <a:pt x="599" y="10"/>
                    <a:pt x="36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536;p45">
              <a:extLst>
                <a:ext uri="{FF2B5EF4-FFF2-40B4-BE49-F238E27FC236}">
                  <a16:creationId xmlns:a16="http://schemas.microsoft.com/office/drawing/2014/main" id="{FAD4BEE1-F296-064C-A762-AFDA2D0FB176}"/>
                </a:ext>
              </a:extLst>
            </p:cNvPr>
            <p:cNvSpPr/>
            <p:nvPr/>
          </p:nvSpPr>
          <p:spPr>
            <a:xfrm>
              <a:off x="804750" y="1388300"/>
              <a:ext cx="17750" cy="21875"/>
            </a:xfrm>
            <a:custGeom>
              <a:avLst/>
              <a:gdLst/>
              <a:ahLst/>
              <a:cxnLst/>
              <a:rect l="l" t="t" r="r" b="b"/>
              <a:pathLst>
                <a:path w="710" h="875" extrusionOk="0">
                  <a:moveTo>
                    <a:pt x="369" y="0"/>
                  </a:moveTo>
                  <a:cubicBezTo>
                    <a:pt x="129" y="0"/>
                    <a:pt x="19" y="120"/>
                    <a:pt x="19" y="267"/>
                  </a:cubicBezTo>
                  <a:cubicBezTo>
                    <a:pt x="19" y="580"/>
                    <a:pt x="507" y="470"/>
                    <a:pt x="507" y="626"/>
                  </a:cubicBezTo>
                  <a:cubicBezTo>
                    <a:pt x="507" y="682"/>
                    <a:pt x="461" y="718"/>
                    <a:pt x="341" y="718"/>
                  </a:cubicBezTo>
                  <a:cubicBezTo>
                    <a:pt x="240" y="718"/>
                    <a:pt x="148" y="682"/>
                    <a:pt x="65" y="626"/>
                  </a:cubicBezTo>
                  <a:lnTo>
                    <a:pt x="1" y="774"/>
                  </a:lnTo>
                  <a:cubicBezTo>
                    <a:pt x="102" y="847"/>
                    <a:pt x="222" y="875"/>
                    <a:pt x="350" y="875"/>
                  </a:cubicBezTo>
                  <a:cubicBezTo>
                    <a:pt x="590" y="875"/>
                    <a:pt x="709" y="755"/>
                    <a:pt x="709" y="617"/>
                  </a:cubicBezTo>
                  <a:cubicBezTo>
                    <a:pt x="709" y="304"/>
                    <a:pt x="212" y="405"/>
                    <a:pt x="212" y="258"/>
                  </a:cubicBezTo>
                  <a:cubicBezTo>
                    <a:pt x="212" y="203"/>
                    <a:pt x="258" y="157"/>
                    <a:pt x="378" y="157"/>
                  </a:cubicBezTo>
                  <a:cubicBezTo>
                    <a:pt x="452" y="157"/>
                    <a:pt x="535" y="184"/>
                    <a:pt x="608" y="221"/>
                  </a:cubicBezTo>
                  <a:lnTo>
                    <a:pt x="663" y="74"/>
                  </a:lnTo>
                  <a:cubicBezTo>
                    <a:pt x="581" y="19"/>
                    <a:pt x="470" y="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537;p45">
              <a:extLst>
                <a:ext uri="{FF2B5EF4-FFF2-40B4-BE49-F238E27FC236}">
                  <a16:creationId xmlns:a16="http://schemas.microsoft.com/office/drawing/2014/main" id="{8B9EEE6E-127F-2940-BE04-7923C351492B}"/>
                </a:ext>
              </a:extLst>
            </p:cNvPr>
            <p:cNvSpPr/>
            <p:nvPr/>
          </p:nvSpPr>
          <p:spPr>
            <a:xfrm>
              <a:off x="825700" y="1388750"/>
              <a:ext cx="15450" cy="21200"/>
            </a:xfrm>
            <a:custGeom>
              <a:avLst/>
              <a:gdLst/>
              <a:ahLst/>
              <a:cxnLst/>
              <a:rect l="l" t="t" r="r" b="b"/>
              <a:pathLst>
                <a:path w="618" h="848" extrusionOk="0">
                  <a:moveTo>
                    <a:pt x="0" y="1"/>
                  </a:moveTo>
                  <a:lnTo>
                    <a:pt x="0" y="848"/>
                  </a:lnTo>
                  <a:lnTo>
                    <a:pt x="617" y="848"/>
                  </a:lnTo>
                  <a:lnTo>
                    <a:pt x="617" y="691"/>
                  </a:lnTo>
                  <a:lnTo>
                    <a:pt x="194" y="691"/>
                  </a:lnTo>
                  <a:lnTo>
                    <a:pt x="1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538;p45">
              <a:extLst>
                <a:ext uri="{FF2B5EF4-FFF2-40B4-BE49-F238E27FC236}">
                  <a16:creationId xmlns:a16="http://schemas.microsoft.com/office/drawing/2014/main" id="{E96EDFE0-A17A-304D-8426-2747AD3064AE}"/>
                </a:ext>
              </a:extLst>
            </p:cNvPr>
            <p:cNvSpPr/>
            <p:nvPr/>
          </p:nvSpPr>
          <p:spPr>
            <a:xfrm>
              <a:off x="843875" y="1388750"/>
              <a:ext cx="16375" cy="20975"/>
            </a:xfrm>
            <a:custGeom>
              <a:avLst/>
              <a:gdLst/>
              <a:ahLst/>
              <a:cxnLst/>
              <a:rect l="l" t="t" r="r" b="b"/>
              <a:pathLst>
                <a:path w="655" h="839" extrusionOk="0">
                  <a:moveTo>
                    <a:pt x="1" y="1"/>
                  </a:moveTo>
                  <a:lnTo>
                    <a:pt x="1" y="838"/>
                  </a:lnTo>
                  <a:lnTo>
                    <a:pt x="654" y="838"/>
                  </a:lnTo>
                  <a:lnTo>
                    <a:pt x="654" y="682"/>
                  </a:lnTo>
                  <a:lnTo>
                    <a:pt x="194" y="682"/>
                  </a:lnTo>
                  <a:lnTo>
                    <a:pt x="194" y="489"/>
                  </a:lnTo>
                  <a:lnTo>
                    <a:pt x="590" y="489"/>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539;p45">
              <a:extLst>
                <a:ext uri="{FF2B5EF4-FFF2-40B4-BE49-F238E27FC236}">
                  <a16:creationId xmlns:a16="http://schemas.microsoft.com/office/drawing/2014/main" id="{8A8AE83B-1D76-7341-B711-F5020F001A1D}"/>
                </a:ext>
              </a:extLst>
            </p:cNvPr>
            <p:cNvSpPr/>
            <p:nvPr/>
          </p:nvSpPr>
          <p:spPr>
            <a:xfrm>
              <a:off x="864125" y="1388750"/>
              <a:ext cx="16375" cy="20975"/>
            </a:xfrm>
            <a:custGeom>
              <a:avLst/>
              <a:gdLst/>
              <a:ahLst/>
              <a:cxnLst/>
              <a:rect l="l" t="t" r="r" b="b"/>
              <a:pathLst>
                <a:path w="655" h="839" extrusionOk="0">
                  <a:moveTo>
                    <a:pt x="1" y="1"/>
                  </a:moveTo>
                  <a:lnTo>
                    <a:pt x="1" y="838"/>
                  </a:lnTo>
                  <a:lnTo>
                    <a:pt x="654" y="838"/>
                  </a:lnTo>
                  <a:lnTo>
                    <a:pt x="654" y="682"/>
                  </a:lnTo>
                  <a:lnTo>
                    <a:pt x="194" y="682"/>
                  </a:lnTo>
                  <a:lnTo>
                    <a:pt x="194" y="489"/>
                  </a:lnTo>
                  <a:lnTo>
                    <a:pt x="590" y="489"/>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540;p45">
              <a:extLst>
                <a:ext uri="{FF2B5EF4-FFF2-40B4-BE49-F238E27FC236}">
                  <a16:creationId xmlns:a16="http://schemas.microsoft.com/office/drawing/2014/main" id="{9DCD36DB-E794-E144-B150-E633CE8C12B4}"/>
                </a:ext>
              </a:extLst>
            </p:cNvPr>
            <p:cNvSpPr/>
            <p:nvPr/>
          </p:nvSpPr>
          <p:spPr>
            <a:xfrm>
              <a:off x="884375" y="1388525"/>
              <a:ext cx="18450" cy="21200"/>
            </a:xfrm>
            <a:custGeom>
              <a:avLst/>
              <a:gdLst/>
              <a:ahLst/>
              <a:cxnLst/>
              <a:rect l="l" t="t" r="r" b="b"/>
              <a:pathLst>
                <a:path w="738" h="848" extrusionOk="0">
                  <a:moveTo>
                    <a:pt x="351" y="166"/>
                  </a:moveTo>
                  <a:cubicBezTo>
                    <a:pt x="470" y="166"/>
                    <a:pt x="535" y="221"/>
                    <a:pt x="535" y="313"/>
                  </a:cubicBezTo>
                  <a:cubicBezTo>
                    <a:pt x="535" y="406"/>
                    <a:pt x="480" y="461"/>
                    <a:pt x="351" y="461"/>
                  </a:cubicBezTo>
                  <a:lnTo>
                    <a:pt x="194" y="461"/>
                  </a:lnTo>
                  <a:lnTo>
                    <a:pt x="194" y="166"/>
                  </a:lnTo>
                  <a:close/>
                  <a:moveTo>
                    <a:pt x="1" y="0"/>
                  </a:moveTo>
                  <a:lnTo>
                    <a:pt x="1" y="847"/>
                  </a:lnTo>
                  <a:lnTo>
                    <a:pt x="194" y="847"/>
                  </a:lnTo>
                  <a:lnTo>
                    <a:pt x="194" y="617"/>
                  </a:lnTo>
                  <a:lnTo>
                    <a:pt x="369" y="617"/>
                  </a:lnTo>
                  <a:cubicBezTo>
                    <a:pt x="590" y="617"/>
                    <a:pt x="737" y="498"/>
                    <a:pt x="737" y="313"/>
                  </a:cubicBezTo>
                  <a:cubicBezTo>
                    <a:pt x="737" y="120"/>
                    <a:pt x="599" y="1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541;p45">
              <a:extLst>
                <a:ext uri="{FF2B5EF4-FFF2-40B4-BE49-F238E27FC236}">
                  <a16:creationId xmlns:a16="http://schemas.microsoft.com/office/drawing/2014/main" id="{08F23096-3BA6-F04B-9162-77838BA6AB54}"/>
                </a:ext>
              </a:extLst>
            </p:cNvPr>
            <p:cNvSpPr/>
            <p:nvPr/>
          </p:nvSpPr>
          <p:spPr>
            <a:xfrm>
              <a:off x="803600" y="1298525"/>
              <a:ext cx="23725" cy="20975"/>
            </a:xfrm>
            <a:custGeom>
              <a:avLst/>
              <a:gdLst/>
              <a:ahLst/>
              <a:cxnLst/>
              <a:rect l="l" t="t" r="r" b="b"/>
              <a:pathLst>
                <a:path w="949" h="839" extrusionOk="0">
                  <a:moveTo>
                    <a:pt x="470" y="185"/>
                  </a:moveTo>
                  <a:lnTo>
                    <a:pt x="608" y="516"/>
                  </a:lnTo>
                  <a:lnTo>
                    <a:pt x="341" y="516"/>
                  </a:lnTo>
                  <a:lnTo>
                    <a:pt x="470" y="185"/>
                  </a:lnTo>
                  <a:close/>
                  <a:moveTo>
                    <a:pt x="378" y="1"/>
                  </a:moveTo>
                  <a:lnTo>
                    <a:pt x="1" y="839"/>
                  </a:lnTo>
                  <a:lnTo>
                    <a:pt x="203" y="839"/>
                  </a:lnTo>
                  <a:lnTo>
                    <a:pt x="277" y="664"/>
                  </a:lnTo>
                  <a:lnTo>
                    <a:pt x="673" y="664"/>
                  </a:lnTo>
                  <a:lnTo>
                    <a:pt x="746" y="839"/>
                  </a:lnTo>
                  <a:lnTo>
                    <a:pt x="949" y="839"/>
                  </a:lnTo>
                  <a:lnTo>
                    <a:pt x="57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542;p45">
              <a:extLst>
                <a:ext uri="{FF2B5EF4-FFF2-40B4-BE49-F238E27FC236}">
                  <a16:creationId xmlns:a16="http://schemas.microsoft.com/office/drawing/2014/main" id="{1C226E34-2316-1645-BA76-EB14C1A930B1}"/>
                </a:ext>
              </a:extLst>
            </p:cNvPr>
            <p:cNvSpPr/>
            <p:nvPr/>
          </p:nvSpPr>
          <p:spPr>
            <a:xfrm>
              <a:off x="826375" y="1298300"/>
              <a:ext cx="34100" cy="21200"/>
            </a:xfrm>
            <a:custGeom>
              <a:avLst/>
              <a:gdLst/>
              <a:ahLst/>
              <a:cxnLst/>
              <a:rect l="l" t="t" r="r" b="b"/>
              <a:pathLst>
                <a:path w="1364" h="848" extrusionOk="0">
                  <a:moveTo>
                    <a:pt x="1" y="1"/>
                  </a:moveTo>
                  <a:lnTo>
                    <a:pt x="277" y="848"/>
                  </a:lnTo>
                  <a:lnTo>
                    <a:pt x="489" y="848"/>
                  </a:lnTo>
                  <a:lnTo>
                    <a:pt x="682" y="277"/>
                  </a:lnTo>
                  <a:lnTo>
                    <a:pt x="866" y="848"/>
                  </a:lnTo>
                  <a:lnTo>
                    <a:pt x="1078" y="848"/>
                  </a:lnTo>
                  <a:lnTo>
                    <a:pt x="1363" y="1"/>
                  </a:lnTo>
                  <a:lnTo>
                    <a:pt x="1170" y="1"/>
                  </a:lnTo>
                  <a:lnTo>
                    <a:pt x="968" y="608"/>
                  </a:lnTo>
                  <a:lnTo>
                    <a:pt x="774" y="1"/>
                  </a:lnTo>
                  <a:lnTo>
                    <a:pt x="599" y="1"/>
                  </a:lnTo>
                  <a:lnTo>
                    <a:pt x="397" y="599"/>
                  </a:lnTo>
                  <a:lnTo>
                    <a:pt x="20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543;p45">
              <a:extLst>
                <a:ext uri="{FF2B5EF4-FFF2-40B4-BE49-F238E27FC236}">
                  <a16:creationId xmlns:a16="http://schemas.microsoft.com/office/drawing/2014/main" id="{C03737A9-B383-6444-AE37-7E1894C44095}"/>
                </a:ext>
              </a:extLst>
            </p:cNvPr>
            <p:cNvSpPr/>
            <p:nvPr/>
          </p:nvSpPr>
          <p:spPr>
            <a:xfrm>
              <a:off x="859525" y="1298525"/>
              <a:ext cx="23975" cy="20975"/>
            </a:xfrm>
            <a:custGeom>
              <a:avLst/>
              <a:gdLst/>
              <a:ahLst/>
              <a:cxnLst/>
              <a:rect l="l" t="t" r="r" b="b"/>
              <a:pathLst>
                <a:path w="959" h="839" extrusionOk="0">
                  <a:moveTo>
                    <a:pt x="479" y="185"/>
                  </a:moveTo>
                  <a:lnTo>
                    <a:pt x="608" y="516"/>
                  </a:lnTo>
                  <a:lnTo>
                    <a:pt x="350" y="516"/>
                  </a:lnTo>
                  <a:lnTo>
                    <a:pt x="479" y="185"/>
                  </a:lnTo>
                  <a:close/>
                  <a:moveTo>
                    <a:pt x="378" y="1"/>
                  </a:moveTo>
                  <a:lnTo>
                    <a:pt x="1" y="839"/>
                  </a:lnTo>
                  <a:lnTo>
                    <a:pt x="203" y="839"/>
                  </a:lnTo>
                  <a:lnTo>
                    <a:pt x="277" y="664"/>
                  </a:lnTo>
                  <a:lnTo>
                    <a:pt x="673" y="664"/>
                  </a:lnTo>
                  <a:lnTo>
                    <a:pt x="746" y="839"/>
                  </a:lnTo>
                  <a:lnTo>
                    <a:pt x="958" y="839"/>
                  </a:lnTo>
                  <a:lnTo>
                    <a:pt x="58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544;p45">
              <a:extLst>
                <a:ext uri="{FF2B5EF4-FFF2-40B4-BE49-F238E27FC236}">
                  <a16:creationId xmlns:a16="http://schemas.microsoft.com/office/drawing/2014/main" id="{EB981F67-5356-8248-A62E-278696715E62}"/>
                </a:ext>
              </a:extLst>
            </p:cNvPr>
            <p:cNvSpPr/>
            <p:nvPr/>
          </p:nvSpPr>
          <p:spPr>
            <a:xfrm>
              <a:off x="885525" y="1298300"/>
              <a:ext cx="20300" cy="21200"/>
            </a:xfrm>
            <a:custGeom>
              <a:avLst/>
              <a:gdLst/>
              <a:ahLst/>
              <a:cxnLst/>
              <a:rect l="l" t="t" r="r" b="b"/>
              <a:pathLst>
                <a:path w="812" h="848" extrusionOk="0">
                  <a:moveTo>
                    <a:pt x="1" y="1"/>
                  </a:moveTo>
                  <a:lnTo>
                    <a:pt x="1" y="848"/>
                  </a:lnTo>
                  <a:lnTo>
                    <a:pt x="194" y="848"/>
                  </a:lnTo>
                  <a:lnTo>
                    <a:pt x="194" y="636"/>
                  </a:lnTo>
                  <a:lnTo>
                    <a:pt x="305" y="516"/>
                  </a:lnTo>
                  <a:lnTo>
                    <a:pt x="581" y="848"/>
                  </a:lnTo>
                  <a:lnTo>
                    <a:pt x="811" y="848"/>
                  </a:lnTo>
                  <a:lnTo>
                    <a:pt x="434" y="378"/>
                  </a:lnTo>
                  <a:lnTo>
                    <a:pt x="783" y="1"/>
                  </a:lnTo>
                  <a:lnTo>
                    <a:pt x="563" y="1"/>
                  </a:lnTo>
                  <a:lnTo>
                    <a:pt x="194" y="397"/>
                  </a:lnTo>
                  <a:lnTo>
                    <a:pt x="1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545;p45">
              <a:extLst>
                <a:ext uri="{FF2B5EF4-FFF2-40B4-BE49-F238E27FC236}">
                  <a16:creationId xmlns:a16="http://schemas.microsoft.com/office/drawing/2014/main" id="{1A01E5F1-382A-C344-B671-72198D7E83D3}"/>
                </a:ext>
              </a:extLst>
            </p:cNvPr>
            <p:cNvSpPr/>
            <p:nvPr/>
          </p:nvSpPr>
          <p:spPr>
            <a:xfrm>
              <a:off x="907850" y="1298525"/>
              <a:ext cx="16375" cy="20975"/>
            </a:xfrm>
            <a:custGeom>
              <a:avLst/>
              <a:gdLst/>
              <a:ahLst/>
              <a:cxnLst/>
              <a:rect l="l" t="t" r="r" b="b"/>
              <a:pathLst>
                <a:path w="655" h="839" extrusionOk="0">
                  <a:moveTo>
                    <a:pt x="1" y="1"/>
                  </a:moveTo>
                  <a:lnTo>
                    <a:pt x="1" y="839"/>
                  </a:lnTo>
                  <a:lnTo>
                    <a:pt x="655" y="839"/>
                  </a:lnTo>
                  <a:lnTo>
                    <a:pt x="655" y="682"/>
                  </a:lnTo>
                  <a:lnTo>
                    <a:pt x="194" y="682"/>
                  </a:lnTo>
                  <a:lnTo>
                    <a:pt x="194" y="489"/>
                  </a:lnTo>
                  <a:lnTo>
                    <a:pt x="590" y="489"/>
                  </a:lnTo>
                  <a:lnTo>
                    <a:pt x="590" y="341"/>
                  </a:lnTo>
                  <a:lnTo>
                    <a:pt x="194" y="341"/>
                  </a:lnTo>
                  <a:lnTo>
                    <a:pt x="194" y="157"/>
                  </a:lnTo>
                  <a:lnTo>
                    <a:pt x="636" y="157"/>
                  </a:lnTo>
                  <a:lnTo>
                    <a:pt x="63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546;p45">
              <a:extLst>
                <a:ext uri="{FF2B5EF4-FFF2-40B4-BE49-F238E27FC236}">
                  <a16:creationId xmlns:a16="http://schemas.microsoft.com/office/drawing/2014/main" id="{809E6575-BA95-B449-8621-5E6981A8224E}"/>
                </a:ext>
              </a:extLst>
            </p:cNvPr>
            <p:cNvSpPr/>
            <p:nvPr/>
          </p:nvSpPr>
          <p:spPr>
            <a:xfrm>
              <a:off x="524425" y="1353550"/>
              <a:ext cx="31775" cy="39825"/>
            </a:xfrm>
            <a:custGeom>
              <a:avLst/>
              <a:gdLst/>
              <a:ahLst/>
              <a:cxnLst/>
              <a:rect l="l" t="t" r="r" b="b"/>
              <a:pathLst>
                <a:path w="1271" h="1593" extrusionOk="0">
                  <a:moveTo>
                    <a:pt x="0" y="0"/>
                  </a:moveTo>
                  <a:lnTo>
                    <a:pt x="0" y="562"/>
                  </a:lnTo>
                  <a:lnTo>
                    <a:pt x="332" y="562"/>
                  </a:lnTo>
                  <a:lnTo>
                    <a:pt x="332" y="304"/>
                  </a:lnTo>
                  <a:lnTo>
                    <a:pt x="866" y="304"/>
                  </a:lnTo>
                  <a:lnTo>
                    <a:pt x="286" y="1593"/>
                  </a:lnTo>
                  <a:lnTo>
                    <a:pt x="682" y="1593"/>
                  </a:lnTo>
                  <a:lnTo>
                    <a:pt x="1271" y="239"/>
                  </a:lnTo>
                  <a:lnTo>
                    <a:pt x="127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547;p45">
              <a:extLst>
                <a:ext uri="{FF2B5EF4-FFF2-40B4-BE49-F238E27FC236}">
                  <a16:creationId xmlns:a16="http://schemas.microsoft.com/office/drawing/2014/main" id="{E7CD3C49-5D9C-2047-B8D0-8526EBF81426}"/>
                </a:ext>
              </a:extLst>
            </p:cNvPr>
            <p:cNvSpPr/>
            <p:nvPr/>
          </p:nvSpPr>
          <p:spPr>
            <a:xfrm>
              <a:off x="559175" y="1352850"/>
              <a:ext cx="34100" cy="41225"/>
            </a:xfrm>
            <a:custGeom>
              <a:avLst/>
              <a:gdLst/>
              <a:ahLst/>
              <a:cxnLst/>
              <a:rect l="l" t="t" r="r" b="b"/>
              <a:pathLst>
                <a:path w="1364" h="1649" extrusionOk="0">
                  <a:moveTo>
                    <a:pt x="682" y="314"/>
                  </a:moveTo>
                  <a:cubicBezTo>
                    <a:pt x="866" y="314"/>
                    <a:pt x="995" y="461"/>
                    <a:pt x="995" y="829"/>
                  </a:cubicBezTo>
                  <a:cubicBezTo>
                    <a:pt x="995" y="1188"/>
                    <a:pt x="866" y="1335"/>
                    <a:pt x="682" y="1335"/>
                  </a:cubicBezTo>
                  <a:cubicBezTo>
                    <a:pt x="507" y="1335"/>
                    <a:pt x="378" y="1188"/>
                    <a:pt x="378" y="829"/>
                  </a:cubicBezTo>
                  <a:cubicBezTo>
                    <a:pt x="378" y="461"/>
                    <a:pt x="498" y="314"/>
                    <a:pt x="682" y="314"/>
                  </a:cubicBezTo>
                  <a:close/>
                  <a:moveTo>
                    <a:pt x="682" y="1"/>
                  </a:moveTo>
                  <a:cubicBezTo>
                    <a:pt x="295" y="1"/>
                    <a:pt x="1" y="304"/>
                    <a:pt x="1" y="829"/>
                  </a:cubicBezTo>
                  <a:cubicBezTo>
                    <a:pt x="1" y="1345"/>
                    <a:pt x="295" y="1648"/>
                    <a:pt x="682" y="1648"/>
                  </a:cubicBezTo>
                  <a:cubicBezTo>
                    <a:pt x="1078" y="1648"/>
                    <a:pt x="1363" y="1345"/>
                    <a:pt x="1363" y="829"/>
                  </a:cubicBezTo>
                  <a:cubicBezTo>
                    <a:pt x="1363" y="304"/>
                    <a:pt x="1078" y="1"/>
                    <a:pt x="6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548;p45">
              <a:extLst>
                <a:ext uri="{FF2B5EF4-FFF2-40B4-BE49-F238E27FC236}">
                  <a16:creationId xmlns:a16="http://schemas.microsoft.com/office/drawing/2014/main" id="{DD0D5E78-7CA3-9F49-ABC4-FB99F8EF1E13}"/>
                </a:ext>
              </a:extLst>
            </p:cNvPr>
            <p:cNvSpPr/>
            <p:nvPr/>
          </p:nvSpPr>
          <p:spPr>
            <a:xfrm>
              <a:off x="595300" y="1353025"/>
              <a:ext cx="31800" cy="40350"/>
            </a:xfrm>
            <a:custGeom>
              <a:avLst/>
              <a:gdLst/>
              <a:ahLst/>
              <a:cxnLst/>
              <a:rect l="l" t="t" r="r" b="b"/>
              <a:pathLst>
                <a:path w="1272" h="1614" extrusionOk="0">
                  <a:moveTo>
                    <a:pt x="573" y="1"/>
                  </a:moveTo>
                  <a:cubicBezTo>
                    <a:pt x="346" y="1"/>
                    <a:pt x="138" y="109"/>
                    <a:pt x="1" y="297"/>
                  </a:cubicBezTo>
                  <a:lnTo>
                    <a:pt x="268" y="463"/>
                  </a:lnTo>
                  <a:cubicBezTo>
                    <a:pt x="337" y="368"/>
                    <a:pt x="446" y="306"/>
                    <a:pt x="573" y="306"/>
                  </a:cubicBezTo>
                  <a:cubicBezTo>
                    <a:pt x="582" y="306"/>
                    <a:pt x="591" y="306"/>
                    <a:pt x="599" y="307"/>
                  </a:cubicBezTo>
                  <a:cubicBezTo>
                    <a:pt x="765" y="307"/>
                    <a:pt x="848" y="380"/>
                    <a:pt x="848" y="500"/>
                  </a:cubicBezTo>
                  <a:cubicBezTo>
                    <a:pt x="848" y="583"/>
                    <a:pt x="830" y="666"/>
                    <a:pt x="682" y="794"/>
                  </a:cubicBezTo>
                  <a:lnTo>
                    <a:pt x="75" y="1374"/>
                  </a:lnTo>
                  <a:lnTo>
                    <a:pt x="75" y="1614"/>
                  </a:lnTo>
                  <a:lnTo>
                    <a:pt x="1271" y="1614"/>
                  </a:lnTo>
                  <a:lnTo>
                    <a:pt x="1271" y="1310"/>
                  </a:lnTo>
                  <a:lnTo>
                    <a:pt x="590" y="1319"/>
                  </a:lnTo>
                  <a:lnTo>
                    <a:pt x="958" y="969"/>
                  </a:lnTo>
                  <a:cubicBezTo>
                    <a:pt x="1179" y="767"/>
                    <a:pt x="1216" y="620"/>
                    <a:pt x="1216" y="472"/>
                  </a:cubicBezTo>
                  <a:cubicBezTo>
                    <a:pt x="1216" y="178"/>
                    <a:pt x="986" y="3"/>
                    <a:pt x="627" y="3"/>
                  </a:cubicBezTo>
                  <a:cubicBezTo>
                    <a:pt x="609" y="1"/>
                    <a:pt x="591" y="1"/>
                    <a:pt x="5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549;p45">
              <a:extLst>
                <a:ext uri="{FF2B5EF4-FFF2-40B4-BE49-F238E27FC236}">
                  <a16:creationId xmlns:a16="http://schemas.microsoft.com/office/drawing/2014/main" id="{2D339687-A751-0D4E-A8C9-839D9521A278}"/>
                </a:ext>
              </a:extLst>
            </p:cNvPr>
            <p:cNvSpPr/>
            <p:nvPr/>
          </p:nvSpPr>
          <p:spPr>
            <a:xfrm>
              <a:off x="512675" y="1412925"/>
              <a:ext cx="20300" cy="23275"/>
            </a:xfrm>
            <a:custGeom>
              <a:avLst/>
              <a:gdLst/>
              <a:ahLst/>
              <a:cxnLst/>
              <a:rect l="l" t="t" r="r" b="b"/>
              <a:pathLst>
                <a:path w="812" h="931" extrusionOk="0">
                  <a:moveTo>
                    <a:pt x="397" y="175"/>
                  </a:moveTo>
                  <a:cubicBezTo>
                    <a:pt x="526" y="175"/>
                    <a:pt x="590" y="230"/>
                    <a:pt x="590" y="332"/>
                  </a:cubicBezTo>
                  <a:cubicBezTo>
                    <a:pt x="590" y="433"/>
                    <a:pt x="526" y="497"/>
                    <a:pt x="397" y="497"/>
                  </a:cubicBezTo>
                  <a:lnTo>
                    <a:pt x="222" y="497"/>
                  </a:lnTo>
                  <a:lnTo>
                    <a:pt x="222" y="175"/>
                  </a:lnTo>
                  <a:close/>
                  <a:moveTo>
                    <a:pt x="1" y="0"/>
                  </a:moveTo>
                  <a:lnTo>
                    <a:pt x="1" y="930"/>
                  </a:lnTo>
                  <a:lnTo>
                    <a:pt x="222" y="930"/>
                  </a:lnTo>
                  <a:lnTo>
                    <a:pt x="222" y="672"/>
                  </a:lnTo>
                  <a:lnTo>
                    <a:pt x="406" y="672"/>
                  </a:lnTo>
                  <a:cubicBezTo>
                    <a:pt x="655" y="672"/>
                    <a:pt x="811" y="543"/>
                    <a:pt x="811" y="332"/>
                  </a:cubicBezTo>
                  <a:cubicBezTo>
                    <a:pt x="811" y="129"/>
                    <a:pt x="655" y="0"/>
                    <a:pt x="4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550;p45">
              <a:extLst>
                <a:ext uri="{FF2B5EF4-FFF2-40B4-BE49-F238E27FC236}">
                  <a16:creationId xmlns:a16="http://schemas.microsoft.com/office/drawing/2014/main" id="{C6171D4E-C7B0-4049-A21E-2F80EF313A97}"/>
                </a:ext>
              </a:extLst>
            </p:cNvPr>
            <p:cNvSpPr/>
            <p:nvPr/>
          </p:nvSpPr>
          <p:spPr>
            <a:xfrm>
              <a:off x="535225" y="1410950"/>
              <a:ext cx="30200" cy="25500"/>
            </a:xfrm>
            <a:custGeom>
              <a:avLst/>
              <a:gdLst/>
              <a:ahLst/>
              <a:cxnLst/>
              <a:rect l="l" t="t" r="r" b="b"/>
              <a:pathLst>
                <a:path w="1208" h="1020" extrusionOk="0">
                  <a:moveTo>
                    <a:pt x="528" y="257"/>
                  </a:moveTo>
                  <a:cubicBezTo>
                    <a:pt x="673" y="257"/>
                    <a:pt x="814" y="368"/>
                    <a:pt x="821" y="540"/>
                  </a:cubicBezTo>
                  <a:cubicBezTo>
                    <a:pt x="821" y="705"/>
                    <a:pt x="692" y="843"/>
                    <a:pt x="535" y="843"/>
                  </a:cubicBezTo>
                  <a:cubicBezTo>
                    <a:pt x="277" y="834"/>
                    <a:pt x="139" y="530"/>
                    <a:pt x="323" y="346"/>
                  </a:cubicBezTo>
                  <a:cubicBezTo>
                    <a:pt x="382" y="285"/>
                    <a:pt x="455" y="257"/>
                    <a:pt x="528" y="257"/>
                  </a:cubicBezTo>
                  <a:close/>
                  <a:moveTo>
                    <a:pt x="529" y="0"/>
                  </a:moveTo>
                  <a:cubicBezTo>
                    <a:pt x="258" y="0"/>
                    <a:pt x="0" y="221"/>
                    <a:pt x="20" y="540"/>
                  </a:cubicBezTo>
                  <a:cubicBezTo>
                    <a:pt x="20" y="805"/>
                    <a:pt x="232" y="1019"/>
                    <a:pt x="494" y="1019"/>
                  </a:cubicBezTo>
                  <a:cubicBezTo>
                    <a:pt x="504" y="1019"/>
                    <a:pt x="515" y="1019"/>
                    <a:pt x="526" y="1018"/>
                  </a:cubicBezTo>
                  <a:cubicBezTo>
                    <a:pt x="986" y="1018"/>
                    <a:pt x="1207" y="457"/>
                    <a:pt x="876" y="144"/>
                  </a:cubicBezTo>
                  <a:cubicBezTo>
                    <a:pt x="773" y="44"/>
                    <a:pt x="650" y="0"/>
                    <a:pt x="5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551;p45">
              <a:extLst>
                <a:ext uri="{FF2B5EF4-FFF2-40B4-BE49-F238E27FC236}">
                  <a16:creationId xmlns:a16="http://schemas.microsoft.com/office/drawing/2014/main" id="{4F72BAA5-A14C-7A42-B7F4-69A69F16C1B9}"/>
                </a:ext>
              </a:extLst>
            </p:cNvPr>
            <p:cNvSpPr/>
            <p:nvPr/>
          </p:nvSpPr>
          <p:spPr>
            <a:xfrm>
              <a:off x="565150" y="1412925"/>
              <a:ext cx="5325" cy="23275"/>
            </a:xfrm>
            <a:custGeom>
              <a:avLst/>
              <a:gdLst/>
              <a:ahLst/>
              <a:cxnLst/>
              <a:rect l="l" t="t" r="r" b="b"/>
              <a:pathLst>
                <a:path w="213" h="931" extrusionOk="0">
                  <a:moveTo>
                    <a:pt x="1" y="0"/>
                  </a:moveTo>
                  <a:lnTo>
                    <a:pt x="1" y="930"/>
                  </a:lnTo>
                  <a:lnTo>
                    <a:pt x="213" y="930"/>
                  </a:lnTo>
                  <a:lnTo>
                    <a:pt x="21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552;p45">
              <a:extLst>
                <a:ext uri="{FF2B5EF4-FFF2-40B4-BE49-F238E27FC236}">
                  <a16:creationId xmlns:a16="http://schemas.microsoft.com/office/drawing/2014/main" id="{DB1FBBAF-7BA6-064E-BE7D-2B21011FD0A3}"/>
                </a:ext>
              </a:extLst>
            </p:cNvPr>
            <p:cNvSpPr/>
            <p:nvPr/>
          </p:nvSpPr>
          <p:spPr>
            <a:xfrm>
              <a:off x="576200" y="1412925"/>
              <a:ext cx="21200" cy="23275"/>
            </a:xfrm>
            <a:custGeom>
              <a:avLst/>
              <a:gdLst/>
              <a:ahLst/>
              <a:cxnLst/>
              <a:rect l="l" t="t" r="r" b="b"/>
              <a:pathLst>
                <a:path w="848" h="931" extrusionOk="0">
                  <a:moveTo>
                    <a:pt x="1" y="0"/>
                  </a:moveTo>
                  <a:lnTo>
                    <a:pt x="1" y="930"/>
                  </a:lnTo>
                  <a:lnTo>
                    <a:pt x="213" y="930"/>
                  </a:lnTo>
                  <a:lnTo>
                    <a:pt x="213" y="359"/>
                  </a:lnTo>
                  <a:lnTo>
                    <a:pt x="673" y="930"/>
                  </a:lnTo>
                  <a:lnTo>
                    <a:pt x="848" y="930"/>
                  </a:lnTo>
                  <a:lnTo>
                    <a:pt x="848" y="0"/>
                  </a:lnTo>
                  <a:lnTo>
                    <a:pt x="636" y="0"/>
                  </a:lnTo>
                  <a:lnTo>
                    <a:pt x="636" y="562"/>
                  </a:lnTo>
                  <a:lnTo>
                    <a:pt x="17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553;p45">
              <a:extLst>
                <a:ext uri="{FF2B5EF4-FFF2-40B4-BE49-F238E27FC236}">
                  <a16:creationId xmlns:a16="http://schemas.microsoft.com/office/drawing/2014/main" id="{2DEA693D-8473-5E47-9F2A-D9FEA70CCF5C}"/>
                </a:ext>
              </a:extLst>
            </p:cNvPr>
            <p:cNvSpPr/>
            <p:nvPr/>
          </p:nvSpPr>
          <p:spPr>
            <a:xfrm>
              <a:off x="600150" y="1412925"/>
              <a:ext cx="20275" cy="23275"/>
            </a:xfrm>
            <a:custGeom>
              <a:avLst/>
              <a:gdLst/>
              <a:ahLst/>
              <a:cxnLst/>
              <a:rect l="l" t="t" r="r" b="b"/>
              <a:pathLst>
                <a:path w="811" h="931" extrusionOk="0">
                  <a:moveTo>
                    <a:pt x="0" y="0"/>
                  </a:moveTo>
                  <a:lnTo>
                    <a:pt x="0" y="175"/>
                  </a:lnTo>
                  <a:lnTo>
                    <a:pt x="304" y="175"/>
                  </a:lnTo>
                  <a:lnTo>
                    <a:pt x="295" y="930"/>
                  </a:lnTo>
                  <a:lnTo>
                    <a:pt x="516" y="930"/>
                  </a:lnTo>
                  <a:lnTo>
                    <a:pt x="516" y="175"/>
                  </a:lnTo>
                  <a:lnTo>
                    <a:pt x="810" y="175"/>
                  </a:lnTo>
                  <a:lnTo>
                    <a:pt x="81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554;p45">
              <a:extLst>
                <a:ext uri="{FF2B5EF4-FFF2-40B4-BE49-F238E27FC236}">
                  <a16:creationId xmlns:a16="http://schemas.microsoft.com/office/drawing/2014/main" id="{B23BA540-CDB1-1C4F-877B-B5CD7556622A}"/>
                </a:ext>
              </a:extLst>
            </p:cNvPr>
            <p:cNvSpPr/>
            <p:nvPr/>
          </p:nvSpPr>
          <p:spPr>
            <a:xfrm>
              <a:off x="621325" y="1412450"/>
              <a:ext cx="19350" cy="24200"/>
            </a:xfrm>
            <a:custGeom>
              <a:avLst/>
              <a:gdLst/>
              <a:ahLst/>
              <a:cxnLst/>
              <a:rect l="l" t="t" r="r" b="b"/>
              <a:pathLst>
                <a:path w="774" h="968" extrusionOk="0">
                  <a:moveTo>
                    <a:pt x="415" y="1"/>
                  </a:moveTo>
                  <a:cubicBezTo>
                    <a:pt x="148" y="1"/>
                    <a:pt x="19" y="139"/>
                    <a:pt x="19" y="295"/>
                  </a:cubicBezTo>
                  <a:cubicBezTo>
                    <a:pt x="19" y="636"/>
                    <a:pt x="562" y="516"/>
                    <a:pt x="562" y="691"/>
                  </a:cubicBezTo>
                  <a:cubicBezTo>
                    <a:pt x="562" y="747"/>
                    <a:pt x="507" y="793"/>
                    <a:pt x="387" y="793"/>
                  </a:cubicBezTo>
                  <a:cubicBezTo>
                    <a:pt x="276" y="793"/>
                    <a:pt x="166" y="756"/>
                    <a:pt x="74" y="691"/>
                  </a:cubicBezTo>
                  <a:lnTo>
                    <a:pt x="0" y="857"/>
                  </a:lnTo>
                  <a:cubicBezTo>
                    <a:pt x="111" y="931"/>
                    <a:pt x="249" y="968"/>
                    <a:pt x="378" y="968"/>
                  </a:cubicBezTo>
                  <a:cubicBezTo>
                    <a:pt x="645" y="968"/>
                    <a:pt x="774" y="829"/>
                    <a:pt x="774" y="673"/>
                  </a:cubicBezTo>
                  <a:cubicBezTo>
                    <a:pt x="774" y="332"/>
                    <a:pt x="230" y="452"/>
                    <a:pt x="230" y="277"/>
                  </a:cubicBezTo>
                  <a:cubicBezTo>
                    <a:pt x="230" y="222"/>
                    <a:pt x="286" y="176"/>
                    <a:pt x="415" y="176"/>
                  </a:cubicBezTo>
                  <a:cubicBezTo>
                    <a:pt x="507" y="176"/>
                    <a:pt x="589" y="203"/>
                    <a:pt x="672" y="249"/>
                  </a:cubicBezTo>
                  <a:lnTo>
                    <a:pt x="737" y="84"/>
                  </a:lnTo>
                  <a:cubicBezTo>
                    <a:pt x="635" y="29"/>
                    <a:pt x="525" y="1"/>
                    <a:pt x="4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555;p45">
              <a:extLst>
                <a:ext uri="{FF2B5EF4-FFF2-40B4-BE49-F238E27FC236}">
                  <a16:creationId xmlns:a16="http://schemas.microsoft.com/office/drawing/2014/main" id="{FCE924F1-D504-A349-81FE-83643D42B758}"/>
                </a:ext>
              </a:extLst>
            </p:cNvPr>
            <p:cNvSpPr/>
            <p:nvPr/>
          </p:nvSpPr>
          <p:spPr>
            <a:xfrm>
              <a:off x="411875" y="1241225"/>
              <a:ext cx="316025" cy="304050"/>
            </a:xfrm>
            <a:custGeom>
              <a:avLst/>
              <a:gdLst/>
              <a:ahLst/>
              <a:cxnLst/>
              <a:rect l="l" t="t" r="r" b="b"/>
              <a:pathLst>
                <a:path w="12641" h="12162" extrusionOk="0">
                  <a:moveTo>
                    <a:pt x="6533" y="488"/>
                  </a:moveTo>
                  <a:cubicBezTo>
                    <a:pt x="6540" y="488"/>
                    <a:pt x="6548" y="488"/>
                    <a:pt x="6555" y="488"/>
                  </a:cubicBezTo>
                  <a:cubicBezTo>
                    <a:pt x="9649" y="488"/>
                    <a:pt x="12153" y="2993"/>
                    <a:pt x="12153" y="6086"/>
                  </a:cubicBezTo>
                  <a:cubicBezTo>
                    <a:pt x="12153" y="8350"/>
                    <a:pt x="10790" y="10385"/>
                    <a:pt x="8691" y="11260"/>
                  </a:cubicBezTo>
                  <a:cubicBezTo>
                    <a:pt x="8003" y="11545"/>
                    <a:pt x="7281" y="11683"/>
                    <a:pt x="6565" y="11683"/>
                  </a:cubicBezTo>
                  <a:cubicBezTo>
                    <a:pt x="5106" y="11683"/>
                    <a:pt x="3671" y="11110"/>
                    <a:pt x="2597" y="10035"/>
                  </a:cubicBezTo>
                  <a:cubicBezTo>
                    <a:pt x="995" y="8433"/>
                    <a:pt x="516" y="6031"/>
                    <a:pt x="1382" y="3941"/>
                  </a:cubicBezTo>
                  <a:cubicBezTo>
                    <a:pt x="2244" y="1849"/>
                    <a:pt x="4277" y="488"/>
                    <a:pt x="6533" y="488"/>
                  </a:cubicBezTo>
                  <a:close/>
                  <a:moveTo>
                    <a:pt x="6563" y="0"/>
                  </a:moveTo>
                  <a:cubicBezTo>
                    <a:pt x="4979" y="0"/>
                    <a:pt x="3421" y="618"/>
                    <a:pt x="2256" y="1777"/>
                  </a:cubicBezTo>
                  <a:cubicBezTo>
                    <a:pt x="516" y="3517"/>
                    <a:pt x="1" y="6141"/>
                    <a:pt x="940" y="8406"/>
                  </a:cubicBezTo>
                  <a:cubicBezTo>
                    <a:pt x="1879" y="10680"/>
                    <a:pt x="4097" y="12162"/>
                    <a:pt x="6555" y="12162"/>
                  </a:cubicBezTo>
                  <a:cubicBezTo>
                    <a:pt x="9916" y="12162"/>
                    <a:pt x="12632" y="9437"/>
                    <a:pt x="12641" y="6086"/>
                  </a:cubicBezTo>
                  <a:cubicBezTo>
                    <a:pt x="12641" y="3619"/>
                    <a:pt x="11159" y="1409"/>
                    <a:pt x="8885" y="461"/>
                  </a:cubicBezTo>
                  <a:cubicBezTo>
                    <a:pt x="8133" y="151"/>
                    <a:pt x="7345" y="0"/>
                    <a:pt x="656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556;p45">
              <a:extLst>
                <a:ext uri="{FF2B5EF4-FFF2-40B4-BE49-F238E27FC236}">
                  <a16:creationId xmlns:a16="http://schemas.microsoft.com/office/drawing/2014/main" id="{BDAC31BC-AD00-0440-B1EF-73152AC7378A}"/>
                </a:ext>
              </a:extLst>
            </p:cNvPr>
            <p:cNvSpPr/>
            <p:nvPr/>
          </p:nvSpPr>
          <p:spPr>
            <a:xfrm>
              <a:off x="415550" y="1235225"/>
              <a:ext cx="318350" cy="316050"/>
            </a:xfrm>
            <a:custGeom>
              <a:avLst/>
              <a:gdLst/>
              <a:ahLst/>
              <a:cxnLst/>
              <a:rect l="l" t="t" r="r" b="b"/>
              <a:pathLst>
                <a:path w="12734" h="12642" extrusionOk="0">
                  <a:moveTo>
                    <a:pt x="6324" y="1"/>
                  </a:moveTo>
                  <a:cubicBezTo>
                    <a:pt x="2846" y="1"/>
                    <a:pt x="1" y="2828"/>
                    <a:pt x="1" y="6326"/>
                  </a:cubicBezTo>
                  <a:cubicBezTo>
                    <a:pt x="1" y="9814"/>
                    <a:pt x="2846" y="12642"/>
                    <a:pt x="6324" y="12642"/>
                  </a:cubicBezTo>
                  <a:cubicBezTo>
                    <a:pt x="6352" y="12642"/>
                    <a:pt x="6380" y="12642"/>
                    <a:pt x="6408" y="12641"/>
                  </a:cubicBezTo>
                  <a:cubicBezTo>
                    <a:pt x="9898" y="12641"/>
                    <a:pt x="12733" y="9815"/>
                    <a:pt x="12733" y="6326"/>
                  </a:cubicBezTo>
                  <a:cubicBezTo>
                    <a:pt x="12733" y="6004"/>
                    <a:pt x="12491" y="5842"/>
                    <a:pt x="12250" y="5842"/>
                  </a:cubicBezTo>
                  <a:cubicBezTo>
                    <a:pt x="12008" y="5842"/>
                    <a:pt x="11766" y="6004"/>
                    <a:pt x="11766" y="6326"/>
                  </a:cubicBezTo>
                  <a:cubicBezTo>
                    <a:pt x="11766" y="8489"/>
                    <a:pt x="10459" y="10441"/>
                    <a:pt x="8461" y="11269"/>
                  </a:cubicBezTo>
                  <a:cubicBezTo>
                    <a:pt x="7795" y="11545"/>
                    <a:pt x="7096" y="11679"/>
                    <a:pt x="6404" y="11679"/>
                  </a:cubicBezTo>
                  <a:cubicBezTo>
                    <a:pt x="5011" y="11679"/>
                    <a:pt x="3645" y="11136"/>
                    <a:pt x="2625" y="10109"/>
                  </a:cubicBezTo>
                  <a:cubicBezTo>
                    <a:pt x="1087" y="8581"/>
                    <a:pt x="627" y="6271"/>
                    <a:pt x="1465" y="4273"/>
                  </a:cubicBezTo>
                  <a:cubicBezTo>
                    <a:pt x="2293" y="2266"/>
                    <a:pt x="4245" y="968"/>
                    <a:pt x="6408" y="968"/>
                  </a:cubicBezTo>
                  <a:cubicBezTo>
                    <a:pt x="7053" y="968"/>
                    <a:pt x="7053" y="1"/>
                    <a:pt x="6408" y="1"/>
                  </a:cubicBezTo>
                  <a:cubicBezTo>
                    <a:pt x="6380" y="1"/>
                    <a:pt x="6352" y="1"/>
                    <a:pt x="63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558;p45">
              <a:extLst>
                <a:ext uri="{FF2B5EF4-FFF2-40B4-BE49-F238E27FC236}">
                  <a16:creationId xmlns:a16="http://schemas.microsoft.com/office/drawing/2014/main" id="{D69696FB-AD4D-1B4E-BF25-0950F509CA43}"/>
                </a:ext>
              </a:extLst>
            </p:cNvPr>
            <p:cNvSpPr/>
            <p:nvPr/>
          </p:nvSpPr>
          <p:spPr>
            <a:xfrm>
              <a:off x="946300" y="1534675"/>
              <a:ext cx="522700" cy="1400"/>
            </a:xfrm>
            <a:custGeom>
              <a:avLst/>
              <a:gdLst/>
              <a:ahLst/>
              <a:cxnLst/>
              <a:rect l="l" t="t" r="r" b="b"/>
              <a:pathLst>
                <a:path w="20908" h="56" extrusionOk="0">
                  <a:moveTo>
                    <a:pt x="10459" y="0"/>
                  </a:moveTo>
                  <a:cubicBezTo>
                    <a:pt x="4677" y="0"/>
                    <a:pt x="0" y="10"/>
                    <a:pt x="0" y="28"/>
                  </a:cubicBezTo>
                  <a:cubicBezTo>
                    <a:pt x="0" y="46"/>
                    <a:pt x="4686" y="56"/>
                    <a:pt x="10449" y="56"/>
                  </a:cubicBezTo>
                  <a:cubicBezTo>
                    <a:pt x="16222" y="56"/>
                    <a:pt x="20908" y="46"/>
                    <a:pt x="20908" y="28"/>
                  </a:cubicBezTo>
                  <a:cubicBezTo>
                    <a:pt x="20908" y="10"/>
                    <a:pt x="16231" y="0"/>
                    <a:pt x="104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559;p45">
              <a:extLst>
                <a:ext uri="{FF2B5EF4-FFF2-40B4-BE49-F238E27FC236}">
                  <a16:creationId xmlns:a16="http://schemas.microsoft.com/office/drawing/2014/main" id="{E002C432-7AE8-4C46-B386-A0A5CA616844}"/>
                </a:ext>
              </a:extLst>
            </p:cNvPr>
            <p:cNvSpPr/>
            <p:nvPr/>
          </p:nvSpPr>
          <p:spPr>
            <a:xfrm>
              <a:off x="946300" y="1446050"/>
              <a:ext cx="522700" cy="1650"/>
            </a:xfrm>
            <a:custGeom>
              <a:avLst/>
              <a:gdLst/>
              <a:ahLst/>
              <a:cxnLst/>
              <a:rect l="l" t="t" r="r" b="b"/>
              <a:pathLst>
                <a:path w="20908" h="66" extrusionOk="0">
                  <a:moveTo>
                    <a:pt x="10449" y="1"/>
                  </a:moveTo>
                  <a:cubicBezTo>
                    <a:pt x="4677" y="1"/>
                    <a:pt x="0" y="10"/>
                    <a:pt x="0" y="29"/>
                  </a:cubicBezTo>
                  <a:cubicBezTo>
                    <a:pt x="0" y="47"/>
                    <a:pt x="4686" y="65"/>
                    <a:pt x="10449" y="65"/>
                  </a:cubicBezTo>
                  <a:cubicBezTo>
                    <a:pt x="16222" y="65"/>
                    <a:pt x="20908" y="47"/>
                    <a:pt x="20908" y="29"/>
                  </a:cubicBezTo>
                  <a:cubicBezTo>
                    <a:pt x="20908" y="10"/>
                    <a:pt x="16231" y="1"/>
                    <a:pt x="10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560;p45">
              <a:extLst>
                <a:ext uri="{FF2B5EF4-FFF2-40B4-BE49-F238E27FC236}">
                  <a16:creationId xmlns:a16="http://schemas.microsoft.com/office/drawing/2014/main" id="{90E455C5-9898-9D4A-B2BA-527C1DBEACA9}"/>
                </a:ext>
              </a:extLst>
            </p:cNvPr>
            <p:cNvSpPr/>
            <p:nvPr/>
          </p:nvSpPr>
          <p:spPr>
            <a:xfrm>
              <a:off x="946300" y="1357675"/>
              <a:ext cx="522700" cy="1425"/>
            </a:xfrm>
            <a:custGeom>
              <a:avLst/>
              <a:gdLst/>
              <a:ahLst/>
              <a:cxnLst/>
              <a:rect l="l" t="t" r="r" b="b"/>
              <a:pathLst>
                <a:path w="20908" h="57" extrusionOk="0">
                  <a:moveTo>
                    <a:pt x="10449" y="1"/>
                  </a:moveTo>
                  <a:cubicBezTo>
                    <a:pt x="4677" y="1"/>
                    <a:pt x="0" y="10"/>
                    <a:pt x="0" y="28"/>
                  </a:cubicBezTo>
                  <a:cubicBezTo>
                    <a:pt x="0" y="47"/>
                    <a:pt x="4686" y="56"/>
                    <a:pt x="10449" y="56"/>
                  </a:cubicBezTo>
                  <a:cubicBezTo>
                    <a:pt x="16222" y="56"/>
                    <a:pt x="20908" y="47"/>
                    <a:pt x="20908" y="28"/>
                  </a:cubicBezTo>
                  <a:cubicBezTo>
                    <a:pt x="20908" y="10"/>
                    <a:pt x="16231" y="1"/>
                    <a:pt x="10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561;p45">
              <a:extLst>
                <a:ext uri="{FF2B5EF4-FFF2-40B4-BE49-F238E27FC236}">
                  <a16:creationId xmlns:a16="http://schemas.microsoft.com/office/drawing/2014/main" id="{39F06237-050C-5C42-A843-844D01BC2F8F}"/>
                </a:ext>
              </a:extLst>
            </p:cNvPr>
            <p:cNvSpPr/>
            <p:nvPr/>
          </p:nvSpPr>
          <p:spPr>
            <a:xfrm>
              <a:off x="946300" y="1273450"/>
              <a:ext cx="522700" cy="1625"/>
            </a:xfrm>
            <a:custGeom>
              <a:avLst/>
              <a:gdLst/>
              <a:ahLst/>
              <a:cxnLst/>
              <a:rect l="l" t="t" r="r" b="b"/>
              <a:pathLst>
                <a:path w="20908" h="65" extrusionOk="0">
                  <a:moveTo>
                    <a:pt x="10449" y="0"/>
                  </a:moveTo>
                  <a:cubicBezTo>
                    <a:pt x="4677" y="0"/>
                    <a:pt x="0" y="19"/>
                    <a:pt x="0" y="37"/>
                  </a:cubicBezTo>
                  <a:cubicBezTo>
                    <a:pt x="0" y="56"/>
                    <a:pt x="4686" y="65"/>
                    <a:pt x="10449" y="65"/>
                  </a:cubicBezTo>
                  <a:cubicBezTo>
                    <a:pt x="16222" y="65"/>
                    <a:pt x="20908" y="56"/>
                    <a:pt x="20908" y="37"/>
                  </a:cubicBezTo>
                  <a:cubicBezTo>
                    <a:pt x="20908" y="19"/>
                    <a:pt x="16231" y="0"/>
                    <a:pt x="104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562;p45">
              <a:extLst>
                <a:ext uri="{FF2B5EF4-FFF2-40B4-BE49-F238E27FC236}">
                  <a16:creationId xmlns:a16="http://schemas.microsoft.com/office/drawing/2014/main" id="{65D93F7D-8144-F24A-A9D5-D0F354EFD7B1}"/>
                </a:ext>
              </a:extLst>
            </p:cNvPr>
            <p:cNvSpPr/>
            <p:nvPr/>
          </p:nvSpPr>
          <p:spPr>
            <a:xfrm>
              <a:off x="375750" y="1103825"/>
              <a:ext cx="1176325" cy="577950"/>
            </a:xfrm>
            <a:custGeom>
              <a:avLst/>
              <a:gdLst/>
              <a:ahLst/>
              <a:cxnLst/>
              <a:rect l="l" t="t" r="r" b="b"/>
              <a:pathLst>
                <a:path w="47053" h="23118" extrusionOk="0">
                  <a:moveTo>
                    <a:pt x="47025" y="0"/>
                  </a:moveTo>
                  <a:lnTo>
                    <a:pt x="19" y="10"/>
                  </a:lnTo>
                  <a:lnTo>
                    <a:pt x="0" y="10"/>
                  </a:lnTo>
                  <a:lnTo>
                    <a:pt x="0" y="28"/>
                  </a:lnTo>
                  <a:cubicBezTo>
                    <a:pt x="9" y="12944"/>
                    <a:pt x="19" y="20742"/>
                    <a:pt x="19" y="20917"/>
                  </a:cubicBezTo>
                  <a:cubicBezTo>
                    <a:pt x="19" y="20742"/>
                    <a:pt x="28" y="12955"/>
                    <a:pt x="46" y="56"/>
                  </a:cubicBezTo>
                  <a:lnTo>
                    <a:pt x="46" y="56"/>
                  </a:lnTo>
                  <a:lnTo>
                    <a:pt x="46998" y="65"/>
                  </a:lnTo>
                  <a:lnTo>
                    <a:pt x="46998" y="65"/>
                  </a:lnTo>
                  <a:lnTo>
                    <a:pt x="46998" y="1519"/>
                  </a:lnTo>
                  <a:lnTo>
                    <a:pt x="46998" y="20834"/>
                  </a:lnTo>
                  <a:lnTo>
                    <a:pt x="29644" y="20834"/>
                  </a:lnTo>
                  <a:lnTo>
                    <a:pt x="29635" y="20843"/>
                  </a:lnTo>
                  <a:lnTo>
                    <a:pt x="27490" y="22979"/>
                  </a:lnTo>
                  <a:lnTo>
                    <a:pt x="27490" y="22979"/>
                  </a:lnTo>
                  <a:lnTo>
                    <a:pt x="27490" y="20917"/>
                  </a:lnTo>
                  <a:lnTo>
                    <a:pt x="27490" y="20889"/>
                  </a:lnTo>
                  <a:lnTo>
                    <a:pt x="27471" y="20889"/>
                  </a:lnTo>
                  <a:lnTo>
                    <a:pt x="19" y="20917"/>
                  </a:lnTo>
                  <a:lnTo>
                    <a:pt x="27444" y="20954"/>
                  </a:lnTo>
                  <a:lnTo>
                    <a:pt x="27444" y="20954"/>
                  </a:lnTo>
                  <a:lnTo>
                    <a:pt x="27444" y="23053"/>
                  </a:lnTo>
                  <a:lnTo>
                    <a:pt x="27444" y="23117"/>
                  </a:lnTo>
                  <a:lnTo>
                    <a:pt x="27481" y="23071"/>
                  </a:lnTo>
                  <a:cubicBezTo>
                    <a:pt x="28187" y="22365"/>
                    <a:pt x="28911" y="21650"/>
                    <a:pt x="29663" y="20898"/>
                  </a:cubicBezTo>
                  <a:lnTo>
                    <a:pt x="47053" y="20898"/>
                  </a:lnTo>
                  <a:lnTo>
                    <a:pt x="47053" y="20862"/>
                  </a:lnTo>
                  <a:lnTo>
                    <a:pt x="47053" y="1519"/>
                  </a:lnTo>
                  <a:lnTo>
                    <a:pt x="4705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36"/>
          <p:cNvSpPr/>
          <p:nvPr/>
        </p:nvSpPr>
        <p:spPr>
          <a:xfrm rot="5400000">
            <a:off x="330030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6"/>
          <p:cNvSpPr/>
          <p:nvPr/>
        </p:nvSpPr>
        <p:spPr>
          <a:xfrm rot="5400000">
            <a:off x="542015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6"/>
          <p:cNvSpPr/>
          <p:nvPr/>
        </p:nvSpPr>
        <p:spPr>
          <a:xfrm rot="5400000">
            <a:off x="754000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6"/>
          <p:cNvSpPr/>
          <p:nvPr/>
        </p:nvSpPr>
        <p:spPr>
          <a:xfrm rot="5400000">
            <a:off x="1180526"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6"/>
          <p:cNvGrpSpPr/>
          <p:nvPr/>
        </p:nvGrpSpPr>
        <p:grpSpPr>
          <a:xfrm>
            <a:off x="6102564" y="2758731"/>
            <a:ext cx="738932" cy="1770122"/>
            <a:chOff x="1561000" y="723900"/>
            <a:chExt cx="1013207" cy="2427152"/>
          </a:xfrm>
        </p:grpSpPr>
        <p:sp>
          <p:nvSpPr>
            <p:cNvPr id="1795" name="Google Shape;1795;p36"/>
            <p:cNvSpPr/>
            <p:nvPr/>
          </p:nvSpPr>
          <p:spPr>
            <a:xfrm>
              <a:off x="2201800" y="3042924"/>
              <a:ext cx="237306" cy="108127"/>
            </a:xfrm>
            <a:custGeom>
              <a:avLst/>
              <a:gdLst/>
              <a:ahLst/>
              <a:cxnLst/>
              <a:rect l="l" t="t" r="r" b="b"/>
              <a:pathLst>
                <a:path w="3968" h="1808" extrusionOk="0">
                  <a:moveTo>
                    <a:pt x="40" y="0"/>
                  </a:moveTo>
                  <a:lnTo>
                    <a:pt x="1" y="1678"/>
                  </a:lnTo>
                  <a:lnTo>
                    <a:pt x="129" y="1688"/>
                  </a:lnTo>
                  <a:cubicBezTo>
                    <a:pt x="562" y="1724"/>
                    <a:pt x="1964" y="1807"/>
                    <a:pt x="2845" y="1807"/>
                  </a:cubicBezTo>
                  <a:cubicBezTo>
                    <a:pt x="3170" y="1807"/>
                    <a:pt x="3424" y="1796"/>
                    <a:pt x="3533" y="1767"/>
                  </a:cubicBezTo>
                  <a:cubicBezTo>
                    <a:pt x="3967" y="1638"/>
                    <a:pt x="2162" y="1184"/>
                    <a:pt x="2162" y="1184"/>
                  </a:cubicBezTo>
                  <a:lnTo>
                    <a:pt x="2182" y="40"/>
                  </a:lnTo>
                  <a:lnTo>
                    <a:pt x="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6"/>
            <p:cNvSpPr/>
            <p:nvPr/>
          </p:nvSpPr>
          <p:spPr>
            <a:xfrm>
              <a:off x="2202398" y="3105419"/>
              <a:ext cx="46110" cy="37259"/>
            </a:xfrm>
            <a:custGeom>
              <a:avLst/>
              <a:gdLst/>
              <a:ahLst/>
              <a:cxnLst/>
              <a:rect l="l" t="t" r="r" b="b"/>
              <a:pathLst>
                <a:path w="771" h="623" extrusionOk="0">
                  <a:moveTo>
                    <a:pt x="49" y="0"/>
                  </a:moveTo>
                  <a:cubicBezTo>
                    <a:pt x="36" y="0"/>
                    <a:pt x="23" y="1"/>
                    <a:pt x="11" y="1"/>
                  </a:cubicBezTo>
                  <a:lnTo>
                    <a:pt x="1" y="593"/>
                  </a:lnTo>
                  <a:lnTo>
                    <a:pt x="770" y="623"/>
                  </a:lnTo>
                  <a:cubicBezTo>
                    <a:pt x="741" y="445"/>
                    <a:pt x="642" y="277"/>
                    <a:pt x="504" y="169"/>
                  </a:cubicBezTo>
                  <a:cubicBezTo>
                    <a:pt x="376" y="59"/>
                    <a:pt x="214" y="0"/>
                    <a:pt x="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6"/>
            <p:cNvSpPr/>
            <p:nvPr/>
          </p:nvSpPr>
          <p:spPr>
            <a:xfrm>
              <a:off x="2201800" y="3129042"/>
              <a:ext cx="220202" cy="21171"/>
            </a:xfrm>
            <a:custGeom>
              <a:avLst/>
              <a:gdLst/>
              <a:ahLst/>
              <a:cxnLst/>
              <a:rect l="l" t="t" r="r" b="b"/>
              <a:pathLst>
                <a:path w="3682" h="354" extrusionOk="0">
                  <a:moveTo>
                    <a:pt x="3050" y="1"/>
                  </a:moveTo>
                  <a:cubicBezTo>
                    <a:pt x="2922" y="1"/>
                    <a:pt x="2843" y="267"/>
                    <a:pt x="2843" y="267"/>
                  </a:cubicBezTo>
                  <a:lnTo>
                    <a:pt x="1" y="188"/>
                  </a:lnTo>
                  <a:lnTo>
                    <a:pt x="1" y="228"/>
                  </a:lnTo>
                  <a:cubicBezTo>
                    <a:pt x="682" y="303"/>
                    <a:pt x="1908" y="354"/>
                    <a:pt x="2736" y="354"/>
                  </a:cubicBezTo>
                  <a:cubicBezTo>
                    <a:pt x="3217" y="354"/>
                    <a:pt x="3564" y="337"/>
                    <a:pt x="3592" y="297"/>
                  </a:cubicBezTo>
                  <a:cubicBezTo>
                    <a:pt x="3681" y="198"/>
                    <a:pt x="3050" y="1"/>
                    <a:pt x="30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6"/>
            <p:cNvSpPr/>
            <p:nvPr/>
          </p:nvSpPr>
          <p:spPr>
            <a:xfrm>
              <a:off x="2200066" y="3139687"/>
              <a:ext cx="217212" cy="5981"/>
            </a:xfrm>
            <a:custGeom>
              <a:avLst/>
              <a:gdLst/>
              <a:ahLst/>
              <a:cxnLst/>
              <a:rect l="l" t="t" r="r" b="b"/>
              <a:pathLst>
                <a:path w="3632" h="100" extrusionOk="0">
                  <a:moveTo>
                    <a:pt x="0" y="0"/>
                  </a:moveTo>
                  <a:cubicBezTo>
                    <a:pt x="10" y="0"/>
                    <a:pt x="20" y="10"/>
                    <a:pt x="40" y="10"/>
                  </a:cubicBezTo>
                  <a:lnTo>
                    <a:pt x="138" y="10"/>
                  </a:lnTo>
                  <a:lnTo>
                    <a:pt x="40" y="0"/>
                  </a:lnTo>
                  <a:close/>
                  <a:moveTo>
                    <a:pt x="3608" y="82"/>
                  </a:moveTo>
                  <a:cubicBezTo>
                    <a:pt x="3602" y="82"/>
                    <a:pt x="3597" y="84"/>
                    <a:pt x="3592" y="89"/>
                  </a:cubicBezTo>
                  <a:lnTo>
                    <a:pt x="3631" y="89"/>
                  </a:lnTo>
                  <a:cubicBezTo>
                    <a:pt x="3621" y="84"/>
                    <a:pt x="3614" y="82"/>
                    <a:pt x="3608" y="82"/>
                  </a:cubicBezTo>
                  <a:close/>
                  <a:moveTo>
                    <a:pt x="138" y="10"/>
                  </a:moveTo>
                  <a:lnTo>
                    <a:pt x="533" y="40"/>
                  </a:lnTo>
                  <a:cubicBezTo>
                    <a:pt x="859" y="60"/>
                    <a:pt x="1313" y="79"/>
                    <a:pt x="1816" y="89"/>
                  </a:cubicBezTo>
                  <a:cubicBezTo>
                    <a:pt x="2309" y="99"/>
                    <a:pt x="2773" y="99"/>
                    <a:pt x="3099" y="99"/>
                  </a:cubicBezTo>
                  <a:lnTo>
                    <a:pt x="3483" y="89"/>
                  </a:lnTo>
                  <a:lnTo>
                    <a:pt x="3099" y="89"/>
                  </a:lnTo>
                  <a:cubicBezTo>
                    <a:pt x="2773" y="89"/>
                    <a:pt x="2319" y="89"/>
                    <a:pt x="1816" y="70"/>
                  </a:cubicBezTo>
                  <a:cubicBezTo>
                    <a:pt x="1313" y="60"/>
                    <a:pt x="859" y="40"/>
                    <a:pt x="533" y="30"/>
                  </a:cubicBezTo>
                  <a:lnTo>
                    <a:pt x="138" y="1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6"/>
            <p:cNvSpPr/>
            <p:nvPr/>
          </p:nvSpPr>
          <p:spPr>
            <a:xfrm>
              <a:off x="2371763" y="3127308"/>
              <a:ext cx="13037" cy="20094"/>
            </a:xfrm>
            <a:custGeom>
              <a:avLst/>
              <a:gdLst/>
              <a:ahLst/>
              <a:cxnLst/>
              <a:rect l="l" t="t" r="r" b="b"/>
              <a:pathLst>
                <a:path w="218" h="336" extrusionOk="0">
                  <a:moveTo>
                    <a:pt x="218" y="0"/>
                  </a:moveTo>
                  <a:cubicBezTo>
                    <a:pt x="89" y="59"/>
                    <a:pt x="1" y="188"/>
                    <a:pt x="10" y="336"/>
                  </a:cubicBezTo>
                  <a:cubicBezTo>
                    <a:pt x="30" y="267"/>
                    <a:pt x="50" y="207"/>
                    <a:pt x="89" y="148"/>
                  </a:cubicBezTo>
                  <a:cubicBezTo>
                    <a:pt x="119" y="89"/>
                    <a:pt x="168" y="4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6"/>
            <p:cNvSpPr/>
            <p:nvPr/>
          </p:nvSpPr>
          <p:spPr>
            <a:xfrm>
              <a:off x="2334565" y="3116663"/>
              <a:ext cx="7775" cy="10705"/>
            </a:xfrm>
            <a:custGeom>
              <a:avLst/>
              <a:gdLst/>
              <a:ahLst/>
              <a:cxnLst/>
              <a:rect l="l" t="t" r="r" b="b"/>
              <a:pathLst>
                <a:path w="130" h="179" extrusionOk="0">
                  <a:moveTo>
                    <a:pt x="119" y="1"/>
                  </a:moveTo>
                  <a:lnTo>
                    <a:pt x="119" y="1"/>
                  </a:lnTo>
                  <a:cubicBezTo>
                    <a:pt x="119" y="1"/>
                    <a:pt x="90" y="30"/>
                    <a:pt x="50" y="80"/>
                  </a:cubicBezTo>
                  <a:cubicBezTo>
                    <a:pt x="31" y="109"/>
                    <a:pt x="11" y="139"/>
                    <a:pt x="1" y="178"/>
                  </a:cubicBezTo>
                  <a:cubicBezTo>
                    <a:pt x="11" y="178"/>
                    <a:pt x="40" y="139"/>
                    <a:pt x="80" y="99"/>
                  </a:cubicBezTo>
                  <a:cubicBezTo>
                    <a:pt x="110" y="50"/>
                    <a:pt x="129"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6"/>
            <p:cNvSpPr/>
            <p:nvPr/>
          </p:nvSpPr>
          <p:spPr>
            <a:xfrm>
              <a:off x="2324578" y="3114151"/>
              <a:ext cx="8313" cy="7296"/>
            </a:xfrm>
            <a:custGeom>
              <a:avLst/>
              <a:gdLst/>
              <a:ahLst/>
              <a:cxnLst/>
              <a:rect l="l" t="t" r="r" b="b"/>
              <a:pathLst>
                <a:path w="139" h="122" extrusionOk="0">
                  <a:moveTo>
                    <a:pt x="132" y="1"/>
                  </a:moveTo>
                  <a:cubicBezTo>
                    <a:pt x="118" y="1"/>
                    <a:pt x="92" y="20"/>
                    <a:pt x="59" y="53"/>
                  </a:cubicBezTo>
                  <a:cubicBezTo>
                    <a:pt x="20" y="82"/>
                    <a:pt x="0" y="122"/>
                    <a:pt x="0" y="122"/>
                  </a:cubicBezTo>
                  <a:cubicBezTo>
                    <a:pt x="0" y="122"/>
                    <a:pt x="40" y="102"/>
                    <a:pt x="79" y="72"/>
                  </a:cubicBezTo>
                  <a:cubicBezTo>
                    <a:pt x="119" y="33"/>
                    <a:pt x="138" y="3"/>
                    <a:pt x="138" y="3"/>
                  </a:cubicBezTo>
                  <a:cubicBezTo>
                    <a:pt x="137" y="2"/>
                    <a:pt x="134" y="1"/>
                    <a:pt x="1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6"/>
            <p:cNvSpPr/>
            <p:nvPr/>
          </p:nvSpPr>
          <p:spPr>
            <a:xfrm>
              <a:off x="2318059" y="3108410"/>
              <a:ext cx="13636" cy="2093"/>
            </a:xfrm>
            <a:custGeom>
              <a:avLst/>
              <a:gdLst/>
              <a:ahLst/>
              <a:cxnLst/>
              <a:rect l="l" t="t" r="r" b="b"/>
              <a:pathLst>
                <a:path w="228" h="35" extrusionOk="0">
                  <a:moveTo>
                    <a:pt x="119" y="1"/>
                  </a:moveTo>
                  <a:cubicBezTo>
                    <a:pt x="80" y="1"/>
                    <a:pt x="40" y="1"/>
                    <a:pt x="1" y="10"/>
                  </a:cubicBezTo>
                  <a:cubicBezTo>
                    <a:pt x="40" y="30"/>
                    <a:pt x="80" y="30"/>
                    <a:pt x="119" y="30"/>
                  </a:cubicBezTo>
                  <a:cubicBezTo>
                    <a:pt x="131" y="33"/>
                    <a:pt x="141" y="34"/>
                    <a:pt x="152" y="34"/>
                  </a:cubicBezTo>
                  <a:cubicBezTo>
                    <a:pt x="177" y="34"/>
                    <a:pt x="200" y="27"/>
                    <a:pt x="228" y="20"/>
                  </a:cubicBezTo>
                  <a:cubicBezTo>
                    <a:pt x="228" y="10"/>
                    <a:pt x="178" y="10"/>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6"/>
            <p:cNvSpPr/>
            <p:nvPr/>
          </p:nvSpPr>
          <p:spPr>
            <a:xfrm>
              <a:off x="2316325" y="3100755"/>
              <a:ext cx="14772" cy="2631"/>
            </a:xfrm>
            <a:custGeom>
              <a:avLst/>
              <a:gdLst/>
              <a:ahLst/>
              <a:cxnLst/>
              <a:rect l="l" t="t" r="r" b="b"/>
              <a:pathLst>
                <a:path w="247" h="44" extrusionOk="0">
                  <a:moveTo>
                    <a:pt x="0" y="0"/>
                  </a:moveTo>
                  <a:cubicBezTo>
                    <a:pt x="30" y="20"/>
                    <a:pt x="79" y="40"/>
                    <a:pt x="118" y="40"/>
                  </a:cubicBezTo>
                  <a:cubicBezTo>
                    <a:pt x="132" y="42"/>
                    <a:pt x="144" y="44"/>
                    <a:pt x="156" y="44"/>
                  </a:cubicBezTo>
                  <a:cubicBezTo>
                    <a:pt x="189" y="44"/>
                    <a:pt x="218" y="34"/>
                    <a:pt x="247" y="20"/>
                  </a:cubicBezTo>
                  <a:cubicBezTo>
                    <a:pt x="207" y="20"/>
                    <a:pt x="168" y="10"/>
                    <a:pt x="118" y="10"/>
                  </a:cubicBezTo>
                  <a:cubicBezTo>
                    <a:pt x="79" y="0"/>
                    <a:pt x="40"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2339290" y="3104762"/>
              <a:ext cx="24879" cy="13755"/>
            </a:xfrm>
            <a:custGeom>
              <a:avLst/>
              <a:gdLst/>
              <a:ahLst/>
              <a:cxnLst/>
              <a:rect l="l" t="t" r="r" b="b"/>
              <a:pathLst>
                <a:path w="416" h="230" extrusionOk="0">
                  <a:moveTo>
                    <a:pt x="273" y="22"/>
                  </a:moveTo>
                  <a:cubicBezTo>
                    <a:pt x="308" y="22"/>
                    <a:pt x="344" y="33"/>
                    <a:pt x="376" y="52"/>
                  </a:cubicBezTo>
                  <a:cubicBezTo>
                    <a:pt x="396" y="71"/>
                    <a:pt x="396" y="91"/>
                    <a:pt x="366" y="111"/>
                  </a:cubicBezTo>
                  <a:cubicBezTo>
                    <a:pt x="336" y="121"/>
                    <a:pt x="317" y="131"/>
                    <a:pt x="287" y="140"/>
                  </a:cubicBezTo>
                  <a:cubicBezTo>
                    <a:pt x="238" y="150"/>
                    <a:pt x="198" y="160"/>
                    <a:pt x="149" y="170"/>
                  </a:cubicBezTo>
                  <a:cubicBezTo>
                    <a:pt x="106" y="180"/>
                    <a:pt x="69" y="182"/>
                    <a:pt x="44" y="184"/>
                  </a:cubicBezTo>
                  <a:lnTo>
                    <a:pt x="44" y="184"/>
                  </a:lnTo>
                  <a:cubicBezTo>
                    <a:pt x="55" y="155"/>
                    <a:pt x="70" y="131"/>
                    <a:pt x="90" y="111"/>
                  </a:cubicBezTo>
                  <a:cubicBezTo>
                    <a:pt x="119" y="71"/>
                    <a:pt x="169" y="42"/>
                    <a:pt x="218" y="32"/>
                  </a:cubicBezTo>
                  <a:cubicBezTo>
                    <a:pt x="235" y="25"/>
                    <a:pt x="254" y="22"/>
                    <a:pt x="273" y="22"/>
                  </a:cubicBezTo>
                  <a:close/>
                  <a:moveTo>
                    <a:pt x="270" y="1"/>
                  </a:moveTo>
                  <a:cubicBezTo>
                    <a:pt x="164" y="1"/>
                    <a:pt x="63" y="72"/>
                    <a:pt x="32" y="184"/>
                  </a:cubicBezTo>
                  <a:lnTo>
                    <a:pt x="32" y="184"/>
                  </a:lnTo>
                  <a:cubicBezTo>
                    <a:pt x="12" y="185"/>
                    <a:pt x="1" y="186"/>
                    <a:pt x="1" y="190"/>
                  </a:cubicBezTo>
                  <a:cubicBezTo>
                    <a:pt x="10" y="192"/>
                    <a:pt x="19" y="193"/>
                    <a:pt x="28" y="194"/>
                  </a:cubicBezTo>
                  <a:lnTo>
                    <a:pt x="28" y="194"/>
                  </a:lnTo>
                  <a:cubicBezTo>
                    <a:pt x="21" y="213"/>
                    <a:pt x="21" y="229"/>
                    <a:pt x="31" y="229"/>
                  </a:cubicBezTo>
                  <a:cubicBezTo>
                    <a:pt x="33" y="218"/>
                    <a:pt x="36" y="206"/>
                    <a:pt x="39" y="196"/>
                  </a:cubicBezTo>
                  <a:lnTo>
                    <a:pt x="39" y="196"/>
                  </a:lnTo>
                  <a:cubicBezTo>
                    <a:pt x="50" y="197"/>
                    <a:pt x="60" y="197"/>
                    <a:pt x="70" y="197"/>
                  </a:cubicBezTo>
                  <a:cubicBezTo>
                    <a:pt x="92" y="197"/>
                    <a:pt x="114" y="195"/>
                    <a:pt x="139" y="190"/>
                  </a:cubicBezTo>
                  <a:cubicBezTo>
                    <a:pt x="188" y="180"/>
                    <a:pt x="238" y="170"/>
                    <a:pt x="287" y="160"/>
                  </a:cubicBezTo>
                  <a:cubicBezTo>
                    <a:pt x="317" y="150"/>
                    <a:pt x="346" y="140"/>
                    <a:pt x="376" y="131"/>
                  </a:cubicBezTo>
                  <a:cubicBezTo>
                    <a:pt x="386" y="121"/>
                    <a:pt x="405" y="101"/>
                    <a:pt x="405" y="81"/>
                  </a:cubicBezTo>
                  <a:cubicBezTo>
                    <a:pt x="415" y="62"/>
                    <a:pt x="405" y="42"/>
                    <a:pt x="386" y="32"/>
                  </a:cubicBezTo>
                  <a:cubicBezTo>
                    <a:pt x="349" y="11"/>
                    <a:pt x="309" y="1"/>
                    <a:pt x="2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2331037" y="3100755"/>
              <a:ext cx="11901" cy="15968"/>
            </a:xfrm>
            <a:custGeom>
              <a:avLst/>
              <a:gdLst/>
              <a:ahLst/>
              <a:cxnLst/>
              <a:rect l="l" t="t" r="r" b="b"/>
              <a:pathLst>
                <a:path w="199" h="267" extrusionOk="0">
                  <a:moveTo>
                    <a:pt x="50" y="0"/>
                  </a:moveTo>
                  <a:cubicBezTo>
                    <a:pt x="21" y="0"/>
                    <a:pt x="1" y="30"/>
                    <a:pt x="1" y="59"/>
                  </a:cubicBezTo>
                  <a:cubicBezTo>
                    <a:pt x="1" y="79"/>
                    <a:pt x="11" y="99"/>
                    <a:pt x="21" y="119"/>
                  </a:cubicBezTo>
                  <a:cubicBezTo>
                    <a:pt x="40" y="148"/>
                    <a:pt x="60" y="178"/>
                    <a:pt x="90" y="207"/>
                  </a:cubicBezTo>
                  <a:cubicBezTo>
                    <a:pt x="109" y="227"/>
                    <a:pt x="139" y="247"/>
                    <a:pt x="169" y="267"/>
                  </a:cubicBezTo>
                  <a:cubicBezTo>
                    <a:pt x="169" y="267"/>
                    <a:pt x="139" y="237"/>
                    <a:pt x="99" y="188"/>
                  </a:cubicBezTo>
                  <a:cubicBezTo>
                    <a:pt x="80" y="168"/>
                    <a:pt x="60" y="138"/>
                    <a:pt x="50" y="109"/>
                  </a:cubicBezTo>
                  <a:cubicBezTo>
                    <a:pt x="30" y="79"/>
                    <a:pt x="21" y="30"/>
                    <a:pt x="50" y="20"/>
                  </a:cubicBezTo>
                  <a:cubicBezTo>
                    <a:pt x="53" y="19"/>
                    <a:pt x="57" y="18"/>
                    <a:pt x="60" y="18"/>
                  </a:cubicBezTo>
                  <a:cubicBezTo>
                    <a:pt x="88" y="18"/>
                    <a:pt x="121" y="53"/>
                    <a:pt x="139" y="79"/>
                  </a:cubicBezTo>
                  <a:cubicBezTo>
                    <a:pt x="149" y="109"/>
                    <a:pt x="169" y="138"/>
                    <a:pt x="169" y="168"/>
                  </a:cubicBezTo>
                  <a:cubicBezTo>
                    <a:pt x="178" y="198"/>
                    <a:pt x="178" y="237"/>
                    <a:pt x="178" y="267"/>
                  </a:cubicBezTo>
                  <a:cubicBezTo>
                    <a:pt x="198" y="237"/>
                    <a:pt x="198" y="198"/>
                    <a:pt x="198" y="168"/>
                  </a:cubicBezTo>
                  <a:cubicBezTo>
                    <a:pt x="188" y="129"/>
                    <a:pt x="178" y="99"/>
                    <a:pt x="159" y="69"/>
                  </a:cubicBezTo>
                  <a:cubicBezTo>
                    <a:pt x="139" y="30"/>
                    <a:pt x="9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2203594" y="3104283"/>
              <a:ext cx="44914" cy="37797"/>
            </a:xfrm>
            <a:custGeom>
              <a:avLst/>
              <a:gdLst/>
              <a:ahLst/>
              <a:cxnLst/>
              <a:rect l="l" t="t" r="r" b="b"/>
              <a:pathLst>
                <a:path w="751" h="632" extrusionOk="0">
                  <a:moveTo>
                    <a:pt x="40" y="0"/>
                  </a:moveTo>
                  <a:cubicBezTo>
                    <a:pt x="20" y="0"/>
                    <a:pt x="10" y="0"/>
                    <a:pt x="0" y="10"/>
                  </a:cubicBezTo>
                  <a:cubicBezTo>
                    <a:pt x="0" y="10"/>
                    <a:pt x="60" y="10"/>
                    <a:pt x="158" y="20"/>
                  </a:cubicBezTo>
                  <a:cubicBezTo>
                    <a:pt x="415" y="50"/>
                    <a:pt x="622" y="227"/>
                    <a:pt x="701" y="484"/>
                  </a:cubicBezTo>
                  <a:cubicBezTo>
                    <a:pt x="731" y="573"/>
                    <a:pt x="741" y="632"/>
                    <a:pt x="741" y="632"/>
                  </a:cubicBezTo>
                  <a:cubicBezTo>
                    <a:pt x="750" y="632"/>
                    <a:pt x="741" y="622"/>
                    <a:pt x="741" y="592"/>
                  </a:cubicBezTo>
                  <a:cubicBezTo>
                    <a:pt x="741" y="553"/>
                    <a:pt x="731" y="514"/>
                    <a:pt x="721" y="474"/>
                  </a:cubicBezTo>
                  <a:cubicBezTo>
                    <a:pt x="642" y="218"/>
                    <a:pt x="425" y="30"/>
                    <a:pt x="1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2215376" y="3051775"/>
              <a:ext cx="3050" cy="52569"/>
            </a:xfrm>
            <a:custGeom>
              <a:avLst/>
              <a:gdLst/>
              <a:ahLst/>
              <a:cxnLst/>
              <a:rect l="l" t="t" r="r" b="b"/>
              <a:pathLst>
                <a:path w="51" h="879" extrusionOk="0">
                  <a:moveTo>
                    <a:pt x="40" y="0"/>
                  </a:moveTo>
                  <a:cubicBezTo>
                    <a:pt x="21" y="148"/>
                    <a:pt x="11" y="296"/>
                    <a:pt x="11" y="444"/>
                  </a:cubicBezTo>
                  <a:cubicBezTo>
                    <a:pt x="1" y="592"/>
                    <a:pt x="1" y="740"/>
                    <a:pt x="11" y="878"/>
                  </a:cubicBezTo>
                  <a:cubicBezTo>
                    <a:pt x="30" y="740"/>
                    <a:pt x="40" y="592"/>
                    <a:pt x="40" y="444"/>
                  </a:cubicBezTo>
                  <a:cubicBezTo>
                    <a:pt x="50" y="296"/>
                    <a:pt x="50" y="148"/>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2264355" y="3130597"/>
              <a:ext cx="37259" cy="2631"/>
            </a:xfrm>
            <a:custGeom>
              <a:avLst/>
              <a:gdLst/>
              <a:ahLst/>
              <a:cxnLst/>
              <a:rect l="l" t="t" r="r" b="b"/>
              <a:pathLst>
                <a:path w="623" h="44" extrusionOk="0">
                  <a:moveTo>
                    <a:pt x="34" y="0"/>
                  </a:moveTo>
                  <a:cubicBezTo>
                    <a:pt x="13" y="0"/>
                    <a:pt x="1" y="2"/>
                    <a:pt x="1" y="4"/>
                  </a:cubicBezTo>
                  <a:cubicBezTo>
                    <a:pt x="99" y="24"/>
                    <a:pt x="208" y="44"/>
                    <a:pt x="317" y="44"/>
                  </a:cubicBezTo>
                  <a:cubicBezTo>
                    <a:pt x="415" y="44"/>
                    <a:pt x="524" y="44"/>
                    <a:pt x="622" y="24"/>
                  </a:cubicBezTo>
                  <a:cubicBezTo>
                    <a:pt x="622" y="19"/>
                    <a:pt x="588" y="19"/>
                    <a:pt x="532" y="19"/>
                  </a:cubicBezTo>
                  <a:cubicBezTo>
                    <a:pt x="477" y="19"/>
                    <a:pt x="400" y="19"/>
                    <a:pt x="317" y="14"/>
                  </a:cubicBezTo>
                  <a:cubicBezTo>
                    <a:pt x="191" y="7"/>
                    <a:pt x="85" y="0"/>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2239596" y="3130119"/>
              <a:ext cx="3588" cy="7296"/>
            </a:xfrm>
            <a:custGeom>
              <a:avLst/>
              <a:gdLst/>
              <a:ahLst/>
              <a:cxnLst/>
              <a:rect l="l" t="t" r="r" b="b"/>
              <a:pathLst>
                <a:path w="60" h="122" extrusionOk="0">
                  <a:moveTo>
                    <a:pt x="4" y="0"/>
                  </a:moveTo>
                  <a:cubicBezTo>
                    <a:pt x="2" y="0"/>
                    <a:pt x="0" y="1"/>
                    <a:pt x="0" y="3"/>
                  </a:cubicBezTo>
                  <a:cubicBezTo>
                    <a:pt x="0" y="3"/>
                    <a:pt x="10" y="32"/>
                    <a:pt x="20" y="62"/>
                  </a:cubicBezTo>
                  <a:cubicBezTo>
                    <a:pt x="30" y="91"/>
                    <a:pt x="40" y="121"/>
                    <a:pt x="50" y="121"/>
                  </a:cubicBezTo>
                  <a:cubicBezTo>
                    <a:pt x="60" y="121"/>
                    <a:pt x="60" y="91"/>
                    <a:pt x="50" y="52"/>
                  </a:cubicBezTo>
                  <a:cubicBezTo>
                    <a:pt x="42" y="19"/>
                    <a:pt x="13"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2230147" y="3118218"/>
              <a:ext cx="5382" cy="5024"/>
            </a:xfrm>
            <a:custGeom>
              <a:avLst/>
              <a:gdLst/>
              <a:ahLst/>
              <a:cxnLst/>
              <a:rect l="l" t="t" r="r" b="b"/>
              <a:pathLst>
                <a:path w="90" h="84" extrusionOk="0">
                  <a:moveTo>
                    <a:pt x="10" y="1"/>
                  </a:moveTo>
                  <a:cubicBezTo>
                    <a:pt x="6" y="1"/>
                    <a:pt x="3" y="2"/>
                    <a:pt x="1" y="4"/>
                  </a:cubicBezTo>
                  <a:cubicBezTo>
                    <a:pt x="1" y="4"/>
                    <a:pt x="10" y="24"/>
                    <a:pt x="30" y="54"/>
                  </a:cubicBezTo>
                  <a:cubicBezTo>
                    <a:pt x="50" y="73"/>
                    <a:pt x="70" y="83"/>
                    <a:pt x="79" y="83"/>
                  </a:cubicBezTo>
                  <a:cubicBezTo>
                    <a:pt x="89" y="73"/>
                    <a:pt x="70" y="54"/>
                    <a:pt x="50" y="34"/>
                  </a:cubicBezTo>
                  <a:cubicBezTo>
                    <a:pt x="35" y="12"/>
                    <a:pt x="20"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2216572" y="3111699"/>
              <a:ext cx="7715" cy="3409"/>
            </a:xfrm>
            <a:custGeom>
              <a:avLst/>
              <a:gdLst/>
              <a:ahLst/>
              <a:cxnLst/>
              <a:rect l="l" t="t" r="r" b="b"/>
              <a:pathLst>
                <a:path w="129" h="57" extrusionOk="0">
                  <a:moveTo>
                    <a:pt x="42" y="1"/>
                  </a:moveTo>
                  <a:cubicBezTo>
                    <a:pt x="20" y="1"/>
                    <a:pt x="1" y="8"/>
                    <a:pt x="1" y="15"/>
                  </a:cubicBezTo>
                  <a:cubicBezTo>
                    <a:pt x="1" y="24"/>
                    <a:pt x="30" y="24"/>
                    <a:pt x="60" y="34"/>
                  </a:cubicBezTo>
                  <a:cubicBezTo>
                    <a:pt x="92" y="42"/>
                    <a:pt x="111" y="57"/>
                    <a:pt x="117" y="57"/>
                  </a:cubicBezTo>
                  <a:cubicBezTo>
                    <a:pt x="118" y="57"/>
                    <a:pt x="119" y="56"/>
                    <a:pt x="119" y="54"/>
                  </a:cubicBezTo>
                  <a:cubicBezTo>
                    <a:pt x="129" y="54"/>
                    <a:pt x="109" y="24"/>
                    <a:pt x="70" y="5"/>
                  </a:cubicBezTo>
                  <a:cubicBezTo>
                    <a:pt x="61" y="2"/>
                    <a:pt x="51"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2207123" y="3109127"/>
              <a:ext cx="4186" cy="2273"/>
            </a:xfrm>
            <a:custGeom>
              <a:avLst/>
              <a:gdLst/>
              <a:ahLst/>
              <a:cxnLst/>
              <a:rect l="l" t="t" r="r" b="b"/>
              <a:pathLst>
                <a:path w="70" h="38" extrusionOk="0">
                  <a:moveTo>
                    <a:pt x="13" y="1"/>
                  </a:moveTo>
                  <a:cubicBezTo>
                    <a:pt x="6" y="1"/>
                    <a:pt x="1" y="3"/>
                    <a:pt x="1" y="8"/>
                  </a:cubicBezTo>
                  <a:cubicBezTo>
                    <a:pt x="1" y="18"/>
                    <a:pt x="11" y="28"/>
                    <a:pt x="30" y="38"/>
                  </a:cubicBezTo>
                  <a:lnTo>
                    <a:pt x="70" y="38"/>
                  </a:lnTo>
                  <a:cubicBezTo>
                    <a:pt x="70" y="28"/>
                    <a:pt x="60" y="18"/>
                    <a:pt x="40" y="8"/>
                  </a:cubicBezTo>
                  <a:cubicBezTo>
                    <a:pt x="30" y="3"/>
                    <a:pt x="20"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6"/>
            <p:cNvSpPr/>
            <p:nvPr/>
          </p:nvSpPr>
          <p:spPr>
            <a:xfrm>
              <a:off x="1728750" y="2995679"/>
              <a:ext cx="243586" cy="131093"/>
            </a:xfrm>
            <a:custGeom>
              <a:avLst/>
              <a:gdLst/>
              <a:ahLst/>
              <a:cxnLst/>
              <a:rect l="l" t="t" r="r" b="b"/>
              <a:pathLst>
                <a:path w="4073" h="2192" extrusionOk="0">
                  <a:moveTo>
                    <a:pt x="2010" y="1"/>
                  </a:moveTo>
                  <a:lnTo>
                    <a:pt x="1705" y="1096"/>
                  </a:lnTo>
                  <a:cubicBezTo>
                    <a:pt x="1705" y="1096"/>
                    <a:pt x="1378" y="1081"/>
                    <a:pt x="1026" y="1081"/>
                  </a:cubicBezTo>
                  <a:cubicBezTo>
                    <a:pt x="537" y="1081"/>
                    <a:pt x="1" y="1111"/>
                    <a:pt x="224" y="1254"/>
                  </a:cubicBezTo>
                  <a:cubicBezTo>
                    <a:pt x="570" y="1471"/>
                    <a:pt x="2918" y="2034"/>
                    <a:pt x="3500" y="2162"/>
                  </a:cubicBezTo>
                  <a:lnTo>
                    <a:pt x="3629" y="2191"/>
                  </a:lnTo>
                  <a:lnTo>
                    <a:pt x="4073" y="573"/>
                  </a:lnTo>
                  <a:lnTo>
                    <a:pt x="20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6"/>
            <p:cNvSpPr/>
            <p:nvPr/>
          </p:nvSpPr>
          <p:spPr>
            <a:xfrm>
              <a:off x="1901464" y="3087538"/>
              <a:ext cx="54363" cy="36840"/>
            </a:xfrm>
            <a:custGeom>
              <a:avLst/>
              <a:gdLst/>
              <a:ahLst/>
              <a:cxnLst/>
              <a:rect l="l" t="t" r="r" b="b"/>
              <a:pathLst>
                <a:path w="909" h="616" extrusionOk="0">
                  <a:moveTo>
                    <a:pt x="657" y="0"/>
                  </a:moveTo>
                  <a:cubicBezTo>
                    <a:pt x="565" y="0"/>
                    <a:pt x="472" y="18"/>
                    <a:pt x="385" y="54"/>
                  </a:cubicBezTo>
                  <a:cubicBezTo>
                    <a:pt x="218" y="123"/>
                    <a:pt x="79" y="261"/>
                    <a:pt x="1" y="428"/>
                  </a:cubicBezTo>
                  <a:lnTo>
                    <a:pt x="750" y="616"/>
                  </a:lnTo>
                  <a:lnTo>
                    <a:pt x="908" y="44"/>
                  </a:lnTo>
                  <a:cubicBezTo>
                    <a:pt x="828" y="15"/>
                    <a:pt x="742" y="0"/>
                    <a:pt x="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1735628" y="3060626"/>
              <a:ext cx="210753" cy="65546"/>
            </a:xfrm>
            <a:custGeom>
              <a:avLst/>
              <a:gdLst/>
              <a:ahLst/>
              <a:cxnLst/>
              <a:rect l="l" t="t" r="r" b="b"/>
              <a:pathLst>
                <a:path w="3524" h="1096" extrusionOk="0">
                  <a:moveTo>
                    <a:pt x="672" y="0"/>
                  </a:moveTo>
                  <a:cubicBezTo>
                    <a:pt x="672" y="0"/>
                    <a:pt x="1" y="0"/>
                    <a:pt x="50" y="119"/>
                  </a:cubicBezTo>
                  <a:cubicBezTo>
                    <a:pt x="100" y="247"/>
                    <a:pt x="2448" y="898"/>
                    <a:pt x="3514" y="1096"/>
                  </a:cubicBezTo>
                  <a:lnTo>
                    <a:pt x="3523" y="1046"/>
                  </a:lnTo>
                  <a:lnTo>
                    <a:pt x="771" y="306"/>
                  </a:lnTo>
                  <a:cubicBezTo>
                    <a:pt x="771" y="306"/>
                    <a:pt x="790" y="40"/>
                    <a:pt x="6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1739216" y="3065949"/>
              <a:ext cx="209497" cy="58310"/>
            </a:xfrm>
            <a:custGeom>
              <a:avLst/>
              <a:gdLst/>
              <a:ahLst/>
              <a:cxnLst/>
              <a:rect l="l" t="t" r="r" b="b"/>
              <a:pathLst>
                <a:path w="3503" h="975" extrusionOk="0">
                  <a:moveTo>
                    <a:pt x="0" y="0"/>
                  </a:moveTo>
                  <a:lnTo>
                    <a:pt x="30" y="20"/>
                  </a:lnTo>
                  <a:lnTo>
                    <a:pt x="138" y="49"/>
                  </a:lnTo>
                  <a:lnTo>
                    <a:pt x="503" y="178"/>
                  </a:lnTo>
                  <a:cubicBezTo>
                    <a:pt x="819" y="276"/>
                    <a:pt x="1253" y="405"/>
                    <a:pt x="1737" y="533"/>
                  </a:cubicBezTo>
                  <a:cubicBezTo>
                    <a:pt x="2220" y="671"/>
                    <a:pt x="2664" y="780"/>
                    <a:pt x="2980" y="859"/>
                  </a:cubicBezTo>
                  <a:lnTo>
                    <a:pt x="3355" y="947"/>
                  </a:lnTo>
                  <a:lnTo>
                    <a:pt x="3438" y="963"/>
                  </a:lnTo>
                  <a:lnTo>
                    <a:pt x="3438" y="963"/>
                  </a:lnTo>
                  <a:lnTo>
                    <a:pt x="3355" y="937"/>
                  </a:lnTo>
                  <a:lnTo>
                    <a:pt x="2970" y="839"/>
                  </a:lnTo>
                  <a:cubicBezTo>
                    <a:pt x="2664" y="760"/>
                    <a:pt x="2220" y="641"/>
                    <a:pt x="1737" y="513"/>
                  </a:cubicBezTo>
                  <a:cubicBezTo>
                    <a:pt x="1253" y="375"/>
                    <a:pt x="819" y="247"/>
                    <a:pt x="503" y="148"/>
                  </a:cubicBezTo>
                  <a:lnTo>
                    <a:pt x="138" y="40"/>
                  </a:lnTo>
                  <a:lnTo>
                    <a:pt x="40" y="10"/>
                  </a:lnTo>
                  <a:cubicBezTo>
                    <a:pt x="20" y="10"/>
                    <a:pt x="10" y="0"/>
                    <a:pt x="0" y="0"/>
                  </a:cubicBezTo>
                  <a:close/>
                  <a:moveTo>
                    <a:pt x="3438" y="963"/>
                  </a:moveTo>
                  <a:lnTo>
                    <a:pt x="3454" y="967"/>
                  </a:lnTo>
                  <a:lnTo>
                    <a:pt x="3463" y="967"/>
                  </a:lnTo>
                  <a:lnTo>
                    <a:pt x="3438" y="963"/>
                  </a:lnTo>
                  <a:close/>
                  <a:moveTo>
                    <a:pt x="3463" y="967"/>
                  </a:moveTo>
                  <a:cubicBezTo>
                    <a:pt x="3468" y="972"/>
                    <a:pt x="3476" y="974"/>
                    <a:pt x="3483" y="974"/>
                  </a:cubicBezTo>
                  <a:cubicBezTo>
                    <a:pt x="3491" y="974"/>
                    <a:pt x="3498" y="972"/>
                    <a:pt x="3503" y="967"/>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1775218" y="3058832"/>
              <a:ext cx="8313" cy="22487"/>
            </a:xfrm>
            <a:custGeom>
              <a:avLst/>
              <a:gdLst/>
              <a:ahLst/>
              <a:cxnLst/>
              <a:rect l="l" t="t" r="r" b="b"/>
              <a:pathLst>
                <a:path w="139" h="376" extrusionOk="0">
                  <a:moveTo>
                    <a:pt x="0" y="1"/>
                  </a:moveTo>
                  <a:lnTo>
                    <a:pt x="0" y="1"/>
                  </a:lnTo>
                  <a:cubicBezTo>
                    <a:pt x="30" y="50"/>
                    <a:pt x="59" y="109"/>
                    <a:pt x="89" y="178"/>
                  </a:cubicBezTo>
                  <a:cubicBezTo>
                    <a:pt x="99" y="238"/>
                    <a:pt x="109" y="307"/>
                    <a:pt x="109" y="376"/>
                  </a:cubicBezTo>
                  <a:cubicBezTo>
                    <a:pt x="128" y="307"/>
                    <a:pt x="138" y="238"/>
                    <a:pt x="109" y="168"/>
                  </a:cubicBezTo>
                  <a:cubicBezTo>
                    <a:pt x="99" y="99"/>
                    <a:pt x="59" y="4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1818875" y="3060626"/>
              <a:ext cx="4784" cy="12439"/>
            </a:xfrm>
            <a:custGeom>
              <a:avLst/>
              <a:gdLst/>
              <a:ahLst/>
              <a:cxnLst/>
              <a:rect l="l" t="t" r="r" b="b"/>
              <a:pathLst>
                <a:path w="80" h="208" extrusionOk="0">
                  <a:moveTo>
                    <a:pt x="10" y="0"/>
                  </a:moveTo>
                  <a:lnTo>
                    <a:pt x="10" y="0"/>
                  </a:lnTo>
                  <a:cubicBezTo>
                    <a:pt x="0" y="10"/>
                    <a:pt x="10" y="50"/>
                    <a:pt x="30" y="109"/>
                  </a:cubicBezTo>
                  <a:cubicBezTo>
                    <a:pt x="40" y="168"/>
                    <a:pt x="59" y="208"/>
                    <a:pt x="69" y="208"/>
                  </a:cubicBezTo>
                  <a:cubicBezTo>
                    <a:pt x="79" y="208"/>
                    <a:pt x="69" y="158"/>
                    <a:pt x="49" y="99"/>
                  </a:cubicBezTo>
                  <a:cubicBezTo>
                    <a:pt x="40" y="40"/>
                    <a:pt x="20"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1828324" y="3061224"/>
              <a:ext cx="7117" cy="9509"/>
            </a:xfrm>
            <a:custGeom>
              <a:avLst/>
              <a:gdLst/>
              <a:ahLst/>
              <a:cxnLst/>
              <a:rect l="l" t="t" r="r" b="b"/>
              <a:pathLst>
                <a:path w="119" h="159" extrusionOk="0">
                  <a:moveTo>
                    <a:pt x="10" y="0"/>
                  </a:moveTo>
                  <a:lnTo>
                    <a:pt x="10" y="0"/>
                  </a:lnTo>
                  <a:cubicBezTo>
                    <a:pt x="0" y="10"/>
                    <a:pt x="20" y="40"/>
                    <a:pt x="49" y="89"/>
                  </a:cubicBezTo>
                  <a:cubicBezTo>
                    <a:pt x="69" y="128"/>
                    <a:pt x="99" y="158"/>
                    <a:pt x="109" y="158"/>
                  </a:cubicBezTo>
                  <a:cubicBezTo>
                    <a:pt x="118" y="148"/>
                    <a:pt x="89" y="109"/>
                    <a:pt x="69" y="69"/>
                  </a:cubicBezTo>
                  <a:cubicBezTo>
                    <a:pt x="40" y="30"/>
                    <a:pt x="10"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6"/>
            <p:cNvSpPr/>
            <p:nvPr/>
          </p:nvSpPr>
          <p:spPr>
            <a:xfrm>
              <a:off x="1831254" y="3057098"/>
              <a:ext cx="13037" cy="3588"/>
            </a:xfrm>
            <a:custGeom>
              <a:avLst/>
              <a:gdLst/>
              <a:ahLst/>
              <a:cxnLst/>
              <a:rect l="l" t="t" r="r" b="b"/>
              <a:pathLst>
                <a:path w="218" h="60" extrusionOk="0">
                  <a:moveTo>
                    <a:pt x="0" y="0"/>
                  </a:moveTo>
                  <a:cubicBezTo>
                    <a:pt x="0" y="10"/>
                    <a:pt x="40" y="30"/>
                    <a:pt x="99" y="40"/>
                  </a:cubicBezTo>
                  <a:cubicBezTo>
                    <a:pt x="139" y="49"/>
                    <a:pt x="178" y="59"/>
                    <a:pt x="217" y="59"/>
                  </a:cubicBezTo>
                  <a:cubicBezTo>
                    <a:pt x="217" y="49"/>
                    <a:pt x="168" y="30"/>
                    <a:pt x="109" y="20"/>
                  </a:cubicBezTo>
                  <a:cubicBezTo>
                    <a:pt x="69" y="0"/>
                    <a:pt x="40"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6"/>
            <p:cNvSpPr/>
            <p:nvPr/>
          </p:nvSpPr>
          <p:spPr>
            <a:xfrm>
              <a:off x="1833587" y="3049981"/>
              <a:ext cx="14832" cy="3469"/>
            </a:xfrm>
            <a:custGeom>
              <a:avLst/>
              <a:gdLst/>
              <a:ahLst/>
              <a:cxnLst/>
              <a:rect l="l" t="t" r="r" b="b"/>
              <a:pathLst>
                <a:path w="248" h="58" extrusionOk="0">
                  <a:moveTo>
                    <a:pt x="1" y="1"/>
                  </a:moveTo>
                  <a:cubicBezTo>
                    <a:pt x="40" y="30"/>
                    <a:pt x="80" y="50"/>
                    <a:pt x="129" y="50"/>
                  </a:cubicBezTo>
                  <a:cubicBezTo>
                    <a:pt x="149" y="55"/>
                    <a:pt x="169" y="57"/>
                    <a:pt x="188" y="57"/>
                  </a:cubicBezTo>
                  <a:cubicBezTo>
                    <a:pt x="208" y="57"/>
                    <a:pt x="228" y="55"/>
                    <a:pt x="248" y="50"/>
                  </a:cubicBezTo>
                  <a:cubicBezTo>
                    <a:pt x="208" y="40"/>
                    <a:pt x="169" y="30"/>
                    <a:pt x="129" y="20"/>
                  </a:cubicBezTo>
                  <a:cubicBezTo>
                    <a:pt x="90" y="11"/>
                    <a:pt x="40" y="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1800575" y="3045077"/>
              <a:ext cx="21291" cy="17942"/>
            </a:xfrm>
            <a:custGeom>
              <a:avLst/>
              <a:gdLst/>
              <a:ahLst/>
              <a:cxnLst/>
              <a:rect l="l" t="t" r="r" b="b"/>
              <a:pathLst>
                <a:path w="356" h="300" extrusionOk="0">
                  <a:moveTo>
                    <a:pt x="82" y="30"/>
                  </a:moveTo>
                  <a:cubicBezTo>
                    <a:pt x="126" y="30"/>
                    <a:pt x="170" y="43"/>
                    <a:pt x="207" y="73"/>
                  </a:cubicBezTo>
                  <a:cubicBezTo>
                    <a:pt x="247" y="93"/>
                    <a:pt x="277" y="132"/>
                    <a:pt x="296" y="172"/>
                  </a:cubicBezTo>
                  <a:cubicBezTo>
                    <a:pt x="309" y="198"/>
                    <a:pt x="318" y="224"/>
                    <a:pt x="323" y="253"/>
                  </a:cubicBezTo>
                  <a:lnTo>
                    <a:pt x="323" y="253"/>
                  </a:lnTo>
                  <a:cubicBezTo>
                    <a:pt x="302" y="246"/>
                    <a:pt x="272" y="236"/>
                    <a:pt x="237" y="221"/>
                  </a:cubicBezTo>
                  <a:cubicBezTo>
                    <a:pt x="188" y="201"/>
                    <a:pt x="148" y="172"/>
                    <a:pt x="109" y="142"/>
                  </a:cubicBezTo>
                  <a:cubicBezTo>
                    <a:pt x="89" y="132"/>
                    <a:pt x="59" y="112"/>
                    <a:pt x="40" y="93"/>
                  </a:cubicBezTo>
                  <a:cubicBezTo>
                    <a:pt x="20" y="73"/>
                    <a:pt x="20" y="43"/>
                    <a:pt x="40" y="33"/>
                  </a:cubicBezTo>
                  <a:cubicBezTo>
                    <a:pt x="54" y="31"/>
                    <a:pt x="68" y="30"/>
                    <a:pt x="82" y="30"/>
                  </a:cubicBezTo>
                  <a:close/>
                  <a:moveTo>
                    <a:pt x="75" y="0"/>
                  </a:moveTo>
                  <a:cubicBezTo>
                    <a:pt x="60" y="0"/>
                    <a:pt x="45" y="1"/>
                    <a:pt x="30" y="4"/>
                  </a:cubicBezTo>
                  <a:cubicBezTo>
                    <a:pt x="10" y="14"/>
                    <a:pt x="0" y="33"/>
                    <a:pt x="0" y="53"/>
                  </a:cubicBezTo>
                  <a:cubicBezTo>
                    <a:pt x="0" y="73"/>
                    <a:pt x="10" y="93"/>
                    <a:pt x="20" y="102"/>
                  </a:cubicBezTo>
                  <a:cubicBezTo>
                    <a:pt x="40" y="122"/>
                    <a:pt x="69" y="142"/>
                    <a:pt x="89" y="162"/>
                  </a:cubicBezTo>
                  <a:cubicBezTo>
                    <a:pt x="129" y="181"/>
                    <a:pt x="178" y="211"/>
                    <a:pt x="227" y="231"/>
                  </a:cubicBezTo>
                  <a:cubicBezTo>
                    <a:pt x="258" y="246"/>
                    <a:pt x="289" y="255"/>
                    <a:pt x="324" y="263"/>
                  </a:cubicBezTo>
                  <a:lnTo>
                    <a:pt x="324" y="263"/>
                  </a:lnTo>
                  <a:cubicBezTo>
                    <a:pt x="325" y="275"/>
                    <a:pt x="326" y="287"/>
                    <a:pt x="326" y="300"/>
                  </a:cubicBezTo>
                  <a:cubicBezTo>
                    <a:pt x="335" y="300"/>
                    <a:pt x="336" y="284"/>
                    <a:pt x="336" y="266"/>
                  </a:cubicBezTo>
                  <a:lnTo>
                    <a:pt x="336" y="266"/>
                  </a:lnTo>
                  <a:cubicBezTo>
                    <a:pt x="342" y="267"/>
                    <a:pt x="349" y="269"/>
                    <a:pt x="355" y="270"/>
                  </a:cubicBezTo>
                  <a:cubicBezTo>
                    <a:pt x="355" y="266"/>
                    <a:pt x="348" y="263"/>
                    <a:pt x="336" y="258"/>
                  </a:cubicBezTo>
                  <a:lnTo>
                    <a:pt x="336" y="258"/>
                  </a:lnTo>
                  <a:cubicBezTo>
                    <a:pt x="335" y="220"/>
                    <a:pt x="326" y="191"/>
                    <a:pt x="316" y="162"/>
                  </a:cubicBezTo>
                  <a:cubicBezTo>
                    <a:pt x="273" y="58"/>
                    <a:pt x="177" y="0"/>
                    <a:pt x="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1818875" y="3047409"/>
              <a:ext cx="15370" cy="13277"/>
            </a:xfrm>
            <a:custGeom>
              <a:avLst/>
              <a:gdLst/>
              <a:ahLst/>
              <a:cxnLst/>
              <a:rect l="l" t="t" r="r" b="b"/>
              <a:pathLst>
                <a:path w="257" h="222" extrusionOk="0">
                  <a:moveTo>
                    <a:pt x="183" y="1"/>
                  </a:moveTo>
                  <a:cubicBezTo>
                    <a:pt x="146" y="1"/>
                    <a:pt x="112" y="14"/>
                    <a:pt x="89" y="44"/>
                  </a:cubicBezTo>
                  <a:cubicBezTo>
                    <a:pt x="59" y="63"/>
                    <a:pt x="40" y="93"/>
                    <a:pt x="20" y="133"/>
                  </a:cubicBezTo>
                  <a:cubicBezTo>
                    <a:pt x="10" y="162"/>
                    <a:pt x="0" y="192"/>
                    <a:pt x="10" y="221"/>
                  </a:cubicBezTo>
                  <a:cubicBezTo>
                    <a:pt x="20" y="192"/>
                    <a:pt x="30" y="162"/>
                    <a:pt x="40" y="133"/>
                  </a:cubicBezTo>
                  <a:cubicBezTo>
                    <a:pt x="59" y="103"/>
                    <a:pt x="79" y="83"/>
                    <a:pt x="99" y="63"/>
                  </a:cubicBezTo>
                  <a:cubicBezTo>
                    <a:pt x="128" y="34"/>
                    <a:pt x="168" y="24"/>
                    <a:pt x="207" y="24"/>
                  </a:cubicBezTo>
                  <a:cubicBezTo>
                    <a:pt x="237" y="44"/>
                    <a:pt x="207" y="93"/>
                    <a:pt x="188" y="113"/>
                  </a:cubicBezTo>
                  <a:cubicBezTo>
                    <a:pt x="158" y="133"/>
                    <a:pt x="138" y="162"/>
                    <a:pt x="109" y="182"/>
                  </a:cubicBezTo>
                  <a:cubicBezTo>
                    <a:pt x="59" y="211"/>
                    <a:pt x="30" y="221"/>
                    <a:pt x="30" y="221"/>
                  </a:cubicBezTo>
                  <a:cubicBezTo>
                    <a:pt x="59" y="221"/>
                    <a:pt x="89" y="211"/>
                    <a:pt x="119" y="192"/>
                  </a:cubicBezTo>
                  <a:cubicBezTo>
                    <a:pt x="148" y="172"/>
                    <a:pt x="178" y="152"/>
                    <a:pt x="198" y="133"/>
                  </a:cubicBezTo>
                  <a:cubicBezTo>
                    <a:pt x="217" y="113"/>
                    <a:pt x="227" y="93"/>
                    <a:pt x="237" y="73"/>
                  </a:cubicBezTo>
                  <a:cubicBezTo>
                    <a:pt x="257" y="54"/>
                    <a:pt x="247" y="14"/>
                    <a:pt x="217" y="4"/>
                  </a:cubicBezTo>
                  <a:cubicBezTo>
                    <a:pt x="206" y="2"/>
                    <a:pt x="194" y="1"/>
                    <a:pt x="1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1902062" y="3085744"/>
              <a:ext cx="53765" cy="26852"/>
            </a:xfrm>
            <a:custGeom>
              <a:avLst/>
              <a:gdLst/>
              <a:ahLst/>
              <a:cxnLst/>
              <a:rect l="l" t="t" r="r" b="b"/>
              <a:pathLst>
                <a:path w="899" h="449" extrusionOk="0">
                  <a:moveTo>
                    <a:pt x="617" y="1"/>
                  </a:moveTo>
                  <a:cubicBezTo>
                    <a:pt x="530" y="1"/>
                    <a:pt x="443" y="20"/>
                    <a:pt x="356" y="54"/>
                  </a:cubicBezTo>
                  <a:cubicBezTo>
                    <a:pt x="237" y="103"/>
                    <a:pt x="139" y="192"/>
                    <a:pt x="60" y="301"/>
                  </a:cubicBezTo>
                  <a:cubicBezTo>
                    <a:pt x="40" y="330"/>
                    <a:pt x="20" y="370"/>
                    <a:pt x="10" y="399"/>
                  </a:cubicBezTo>
                  <a:cubicBezTo>
                    <a:pt x="0" y="429"/>
                    <a:pt x="0" y="439"/>
                    <a:pt x="0" y="449"/>
                  </a:cubicBezTo>
                  <a:cubicBezTo>
                    <a:pt x="0" y="449"/>
                    <a:pt x="20" y="389"/>
                    <a:pt x="79" y="310"/>
                  </a:cubicBezTo>
                  <a:cubicBezTo>
                    <a:pt x="148" y="202"/>
                    <a:pt x="247" y="123"/>
                    <a:pt x="366" y="74"/>
                  </a:cubicBezTo>
                  <a:cubicBezTo>
                    <a:pt x="446" y="40"/>
                    <a:pt x="531" y="20"/>
                    <a:pt x="617" y="20"/>
                  </a:cubicBezTo>
                  <a:cubicBezTo>
                    <a:pt x="658" y="20"/>
                    <a:pt x="699" y="25"/>
                    <a:pt x="740" y="34"/>
                  </a:cubicBezTo>
                  <a:cubicBezTo>
                    <a:pt x="839" y="44"/>
                    <a:pt x="888" y="64"/>
                    <a:pt x="888" y="64"/>
                  </a:cubicBezTo>
                  <a:cubicBezTo>
                    <a:pt x="898" y="64"/>
                    <a:pt x="879" y="54"/>
                    <a:pt x="859" y="44"/>
                  </a:cubicBezTo>
                  <a:cubicBezTo>
                    <a:pt x="819" y="34"/>
                    <a:pt x="780" y="24"/>
                    <a:pt x="740" y="14"/>
                  </a:cubicBezTo>
                  <a:cubicBezTo>
                    <a:pt x="699" y="5"/>
                    <a:pt x="658" y="1"/>
                    <a:pt x="6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1943387" y="3034671"/>
              <a:ext cx="13636" cy="50774"/>
            </a:xfrm>
            <a:custGeom>
              <a:avLst/>
              <a:gdLst/>
              <a:ahLst/>
              <a:cxnLst/>
              <a:rect l="l" t="t" r="r" b="b"/>
              <a:pathLst>
                <a:path w="228" h="849" extrusionOk="0">
                  <a:moveTo>
                    <a:pt x="227" y="0"/>
                  </a:moveTo>
                  <a:cubicBezTo>
                    <a:pt x="178" y="138"/>
                    <a:pt x="138" y="286"/>
                    <a:pt x="99" y="424"/>
                  </a:cubicBezTo>
                  <a:cubicBezTo>
                    <a:pt x="59" y="563"/>
                    <a:pt x="30" y="711"/>
                    <a:pt x="0" y="849"/>
                  </a:cubicBezTo>
                  <a:cubicBezTo>
                    <a:pt x="49" y="711"/>
                    <a:pt x="89" y="572"/>
                    <a:pt x="128" y="434"/>
                  </a:cubicBezTo>
                  <a:cubicBezTo>
                    <a:pt x="168" y="286"/>
                    <a:pt x="197" y="148"/>
                    <a:pt x="2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1853083" y="3087119"/>
              <a:ext cx="36660" cy="9569"/>
            </a:xfrm>
            <a:custGeom>
              <a:avLst/>
              <a:gdLst/>
              <a:ahLst/>
              <a:cxnLst/>
              <a:rect l="l" t="t" r="r" b="b"/>
              <a:pathLst>
                <a:path w="613" h="160" extrusionOk="0">
                  <a:moveTo>
                    <a:pt x="4" y="0"/>
                  </a:moveTo>
                  <a:cubicBezTo>
                    <a:pt x="2" y="0"/>
                    <a:pt x="0" y="0"/>
                    <a:pt x="0" y="1"/>
                  </a:cubicBezTo>
                  <a:cubicBezTo>
                    <a:pt x="99" y="51"/>
                    <a:pt x="198" y="80"/>
                    <a:pt x="296" y="110"/>
                  </a:cubicBezTo>
                  <a:cubicBezTo>
                    <a:pt x="395" y="139"/>
                    <a:pt x="504" y="159"/>
                    <a:pt x="612" y="159"/>
                  </a:cubicBezTo>
                  <a:cubicBezTo>
                    <a:pt x="612" y="149"/>
                    <a:pt x="474" y="130"/>
                    <a:pt x="306" y="80"/>
                  </a:cubicBezTo>
                  <a:cubicBezTo>
                    <a:pt x="153" y="44"/>
                    <a:pt x="25"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1907983" y="3103087"/>
              <a:ext cx="5921" cy="6579"/>
            </a:xfrm>
            <a:custGeom>
              <a:avLst/>
              <a:gdLst/>
              <a:ahLst/>
              <a:cxnLst/>
              <a:rect l="l" t="t" r="r" b="b"/>
              <a:pathLst>
                <a:path w="99" h="110" extrusionOk="0">
                  <a:moveTo>
                    <a:pt x="99" y="1"/>
                  </a:moveTo>
                  <a:cubicBezTo>
                    <a:pt x="89" y="1"/>
                    <a:pt x="59" y="11"/>
                    <a:pt x="30" y="40"/>
                  </a:cubicBezTo>
                  <a:cubicBezTo>
                    <a:pt x="10" y="70"/>
                    <a:pt x="0" y="99"/>
                    <a:pt x="10" y="109"/>
                  </a:cubicBezTo>
                  <a:cubicBezTo>
                    <a:pt x="20" y="109"/>
                    <a:pt x="30" y="90"/>
                    <a:pt x="49" y="60"/>
                  </a:cubicBezTo>
                  <a:cubicBezTo>
                    <a:pt x="79" y="30"/>
                    <a:pt x="99" y="11"/>
                    <a:pt x="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6"/>
            <p:cNvSpPr/>
            <p:nvPr/>
          </p:nvSpPr>
          <p:spPr>
            <a:xfrm>
              <a:off x="1919764" y="3094236"/>
              <a:ext cx="5981" cy="3828"/>
            </a:xfrm>
            <a:custGeom>
              <a:avLst/>
              <a:gdLst/>
              <a:ahLst/>
              <a:cxnLst/>
              <a:rect l="l" t="t" r="r" b="b"/>
              <a:pathLst>
                <a:path w="100" h="64" extrusionOk="0">
                  <a:moveTo>
                    <a:pt x="99" y="1"/>
                  </a:moveTo>
                  <a:lnTo>
                    <a:pt x="99" y="1"/>
                  </a:lnTo>
                  <a:cubicBezTo>
                    <a:pt x="99" y="1"/>
                    <a:pt x="69" y="11"/>
                    <a:pt x="50" y="20"/>
                  </a:cubicBezTo>
                  <a:cubicBezTo>
                    <a:pt x="20" y="40"/>
                    <a:pt x="0" y="60"/>
                    <a:pt x="0" y="60"/>
                  </a:cubicBezTo>
                  <a:cubicBezTo>
                    <a:pt x="3" y="63"/>
                    <a:pt x="6" y="64"/>
                    <a:pt x="10" y="64"/>
                  </a:cubicBezTo>
                  <a:cubicBezTo>
                    <a:pt x="22" y="64"/>
                    <a:pt x="38" y="55"/>
                    <a:pt x="60" y="40"/>
                  </a:cubicBezTo>
                  <a:cubicBezTo>
                    <a:pt x="89" y="30"/>
                    <a:pt x="99" y="11"/>
                    <a:pt x="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p:nvPr/>
          </p:nvSpPr>
          <p:spPr>
            <a:xfrm>
              <a:off x="1932144" y="3091306"/>
              <a:ext cx="8313" cy="2392"/>
            </a:xfrm>
            <a:custGeom>
              <a:avLst/>
              <a:gdLst/>
              <a:ahLst/>
              <a:cxnLst/>
              <a:rect l="l" t="t" r="r" b="b"/>
              <a:pathLst>
                <a:path w="139" h="40" extrusionOk="0">
                  <a:moveTo>
                    <a:pt x="70" y="0"/>
                  </a:moveTo>
                  <a:cubicBezTo>
                    <a:pt x="30" y="0"/>
                    <a:pt x="1" y="30"/>
                    <a:pt x="11" y="40"/>
                  </a:cubicBezTo>
                  <a:cubicBezTo>
                    <a:pt x="11" y="40"/>
                    <a:pt x="40" y="30"/>
                    <a:pt x="70" y="30"/>
                  </a:cubicBezTo>
                  <a:cubicBezTo>
                    <a:pt x="96" y="30"/>
                    <a:pt x="118" y="34"/>
                    <a:pt x="130" y="34"/>
                  </a:cubicBezTo>
                  <a:cubicBezTo>
                    <a:pt x="135" y="34"/>
                    <a:pt x="139" y="33"/>
                    <a:pt x="139" y="30"/>
                  </a:cubicBezTo>
                  <a:cubicBezTo>
                    <a:pt x="139" y="20"/>
                    <a:pt x="109"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6"/>
            <p:cNvSpPr/>
            <p:nvPr/>
          </p:nvSpPr>
          <p:spPr>
            <a:xfrm>
              <a:off x="1946317" y="3092502"/>
              <a:ext cx="4186" cy="1794"/>
            </a:xfrm>
            <a:custGeom>
              <a:avLst/>
              <a:gdLst/>
              <a:ahLst/>
              <a:cxnLst/>
              <a:rect l="l" t="t" r="r" b="b"/>
              <a:pathLst>
                <a:path w="70" h="30" extrusionOk="0">
                  <a:moveTo>
                    <a:pt x="30" y="0"/>
                  </a:moveTo>
                  <a:cubicBezTo>
                    <a:pt x="10" y="0"/>
                    <a:pt x="0" y="10"/>
                    <a:pt x="0" y="20"/>
                  </a:cubicBezTo>
                  <a:cubicBezTo>
                    <a:pt x="0" y="30"/>
                    <a:pt x="10" y="30"/>
                    <a:pt x="30" y="30"/>
                  </a:cubicBezTo>
                  <a:cubicBezTo>
                    <a:pt x="50" y="30"/>
                    <a:pt x="70" y="20"/>
                    <a:pt x="70" y="10"/>
                  </a:cubicBezTo>
                  <a:cubicBezTo>
                    <a:pt x="70" y="0"/>
                    <a:pt x="50" y="0"/>
                    <a:pt x="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1791126" y="1811378"/>
              <a:ext cx="602535" cy="1285329"/>
            </a:xfrm>
            <a:custGeom>
              <a:avLst/>
              <a:gdLst/>
              <a:ahLst/>
              <a:cxnLst/>
              <a:rect l="l" t="t" r="r" b="b"/>
              <a:pathLst>
                <a:path w="10075" h="21492" extrusionOk="0">
                  <a:moveTo>
                    <a:pt x="3543" y="1"/>
                  </a:moveTo>
                  <a:cubicBezTo>
                    <a:pt x="3385" y="218"/>
                    <a:pt x="0" y="20297"/>
                    <a:pt x="0" y="20297"/>
                  </a:cubicBezTo>
                  <a:lnTo>
                    <a:pt x="3543" y="21491"/>
                  </a:lnTo>
                  <a:lnTo>
                    <a:pt x="6523" y="2339"/>
                  </a:lnTo>
                  <a:lnTo>
                    <a:pt x="6157" y="21363"/>
                  </a:lnTo>
                  <a:lnTo>
                    <a:pt x="10075" y="21422"/>
                  </a:lnTo>
                  <a:lnTo>
                    <a:pt x="951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1586357" y="861150"/>
              <a:ext cx="298666" cy="539381"/>
            </a:xfrm>
            <a:custGeom>
              <a:avLst/>
              <a:gdLst/>
              <a:ahLst/>
              <a:cxnLst/>
              <a:rect l="l" t="t" r="r" b="b"/>
              <a:pathLst>
                <a:path w="4994" h="9019" extrusionOk="0">
                  <a:moveTo>
                    <a:pt x="3434" y="1"/>
                  </a:moveTo>
                  <a:cubicBezTo>
                    <a:pt x="3395" y="1"/>
                    <a:pt x="3344" y="43"/>
                    <a:pt x="3296" y="162"/>
                  </a:cubicBezTo>
                  <a:cubicBezTo>
                    <a:pt x="3286" y="191"/>
                    <a:pt x="2971" y="991"/>
                    <a:pt x="2971" y="991"/>
                  </a:cubicBezTo>
                  <a:cubicBezTo>
                    <a:pt x="2971" y="991"/>
                    <a:pt x="3049" y="418"/>
                    <a:pt x="3059" y="369"/>
                  </a:cubicBezTo>
                  <a:cubicBezTo>
                    <a:pt x="3065" y="307"/>
                    <a:pt x="3034" y="269"/>
                    <a:pt x="2995" y="269"/>
                  </a:cubicBezTo>
                  <a:cubicBezTo>
                    <a:pt x="2961" y="269"/>
                    <a:pt x="2920" y="299"/>
                    <a:pt x="2892" y="369"/>
                  </a:cubicBezTo>
                  <a:cubicBezTo>
                    <a:pt x="2852" y="478"/>
                    <a:pt x="2655" y="951"/>
                    <a:pt x="2655" y="951"/>
                  </a:cubicBezTo>
                  <a:lnTo>
                    <a:pt x="2102" y="2431"/>
                  </a:lnTo>
                  <a:lnTo>
                    <a:pt x="2092" y="2431"/>
                  </a:lnTo>
                  <a:lnTo>
                    <a:pt x="523" y="6161"/>
                  </a:lnTo>
                  <a:cubicBezTo>
                    <a:pt x="40" y="7059"/>
                    <a:pt x="1" y="8440"/>
                    <a:pt x="1431" y="8934"/>
                  </a:cubicBezTo>
                  <a:cubicBezTo>
                    <a:pt x="1606" y="8993"/>
                    <a:pt x="1810" y="9019"/>
                    <a:pt x="2030" y="9019"/>
                  </a:cubicBezTo>
                  <a:cubicBezTo>
                    <a:pt x="3260" y="9019"/>
                    <a:pt x="4993" y="8223"/>
                    <a:pt x="4993" y="8223"/>
                  </a:cubicBezTo>
                  <a:lnTo>
                    <a:pt x="4697" y="6122"/>
                  </a:lnTo>
                  <a:lnTo>
                    <a:pt x="2359" y="6812"/>
                  </a:lnTo>
                  <a:lnTo>
                    <a:pt x="3267" y="2954"/>
                  </a:lnTo>
                  <a:cubicBezTo>
                    <a:pt x="3267" y="2954"/>
                    <a:pt x="3345" y="2816"/>
                    <a:pt x="3533" y="2412"/>
                  </a:cubicBezTo>
                  <a:lnTo>
                    <a:pt x="4293" y="1642"/>
                  </a:lnTo>
                  <a:cubicBezTo>
                    <a:pt x="4293" y="1642"/>
                    <a:pt x="4280" y="1571"/>
                    <a:pt x="4199" y="1571"/>
                  </a:cubicBezTo>
                  <a:cubicBezTo>
                    <a:pt x="4138" y="1571"/>
                    <a:pt x="4039" y="1611"/>
                    <a:pt x="3878" y="1750"/>
                  </a:cubicBezTo>
                  <a:cubicBezTo>
                    <a:pt x="3834" y="1780"/>
                    <a:pt x="3788" y="1793"/>
                    <a:pt x="3744" y="1793"/>
                  </a:cubicBezTo>
                  <a:cubicBezTo>
                    <a:pt x="3579" y="1793"/>
                    <a:pt x="3438" y="1614"/>
                    <a:pt x="3523" y="1435"/>
                  </a:cubicBezTo>
                  <a:cubicBezTo>
                    <a:pt x="3598" y="1302"/>
                    <a:pt x="3729" y="1239"/>
                    <a:pt x="3860" y="1239"/>
                  </a:cubicBezTo>
                  <a:cubicBezTo>
                    <a:pt x="4020" y="1239"/>
                    <a:pt x="4179" y="1334"/>
                    <a:pt x="4234" y="1514"/>
                  </a:cubicBezTo>
                  <a:cubicBezTo>
                    <a:pt x="4234" y="1514"/>
                    <a:pt x="4274" y="1530"/>
                    <a:pt x="4319" y="1530"/>
                  </a:cubicBezTo>
                  <a:cubicBezTo>
                    <a:pt x="4361" y="1530"/>
                    <a:pt x="4407" y="1516"/>
                    <a:pt x="4431" y="1464"/>
                  </a:cubicBezTo>
                  <a:cubicBezTo>
                    <a:pt x="4490" y="1356"/>
                    <a:pt x="4243" y="961"/>
                    <a:pt x="3928" y="951"/>
                  </a:cubicBezTo>
                  <a:cubicBezTo>
                    <a:pt x="3799" y="951"/>
                    <a:pt x="3681" y="981"/>
                    <a:pt x="3563" y="1030"/>
                  </a:cubicBezTo>
                  <a:cubicBezTo>
                    <a:pt x="3563" y="1030"/>
                    <a:pt x="3928" y="93"/>
                    <a:pt x="3859" y="53"/>
                  </a:cubicBezTo>
                  <a:cubicBezTo>
                    <a:pt x="3848" y="49"/>
                    <a:pt x="3837" y="46"/>
                    <a:pt x="3824" y="46"/>
                  </a:cubicBezTo>
                  <a:cubicBezTo>
                    <a:pt x="3741" y="46"/>
                    <a:pt x="3600" y="179"/>
                    <a:pt x="3257" y="1080"/>
                  </a:cubicBezTo>
                  <a:cubicBezTo>
                    <a:pt x="3257" y="1080"/>
                    <a:pt x="3493" y="241"/>
                    <a:pt x="3503" y="132"/>
                  </a:cubicBezTo>
                  <a:cubicBezTo>
                    <a:pt x="3514" y="67"/>
                    <a:pt x="3483" y="1"/>
                    <a:pt x="3434"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1561000" y="1016581"/>
              <a:ext cx="920578" cy="1521918"/>
            </a:xfrm>
            <a:custGeom>
              <a:avLst/>
              <a:gdLst/>
              <a:ahLst/>
              <a:cxnLst/>
              <a:rect l="l" t="t" r="r" b="b"/>
              <a:pathLst>
                <a:path w="15393" h="25448" extrusionOk="0">
                  <a:moveTo>
                    <a:pt x="2181" y="0"/>
                  </a:moveTo>
                  <a:cubicBezTo>
                    <a:pt x="2181" y="0"/>
                    <a:pt x="0" y="3917"/>
                    <a:pt x="464" y="5427"/>
                  </a:cubicBezTo>
                  <a:cubicBezTo>
                    <a:pt x="789" y="6482"/>
                    <a:pt x="1925" y="6638"/>
                    <a:pt x="2578" y="6638"/>
                  </a:cubicBezTo>
                  <a:cubicBezTo>
                    <a:pt x="2737" y="6638"/>
                    <a:pt x="2867" y="6629"/>
                    <a:pt x="2951" y="6621"/>
                  </a:cubicBezTo>
                  <a:lnTo>
                    <a:pt x="3029" y="6611"/>
                  </a:lnTo>
                  <a:lnTo>
                    <a:pt x="3049" y="6611"/>
                  </a:lnTo>
                  <a:lnTo>
                    <a:pt x="7302" y="6049"/>
                  </a:lnTo>
                  <a:lnTo>
                    <a:pt x="7302" y="8604"/>
                  </a:lnTo>
                  <a:lnTo>
                    <a:pt x="4707" y="25003"/>
                  </a:lnTo>
                  <a:lnTo>
                    <a:pt x="14347" y="25447"/>
                  </a:lnTo>
                  <a:lnTo>
                    <a:pt x="13380" y="8180"/>
                  </a:lnTo>
                  <a:lnTo>
                    <a:pt x="13281" y="5970"/>
                  </a:lnTo>
                  <a:lnTo>
                    <a:pt x="13814" y="7203"/>
                  </a:lnTo>
                  <a:lnTo>
                    <a:pt x="15393" y="4904"/>
                  </a:lnTo>
                  <a:lnTo>
                    <a:pt x="14041" y="2289"/>
                  </a:lnTo>
                  <a:cubicBezTo>
                    <a:pt x="13429" y="1677"/>
                    <a:pt x="11604" y="1638"/>
                    <a:pt x="11308" y="1598"/>
                  </a:cubicBezTo>
                  <a:cubicBezTo>
                    <a:pt x="10948" y="1712"/>
                    <a:pt x="10578" y="1769"/>
                    <a:pt x="10208" y="1769"/>
                  </a:cubicBezTo>
                  <a:cubicBezTo>
                    <a:pt x="9838" y="1769"/>
                    <a:pt x="9468" y="1712"/>
                    <a:pt x="9108" y="1598"/>
                  </a:cubicBezTo>
                  <a:cubicBezTo>
                    <a:pt x="8802" y="1608"/>
                    <a:pt x="8496" y="1668"/>
                    <a:pt x="8200" y="1776"/>
                  </a:cubicBezTo>
                  <a:cubicBezTo>
                    <a:pt x="7682" y="1967"/>
                    <a:pt x="6681" y="2358"/>
                    <a:pt x="6647" y="2358"/>
                  </a:cubicBezTo>
                  <a:cubicBezTo>
                    <a:pt x="6644" y="2358"/>
                    <a:pt x="6648" y="2355"/>
                    <a:pt x="6661" y="2348"/>
                  </a:cubicBezTo>
                  <a:lnTo>
                    <a:pt x="6661" y="2348"/>
                  </a:lnTo>
                  <a:lnTo>
                    <a:pt x="2783" y="4213"/>
                  </a:lnTo>
                  <a:lnTo>
                    <a:pt x="2783" y="4213"/>
                  </a:lnTo>
                  <a:lnTo>
                    <a:pt x="3750" y="681"/>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158143" y="1462062"/>
              <a:ext cx="21889" cy="1049877"/>
            </a:xfrm>
            <a:custGeom>
              <a:avLst/>
              <a:gdLst/>
              <a:ahLst/>
              <a:cxnLst/>
              <a:rect l="l" t="t" r="r" b="b"/>
              <a:pathLst>
                <a:path w="366" h="17555" extrusionOk="0">
                  <a:moveTo>
                    <a:pt x="356" y="1"/>
                  </a:moveTo>
                  <a:cubicBezTo>
                    <a:pt x="356" y="20"/>
                    <a:pt x="356" y="40"/>
                    <a:pt x="356" y="50"/>
                  </a:cubicBezTo>
                  <a:cubicBezTo>
                    <a:pt x="366" y="40"/>
                    <a:pt x="366" y="20"/>
                    <a:pt x="356" y="1"/>
                  </a:cubicBezTo>
                  <a:close/>
                  <a:moveTo>
                    <a:pt x="356" y="188"/>
                  </a:moveTo>
                  <a:cubicBezTo>
                    <a:pt x="356" y="306"/>
                    <a:pt x="346" y="484"/>
                    <a:pt x="346" y="691"/>
                  </a:cubicBezTo>
                  <a:cubicBezTo>
                    <a:pt x="336" y="1145"/>
                    <a:pt x="326" y="1787"/>
                    <a:pt x="307" y="2576"/>
                  </a:cubicBezTo>
                  <a:cubicBezTo>
                    <a:pt x="267" y="4164"/>
                    <a:pt x="218" y="6355"/>
                    <a:pt x="159" y="8772"/>
                  </a:cubicBezTo>
                  <a:cubicBezTo>
                    <a:pt x="99" y="11200"/>
                    <a:pt x="50" y="13390"/>
                    <a:pt x="30" y="14979"/>
                  </a:cubicBezTo>
                  <a:cubicBezTo>
                    <a:pt x="20" y="15778"/>
                    <a:pt x="20" y="16419"/>
                    <a:pt x="20" y="16863"/>
                  </a:cubicBezTo>
                  <a:lnTo>
                    <a:pt x="20" y="17376"/>
                  </a:lnTo>
                  <a:cubicBezTo>
                    <a:pt x="20" y="17248"/>
                    <a:pt x="30" y="17080"/>
                    <a:pt x="30" y="16863"/>
                  </a:cubicBezTo>
                  <a:cubicBezTo>
                    <a:pt x="40" y="16409"/>
                    <a:pt x="50" y="15768"/>
                    <a:pt x="70" y="14979"/>
                  </a:cubicBezTo>
                  <a:cubicBezTo>
                    <a:pt x="109" y="13390"/>
                    <a:pt x="168" y="11200"/>
                    <a:pt x="218" y="8782"/>
                  </a:cubicBezTo>
                  <a:cubicBezTo>
                    <a:pt x="277" y="6355"/>
                    <a:pt x="326" y="4164"/>
                    <a:pt x="346" y="2576"/>
                  </a:cubicBezTo>
                  <a:cubicBezTo>
                    <a:pt x="356" y="1787"/>
                    <a:pt x="356" y="1135"/>
                    <a:pt x="356" y="691"/>
                  </a:cubicBezTo>
                  <a:lnTo>
                    <a:pt x="356" y="188"/>
                  </a:lnTo>
                  <a:close/>
                  <a:moveTo>
                    <a:pt x="20" y="17376"/>
                  </a:moveTo>
                  <a:cubicBezTo>
                    <a:pt x="20" y="17426"/>
                    <a:pt x="20" y="17475"/>
                    <a:pt x="11" y="17505"/>
                  </a:cubicBezTo>
                  <a:cubicBezTo>
                    <a:pt x="1" y="17544"/>
                    <a:pt x="20" y="17554"/>
                    <a:pt x="20" y="17554"/>
                  </a:cubicBezTo>
                  <a:cubicBezTo>
                    <a:pt x="11" y="17534"/>
                    <a:pt x="11" y="17524"/>
                    <a:pt x="20" y="17505"/>
                  </a:cubicBezTo>
                  <a:lnTo>
                    <a:pt x="20" y="17376"/>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256700" y="906781"/>
              <a:ext cx="199509" cy="338616"/>
            </a:xfrm>
            <a:custGeom>
              <a:avLst/>
              <a:gdLst/>
              <a:ahLst/>
              <a:cxnLst/>
              <a:rect l="l" t="t" r="r" b="b"/>
              <a:pathLst>
                <a:path w="3336" h="5662" extrusionOk="0">
                  <a:moveTo>
                    <a:pt x="1164" y="1"/>
                  </a:moveTo>
                  <a:cubicBezTo>
                    <a:pt x="993" y="1"/>
                    <a:pt x="832" y="31"/>
                    <a:pt x="711" y="139"/>
                  </a:cubicBezTo>
                  <a:lnTo>
                    <a:pt x="583" y="425"/>
                  </a:lnTo>
                  <a:cubicBezTo>
                    <a:pt x="928" y="425"/>
                    <a:pt x="1155" y="780"/>
                    <a:pt x="1007" y="1086"/>
                  </a:cubicBezTo>
                  <a:cubicBezTo>
                    <a:pt x="928" y="1224"/>
                    <a:pt x="839" y="1343"/>
                    <a:pt x="721" y="1451"/>
                  </a:cubicBezTo>
                  <a:cubicBezTo>
                    <a:pt x="612" y="1560"/>
                    <a:pt x="563" y="1718"/>
                    <a:pt x="602" y="1866"/>
                  </a:cubicBezTo>
                  <a:cubicBezTo>
                    <a:pt x="642" y="1974"/>
                    <a:pt x="741" y="2043"/>
                    <a:pt x="780" y="2142"/>
                  </a:cubicBezTo>
                  <a:cubicBezTo>
                    <a:pt x="829" y="2270"/>
                    <a:pt x="800" y="2408"/>
                    <a:pt x="721" y="2507"/>
                  </a:cubicBezTo>
                  <a:cubicBezTo>
                    <a:pt x="642" y="2616"/>
                    <a:pt x="553" y="2704"/>
                    <a:pt x="464" y="2803"/>
                  </a:cubicBezTo>
                  <a:cubicBezTo>
                    <a:pt x="178" y="3119"/>
                    <a:pt x="79" y="3563"/>
                    <a:pt x="50" y="3977"/>
                  </a:cubicBezTo>
                  <a:cubicBezTo>
                    <a:pt x="1" y="4293"/>
                    <a:pt x="50" y="4619"/>
                    <a:pt x="188" y="4905"/>
                  </a:cubicBezTo>
                  <a:cubicBezTo>
                    <a:pt x="366" y="5250"/>
                    <a:pt x="731" y="5457"/>
                    <a:pt x="1106" y="5566"/>
                  </a:cubicBezTo>
                  <a:cubicBezTo>
                    <a:pt x="1310" y="5627"/>
                    <a:pt x="1527" y="5661"/>
                    <a:pt x="1741" y="5661"/>
                  </a:cubicBezTo>
                  <a:cubicBezTo>
                    <a:pt x="2044" y="5661"/>
                    <a:pt x="2342" y="5593"/>
                    <a:pt x="2596" y="5437"/>
                  </a:cubicBezTo>
                  <a:cubicBezTo>
                    <a:pt x="3000" y="5171"/>
                    <a:pt x="3267" y="4737"/>
                    <a:pt x="3306" y="4263"/>
                  </a:cubicBezTo>
                  <a:cubicBezTo>
                    <a:pt x="3336" y="3780"/>
                    <a:pt x="3188" y="3306"/>
                    <a:pt x="2872" y="2941"/>
                  </a:cubicBezTo>
                  <a:cubicBezTo>
                    <a:pt x="3296" y="2596"/>
                    <a:pt x="3267" y="1935"/>
                    <a:pt x="2813" y="1639"/>
                  </a:cubicBezTo>
                  <a:cubicBezTo>
                    <a:pt x="2546" y="1461"/>
                    <a:pt x="2161" y="1412"/>
                    <a:pt x="2043" y="1135"/>
                  </a:cubicBezTo>
                  <a:cubicBezTo>
                    <a:pt x="1925" y="849"/>
                    <a:pt x="2132" y="484"/>
                    <a:pt x="1964" y="238"/>
                  </a:cubicBezTo>
                  <a:cubicBezTo>
                    <a:pt x="1856" y="80"/>
                    <a:pt x="1638" y="50"/>
                    <a:pt x="1451" y="21"/>
                  </a:cubicBezTo>
                  <a:cubicBezTo>
                    <a:pt x="1356" y="10"/>
                    <a:pt x="1259" y="1"/>
                    <a:pt x="11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227217" y="872573"/>
              <a:ext cx="87973" cy="125172"/>
            </a:xfrm>
            <a:custGeom>
              <a:avLst/>
              <a:gdLst/>
              <a:ahLst/>
              <a:cxnLst/>
              <a:rect l="l" t="t" r="r" b="b"/>
              <a:pathLst>
                <a:path w="1471" h="2093" extrusionOk="0">
                  <a:moveTo>
                    <a:pt x="0" y="0"/>
                  </a:moveTo>
                  <a:lnTo>
                    <a:pt x="365" y="2092"/>
                  </a:lnTo>
                  <a:cubicBezTo>
                    <a:pt x="1155" y="1727"/>
                    <a:pt x="1470" y="760"/>
                    <a:pt x="104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090326" y="1109876"/>
              <a:ext cx="181807" cy="355182"/>
            </a:xfrm>
            <a:custGeom>
              <a:avLst/>
              <a:gdLst/>
              <a:ahLst/>
              <a:cxnLst/>
              <a:rect l="l" t="t" r="r" b="b"/>
              <a:pathLst>
                <a:path w="3040" h="5939" extrusionOk="0">
                  <a:moveTo>
                    <a:pt x="709" y="0"/>
                  </a:moveTo>
                  <a:cubicBezTo>
                    <a:pt x="394" y="0"/>
                    <a:pt x="138" y="11"/>
                    <a:pt x="20" y="38"/>
                  </a:cubicBezTo>
                  <a:cubicBezTo>
                    <a:pt x="0" y="38"/>
                    <a:pt x="1500" y="5939"/>
                    <a:pt x="1500" y="5939"/>
                  </a:cubicBezTo>
                  <a:lnTo>
                    <a:pt x="3039" y="88"/>
                  </a:lnTo>
                  <a:cubicBezTo>
                    <a:pt x="3039" y="88"/>
                    <a:pt x="1624" y="0"/>
                    <a:pt x="7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061380" y="818091"/>
              <a:ext cx="195383" cy="364930"/>
            </a:xfrm>
            <a:custGeom>
              <a:avLst/>
              <a:gdLst/>
              <a:ahLst/>
              <a:cxnLst/>
              <a:rect l="l" t="t" r="r" b="b"/>
              <a:pathLst>
                <a:path w="3267" h="6102" extrusionOk="0">
                  <a:moveTo>
                    <a:pt x="1322" y="1"/>
                  </a:moveTo>
                  <a:cubicBezTo>
                    <a:pt x="926" y="1"/>
                    <a:pt x="527" y="80"/>
                    <a:pt x="149" y="241"/>
                  </a:cubicBezTo>
                  <a:cubicBezTo>
                    <a:pt x="149" y="241"/>
                    <a:pt x="1" y="2214"/>
                    <a:pt x="10" y="3062"/>
                  </a:cubicBezTo>
                  <a:cubicBezTo>
                    <a:pt x="20" y="3921"/>
                    <a:pt x="879" y="4049"/>
                    <a:pt x="879" y="4049"/>
                  </a:cubicBezTo>
                  <a:lnTo>
                    <a:pt x="879" y="4977"/>
                  </a:lnTo>
                  <a:cubicBezTo>
                    <a:pt x="879" y="5598"/>
                    <a:pt x="1382" y="6102"/>
                    <a:pt x="2004" y="6102"/>
                  </a:cubicBezTo>
                  <a:cubicBezTo>
                    <a:pt x="2605" y="6102"/>
                    <a:pt x="3109" y="5618"/>
                    <a:pt x="3128" y="5016"/>
                  </a:cubicBezTo>
                  <a:lnTo>
                    <a:pt x="3267" y="714"/>
                  </a:lnTo>
                  <a:lnTo>
                    <a:pt x="3138" y="615"/>
                  </a:lnTo>
                  <a:cubicBezTo>
                    <a:pt x="2612" y="211"/>
                    <a:pt x="1971" y="1"/>
                    <a:pt x="132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076750" y="910250"/>
              <a:ext cx="15968" cy="14891"/>
            </a:xfrm>
            <a:custGeom>
              <a:avLst/>
              <a:gdLst/>
              <a:ahLst/>
              <a:cxnLst/>
              <a:rect l="l" t="t" r="r" b="b"/>
              <a:pathLst>
                <a:path w="267" h="249" extrusionOk="0">
                  <a:moveTo>
                    <a:pt x="127" y="0"/>
                  </a:moveTo>
                  <a:cubicBezTo>
                    <a:pt x="66" y="0"/>
                    <a:pt x="6" y="44"/>
                    <a:pt x="0" y="120"/>
                  </a:cubicBezTo>
                  <a:cubicBezTo>
                    <a:pt x="0" y="197"/>
                    <a:pt x="64" y="249"/>
                    <a:pt x="129" y="249"/>
                  </a:cubicBezTo>
                  <a:cubicBezTo>
                    <a:pt x="156" y="249"/>
                    <a:pt x="184" y="240"/>
                    <a:pt x="207" y="219"/>
                  </a:cubicBezTo>
                  <a:cubicBezTo>
                    <a:pt x="266" y="170"/>
                    <a:pt x="266" y="91"/>
                    <a:pt x="217" y="41"/>
                  </a:cubicBezTo>
                  <a:cubicBezTo>
                    <a:pt x="193" y="13"/>
                    <a:pt x="160" y="0"/>
                    <a:pt x="1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6"/>
            <p:cNvSpPr/>
            <p:nvPr/>
          </p:nvSpPr>
          <p:spPr>
            <a:xfrm>
              <a:off x="2069035" y="901458"/>
              <a:ext cx="27211" cy="7356"/>
            </a:xfrm>
            <a:custGeom>
              <a:avLst/>
              <a:gdLst/>
              <a:ahLst/>
              <a:cxnLst/>
              <a:rect l="l" t="t" r="r" b="b"/>
              <a:pathLst>
                <a:path w="455" h="123" extrusionOk="0">
                  <a:moveTo>
                    <a:pt x="218" y="1"/>
                  </a:moveTo>
                  <a:cubicBezTo>
                    <a:pt x="159" y="1"/>
                    <a:pt x="99" y="21"/>
                    <a:pt x="50" y="60"/>
                  </a:cubicBezTo>
                  <a:cubicBezTo>
                    <a:pt x="11" y="90"/>
                    <a:pt x="1" y="119"/>
                    <a:pt x="11" y="119"/>
                  </a:cubicBezTo>
                  <a:cubicBezTo>
                    <a:pt x="12" y="122"/>
                    <a:pt x="14" y="123"/>
                    <a:pt x="18" y="123"/>
                  </a:cubicBezTo>
                  <a:cubicBezTo>
                    <a:pt x="43" y="123"/>
                    <a:pt x="124" y="70"/>
                    <a:pt x="228" y="70"/>
                  </a:cubicBezTo>
                  <a:cubicBezTo>
                    <a:pt x="337" y="70"/>
                    <a:pt x="413" y="120"/>
                    <a:pt x="431" y="120"/>
                  </a:cubicBezTo>
                  <a:cubicBezTo>
                    <a:pt x="433" y="120"/>
                    <a:pt x="434" y="120"/>
                    <a:pt x="435" y="119"/>
                  </a:cubicBezTo>
                  <a:cubicBezTo>
                    <a:pt x="455" y="100"/>
                    <a:pt x="435" y="80"/>
                    <a:pt x="395" y="50"/>
                  </a:cubicBezTo>
                  <a:cubicBezTo>
                    <a:pt x="346" y="21"/>
                    <a:pt x="287" y="1"/>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2149292" y="915034"/>
              <a:ext cx="19138" cy="14533"/>
            </a:xfrm>
            <a:custGeom>
              <a:avLst/>
              <a:gdLst/>
              <a:ahLst/>
              <a:cxnLst/>
              <a:rect l="l" t="t" r="r" b="b"/>
              <a:pathLst>
                <a:path w="320" h="243" extrusionOk="0">
                  <a:moveTo>
                    <a:pt x="164" y="0"/>
                  </a:moveTo>
                  <a:cubicBezTo>
                    <a:pt x="143" y="0"/>
                    <a:pt x="120" y="7"/>
                    <a:pt x="99" y="21"/>
                  </a:cubicBezTo>
                  <a:cubicBezTo>
                    <a:pt x="1" y="80"/>
                    <a:pt x="30" y="218"/>
                    <a:pt x="129" y="238"/>
                  </a:cubicBezTo>
                  <a:cubicBezTo>
                    <a:pt x="141" y="241"/>
                    <a:pt x="152" y="242"/>
                    <a:pt x="163" y="242"/>
                  </a:cubicBezTo>
                  <a:cubicBezTo>
                    <a:pt x="255" y="242"/>
                    <a:pt x="320" y="139"/>
                    <a:pt x="267" y="60"/>
                  </a:cubicBezTo>
                  <a:cubicBezTo>
                    <a:pt x="242" y="22"/>
                    <a:pt x="204" y="0"/>
                    <a:pt x="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2145764" y="907379"/>
              <a:ext cx="26613" cy="7834"/>
            </a:xfrm>
            <a:custGeom>
              <a:avLst/>
              <a:gdLst/>
              <a:ahLst/>
              <a:cxnLst/>
              <a:rect l="l" t="t" r="r" b="b"/>
              <a:pathLst>
                <a:path w="445" h="131" extrusionOk="0">
                  <a:moveTo>
                    <a:pt x="219" y="1"/>
                  </a:moveTo>
                  <a:cubicBezTo>
                    <a:pt x="158" y="1"/>
                    <a:pt x="99" y="20"/>
                    <a:pt x="50" y="60"/>
                  </a:cubicBezTo>
                  <a:cubicBezTo>
                    <a:pt x="10" y="89"/>
                    <a:pt x="1" y="119"/>
                    <a:pt x="1" y="129"/>
                  </a:cubicBezTo>
                  <a:cubicBezTo>
                    <a:pt x="2" y="130"/>
                    <a:pt x="4" y="130"/>
                    <a:pt x="6" y="130"/>
                  </a:cubicBezTo>
                  <a:cubicBezTo>
                    <a:pt x="33" y="130"/>
                    <a:pt x="108" y="80"/>
                    <a:pt x="218" y="80"/>
                  </a:cubicBezTo>
                  <a:cubicBezTo>
                    <a:pt x="226" y="79"/>
                    <a:pt x="233" y="79"/>
                    <a:pt x="241" y="79"/>
                  </a:cubicBezTo>
                  <a:cubicBezTo>
                    <a:pt x="333" y="79"/>
                    <a:pt x="404" y="123"/>
                    <a:pt x="427" y="123"/>
                  </a:cubicBezTo>
                  <a:cubicBezTo>
                    <a:pt x="431" y="123"/>
                    <a:pt x="433" y="122"/>
                    <a:pt x="435" y="119"/>
                  </a:cubicBezTo>
                  <a:cubicBezTo>
                    <a:pt x="445" y="109"/>
                    <a:pt x="425" y="89"/>
                    <a:pt x="395" y="60"/>
                  </a:cubicBezTo>
                  <a:cubicBezTo>
                    <a:pt x="341" y="20"/>
                    <a:pt x="279" y="1"/>
                    <a:pt x="2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2099177" y="911506"/>
              <a:ext cx="22427" cy="61898"/>
            </a:xfrm>
            <a:custGeom>
              <a:avLst/>
              <a:gdLst/>
              <a:ahLst/>
              <a:cxnLst/>
              <a:rect l="l" t="t" r="r" b="b"/>
              <a:pathLst>
                <a:path w="375" h="1035" extrusionOk="0">
                  <a:moveTo>
                    <a:pt x="375" y="1"/>
                  </a:moveTo>
                  <a:cubicBezTo>
                    <a:pt x="276" y="198"/>
                    <a:pt x="187" y="395"/>
                    <a:pt x="118" y="612"/>
                  </a:cubicBezTo>
                  <a:cubicBezTo>
                    <a:pt x="89" y="691"/>
                    <a:pt x="59" y="770"/>
                    <a:pt x="30" y="859"/>
                  </a:cubicBezTo>
                  <a:cubicBezTo>
                    <a:pt x="10" y="899"/>
                    <a:pt x="0" y="938"/>
                    <a:pt x="10" y="978"/>
                  </a:cubicBezTo>
                  <a:cubicBezTo>
                    <a:pt x="20" y="1007"/>
                    <a:pt x="39" y="1017"/>
                    <a:pt x="59" y="1027"/>
                  </a:cubicBezTo>
                  <a:cubicBezTo>
                    <a:pt x="69" y="1032"/>
                    <a:pt x="79" y="1034"/>
                    <a:pt x="89" y="1034"/>
                  </a:cubicBezTo>
                  <a:cubicBezTo>
                    <a:pt x="99" y="1034"/>
                    <a:pt x="109" y="1032"/>
                    <a:pt x="118" y="1027"/>
                  </a:cubicBezTo>
                  <a:cubicBezTo>
                    <a:pt x="148" y="1032"/>
                    <a:pt x="180" y="1034"/>
                    <a:pt x="213" y="1034"/>
                  </a:cubicBezTo>
                  <a:cubicBezTo>
                    <a:pt x="247" y="1034"/>
                    <a:pt x="281" y="1032"/>
                    <a:pt x="316" y="1027"/>
                  </a:cubicBezTo>
                  <a:cubicBezTo>
                    <a:pt x="247" y="1007"/>
                    <a:pt x="187" y="987"/>
                    <a:pt x="118" y="987"/>
                  </a:cubicBezTo>
                  <a:cubicBezTo>
                    <a:pt x="89" y="987"/>
                    <a:pt x="69" y="978"/>
                    <a:pt x="59" y="958"/>
                  </a:cubicBezTo>
                  <a:cubicBezTo>
                    <a:pt x="59" y="928"/>
                    <a:pt x="69" y="899"/>
                    <a:pt x="89" y="869"/>
                  </a:cubicBezTo>
                  <a:lnTo>
                    <a:pt x="178" y="632"/>
                  </a:lnTo>
                  <a:cubicBezTo>
                    <a:pt x="266" y="435"/>
                    <a:pt x="335" y="218"/>
                    <a:pt x="3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2113290" y="1040742"/>
              <a:ext cx="67340" cy="32355"/>
            </a:xfrm>
            <a:custGeom>
              <a:avLst/>
              <a:gdLst/>
              <a:ahLst/>
              <a:cxnLst/>
              <a:rect l="l" t="t" r="r" b="b"/>
              <a:pathLst>
                <a:path w="1126" h="541" extrusionOk="0">
                  <a:moveTo>
                    <a:pt x="1126" y="1"/>
                  </a:moveTo>
                  <a:lnTo>
                    <a:pt x="1126" y="1"/>
                  </a:lnTo>
                  <a:cubicBezTo>
                    <a:pt x="790" y="208"/>
                    <a:pt x="396" y="316"/>
                    <a:pt x="1" y="316"/>
                  </a:cubicBezTo>
                  <a:lnTo>
                    <a:pt x="1" y="533"/>
                  </a:lnTo>
                  <a:cubicBezTo>
                    <a:pt x="53" y="538"/>
                    <a:pt x="103" y="540"/>
                    <a:pt x="150" y="540"/>
                  </a:cubicBezTo>
                  <a:cubicBezTo>
                    <a:pt x="890" y="540"/>
                    <a:pt x="1126" y="1"/>
                    <a:pt x="1126" y="1"/>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245517" y="920596"/>
              <a:ext cx="34866" cy="53047"/>
            </a:xfrm>
            <a:custGeom>
              <a:avLst/>
              <a:gdLst/>
              <a:ahLst/>
              <a:cxnLst/>
              <a:rect l="l" t="t" r="r" b="b"/>
              <a:pathLst>
                <a:path w="583" h="887" extrusionOk="0">
                  <a:moveTo>
                    <a:pt x="174" y="0"/>
                  </a:moveTo>
                  <a:cubicBezTo>
                    <a:pt x="125" y="0"/>
                    <a:pt x="91" y="7"/>
                    <a:pt x="89" y="7"/>
                  </a:cubicBezTo>
                  <a:cubicBezTo>
                    <a:pt x="89" y="7"/>
                    <a:pt x="0" y="835"/>
                    <a:pt x="0" y="845"/>
                  </a:cubicBezTo>
                  <a:cubicBezTo>
                    <a:pt x="0" y="849"/>
                    <a:pt x="101" y="886"/>
                    <a:pt x="219" y="886"/>
                  </a:cubicBezTo>
                  <a:cubicBezTo>
                    <a:pt x="384" y="886"/>
                    <a:pt x="582" y="814"/>
                    <a:pt x="582" y="480"/>
                  </a:cubicBezTo>
                  <a:cubicBezTo>
                    <a:pt x="582" y="55"/>
                    <a:pt x="315" y="0"/>
                    <a:pt x="17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6"/>
            <p:cNvSpPr/>
            <p:nvPr/>
          </p:nvSpPr>
          <p:spPr>
            <a:xfrm>
              <a:off x="2255504" y="931600"/>
              <a:ext cx="16028" cy="30381"/>
            </a:xfrm>
            <a:custGeom>
              <a:avLst/>
              <a:gdLst/>
              <a:ahLst/>
              <a:cxnLst/>
              <a:rect l="l" t="t" r="r" b="b"/>
              <a:pathLst>
                <a:path w="268" h="508" extrusionOk="0">
                  <a:moveTo>
                    <a:pt x="119" y="0"/>
                  </a:moveTo>
                  <a:cubicBezTo>
                    <a:pt x="99" y="0"/>
                    <a:pt x="80" y="10"/>
                    <a:pt x="70" y="20"/>
                  </a:cubicBezTo>
                  <a:cubicBezTo>
                    <a:pt x="50" y="30"/>
                    <a:pt x="50" y="40"/>
                    <a:pt x="40" y="59"/>
                  </a:cubicBezTo>
                  <a:cubicBezTo>
                    <a:pt x="40" y="79"/>
                    <a:pt x="40" y="89"/>
                    <a:pt x="50" y="89"/>
                  </a:cubicBezTo>
                  <a:cubicBezTo>
                    <a:pt x="60" y="89"/>
                    <a:pt x="50" y="79"/>
                    <a:pt x="60" y="59"/>
                  </a:cubicBezTo>
                  <a:cubicBezTo>
                    <a:pt x="70" y="40"/>
                    <a:pt x="90" y="30"/>
                    <a:pt x="119" y="30"/>
                  </a:cubicBezTo>
                  <a:cubicBezTo>
                    <a:pt x="149" y="40"/>
                    <a:pt x="178" y="69"/>
                    <a:pt x="188" y="109"/>
                  </a:cubicBezTo>
                  <a:cubicBezTo>
                    <a:pt x="208" y="158"/>
                    <a:pt x="218" y="207"/>
                    <a:pt x="218" y="257"/>
                  </a:cubicBezTo>
                  <a:cubicBezTo>
                    <a:pt x="218" y="346"/>
                    <a:pt x="178" y="424"/>
                    <a:pt x="99" y="474"/>
                  </a:cubicBezTo>
                  <a:cubicBezTo>
                    <a:pt x="90" y="479"/>
                    <a:pt x="77" y="481"/>
                    <a:pt x="65" y="481"/>
                  </a:cubicBezTo>
                  <a:cubicBezTo>
                    <a:pt x="53" y="481"/>
                    <a:pt x="40" y="479"/>
                    <a:pt x="30" y="474"/>
                  </a:cubicBezTo>
                  <a:cubicBezTo>
                    <a:pt x="11" y="464"/>
                    <a:pt x="1" y="454"/>
                    <a:pt x="1" y="454"/>
                  </a:cubicBezTo>
                  <a:lnTo>
                    <a:pt x="1" y="454"/>
                  </a:lnTo>
                  <a:cubicBezTo>
                    <a:pt x="1" y="464"/>
                    <a:pt x="1" y="474"/>
                    <a:pt x="21" y="484"/>
                  </a:cubicBezTo>
                  <a:cubicBezTo>
                    <a:pt x="42" y="498"/>
                    <a:pt x="64" y="507"/>
                    <a:pt x="86" y="507"/>
                  </a:cubicBezTo>
                  <a:cubicBezTo>
                    <a:pt x="93" y="507"/>
                    <a:pt x="101" y="506"/>
                    <a:pt x="109" y="503"/>
                  </a:cubicBezTo>
                  <a:cubicBezTo>
                    <a:pt x="208" y="454"/>
                    <a:pt x="267" y="355"/>
                    <a:pt x="257" y="257"/>
                  </a:cubicBezTo>
                  <a:cubicBezTo>
                    <a:pt x="257" y="198"/>
                    <a:pt x="247" y="148"/>
                    <a:pt x="228" y="99"/>
                  </a:cubicBezTo>
                  <a:cubicBezTo>
                    <a:pt x="208" y="50"/>
                    <a:pt x="169" y="10"/>
                    <a:pt x="119" y="0"/>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2061380" y="802243"/>
              <a:ext cx="201304" cy="137671"/>
            </a:xfrm>
            <a:custGeom>
              <a:avLst/>
              <a:gdLst/>
              <a:ahLst/>
              <a:cxnLst/>
              <a:rect l="l" t="t" r="r" b="b"/>
              <a:pathLst>
                <a:path w="3366" h="2302" extrusionOk="0">
                  <a:moveTo>
                    <a:pt x="1230" y="1"/>
                  </a:moveTo>
                  <a:cubicBezTo>
                    <a:pt x="773" y="1"/>
                    <a:pt x="338" y="177"/>
                    <a:pt x="1" y="496"/>
                  </a:cubicBezTo>
                  <a:lnTo>
                    <a:pt x="149" y="466"/>
                  </a:lnTo>
                  <a:cubicBezTo>
                    <a:pt x="316" y="762"/>
                    <a:pt x="671" y="920"/>
                    <a:pt x="1017" y="930"/>
                  </a:cubicBezTo>
                  <a:cubicBezTo>
                    <a:pt x="1362" y="930"/>
                    <a:pt x="1698" y="871"/>
                    <a:pt x="2023" y="752"/>
                  </a:cubicBezTo>
                  <a:cubicBezTo>
                    <a:pt x="2115" y="728"/>
                    <a:pt x="2213" y="707"/>
                    <a:pt x="2304" y="707"/>
                  </a:cubicBezTo>
                  <a:cubicBezTo>
                    <a:pt x="2401" y="707"/>
                    <a:pt x="2490" y="731"/>
                    <a:pt x="2556" y="802"/>
                  </a:cubicBezTo>
                  <a:cubicBezTo>
                    <a:pt x="2625" y="880"/>
                    <a:pt x="2665" y="989"/>
                    <a:pt x="2674" y="1098"/>
                  </a:cubicBezTo>
                  <a:cubicBezTo>
                    <a:pt x="2704" y="1334"/>
                    <a:pt x="2704" y="1581"/>
                    <a:pt x="2684" y="1818"/>
                  </a:cubicBezTo>
                  <a:cubicBezTo>
                    <a:pt x="2665" y="1917"/>
                    <a:pt x="2665" y="2015"/>
                    <a:pt x="2684" y="2114"/>
                  </a:cubicBezTo>
                  <a:cubicBezTo>
                    <a:pt x="2704" y="2203"/>
                    <a:pt x="2773" y="2282"/>
                    <a:pt x="2872" y="2301"/>
                  </a:cubicBezTo>
                  <a:cubicBezTo>
                    <a:pt x="2875" y="2302"/>
                    <a:pt x="2878" y="2302"/>
                    <a:pt x="2881" y="2302"/>
                  </a:cubicBezTo>
                  <a:cubicBezTo>
                    <a:pt x="3037" y="2302"/>
                    <a:pt x="3208" y="2071"/>
                    <a:pt x="3257" y="1926"/>
                  </a:cubicBezTo>
                  <a:cubicBezTo>
                    <a:pt x="3306" y="1759"/>
                    <a:pt x="3336" y="1581"/>
                    <a:pt x="3336" y="1394"/>
                  </a:cubicBezTo>
                  <a:cubicBezTo>
                    <a:pt x="3365" y="1186"/>
                    <a:pt x="3326" y="969"/>
                    <a:pt x="3227" y="792"/>
                  </a:cubicBezTo>
                  <a:cubicBezTo>
                    <a:pt x="3089" y="594"/>
                    <a:pt x="2892" y="446"/>
                    <a:pt x="2674" y="358"/>
                  </a:cubicBezTo>
                  <a:cubicBezTo>
                    <a:pt x="2250" y="140"/>
                    <a:pt x="1777" y="22"/>
                    <a:pt x="1303" y="2"/>
                  </a:cubicBezTo>
                  <a:cubicBezTo>
                    <a:pt x="1279" y="1"/>
                    <a:pt x="1254" y="1"/>
                    <a:pt x="12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120527" y="978307"/>
              <a:ext cx="25896" cy="19197"/>
            </a:xfrm>
            <a:custGeom>
              <a:avLst/>
              <a:gdLst/>
              <a:ahLst/>
              <a:cxnLst/>
              <a:rect l="l" t="t" r="r" b="b"/>
              <a:pathLst>
                <a:path w="433" h="321" extrusionOk="0">
                  <a:moveTo>
                    <a:pt x="235" y="0"/>
                  </a:moveTo>
                  <a:cubicBezTo>
                    <a:pt x="211" y="0"/>
                    <a:pt x="188" y="6"/>
                    <a:pt x="166" y="18"/>
                  </a:cubicBezTo>
                  <a:cubicBezTo>
                    <a:pt x="97" y="58"/>
                    <a:pt x="48" y="127"/>
                    <a:pt x="28" y="206"/>
                  </a:cubicBezTo>
                  <a:cubicBezTo>
                    <a:pt x="0" y="252"/>
                    <a:pt x="33" y="315"/>
                    <a:pt x="86" y="315"/>
                  </a:cubicBezTo>
                  <a:cubicBezTo>
                    <a:pt x="89" y="315"/>
                    <a:pt x="93" y="315"/>
                    <a:pt x="97" y="314"/>
                  </a:cubicBezTo>
                  <a:cubicBezTo>
                    <a:pt x="121" y="319"/>
                    <a:pt x="146" y="321"/>
                    <a:pt x="170" y="321"/>
                  </a:cubicBezTo>
                  <a:cubicBezTo>
                    <a:pt x="203" y="321"/>
                    <a:pt x="236" y="316"/>
                    <a:pt x="265" y="305"/>
                  </a:cubicBezTo>
                  <a:cubicBezTo>
                    <a:pt x="324" y="295"/>
                    <a:pt x="373" y="255"/>
                    <a:pt x="403" y="206"/>
                  </a:cubicBezTo>
                  <a:cubicBezTo>
                    <a:pt x="432" y="157"/>
                    <a:pt x="423" y="87"/>
                    <a:pt x="383" y="48"/>
                  </a:cubicBezTo>
                  <a:lnTo>
                    <a:pt x="373" y="68"/>
                  </a:lnTo>
                  <a:cubicBezTo>
                    <a:pt x="339" y="27"/>
                    <a:pt x="287" y="0"/>
                    <a:pt x="235" y="0"/>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32495" y="853675"/>
              <a:ext cx="272651" cy="26015"/>
            </a:xfrm>
            <a:custGeom>
              <a:avLst/>
              <a:gdLst/>
              <a:ahLst/>
              <a:cxnLst/>
              <a:rect l="l" t="t" r="r" b="b"/>
              <a:pathLst>
                <a:path w="4559" h="435" extrusionOk="0">
                  <a:moveTo>
                    <a:pt x="217" y="1"/>
                  </a:moveTo>
                  <a:cubicBezTo>
                    <a:pt x="99" y="1"/>
                    <a:pt x="0" y="99"/>
                    <a:pt x="0" y="218"/>
                  </a:cubicBezTo>
                  <a:cubicBezTo>
                    <a:pt x="0" y="336"/>
                    <a:pt x="99" y="435"/>
                    <a:pt x="217" y="435"/>
                  </a:cubicBezTo>
                  <a:lnTo>
                    <a:pt x="4342" y="435"/>
                  </a:lnTo>
                  <a:cubicBezTo>
                    <a:pt x="4460" y="435"/>
                    <a:pt x="4559" y="336"/>
                    <a:pt x="4559" y="218"/>
                  </a:cubicBezTo>
                  <a:cubicBezTo>
                    <a:pt x="4559" y="99"/>
                    <a:pt x="4460" y="1"/>
                    <a:pt x="43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6"/>
            <p:cNvSpPr/>
            <p:nvPr/>
          </p:nvSpPr>
          <p:spPr>
            <a:xfrm>
              <a:off x="2054324" y="724438"/>
              <a:ext cx="228993" cy="132827"/>
            </a:xfrm>
            <a:custGeom>
              <a:avLst/>
              <a:gdLst/>
              <a:ahLst/>
              <a:cxnLst/>
              <a:rect l="l" t="t" r="r" b="b"/>
              <a:pathLst>
                <a:path w="3829" h="2221" extrusionOk="0">
                  <a:moveTo>
                    <a:pt x="1914" y="1"/>
                  </a:moveTo>
                  <a:cubicBezTo>
                    <a:pt x="859" y="1"/>
                    <a:pt x="0" y="859"/>
                    <a:pt x="0" y="1915"/>
                  </a:cubicBezTo>
                  <a:lnTo>
                    <a:pt x="0" y="2221"/>
                  </a:lnTo>
                  <a:lnTo>
                    <a:pt x="3829" y="2221"/>
                  </a:lnTo>
                  <a:lnTo>
                    <a:pt x="3829" y="1915"/>
                  </a:lnTo>
                  <a:cubicBezTo>
                    <a:pt x="3829" y="859"/>
                    <a:pt x="2970" y="1"/>
                    <a:pt x="191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6"/>
            <p:cNvSpPr/>
            <p:nvPr/>
          </p:nvSpPr>
          <p:spPr>
            <a:xfrm>
              <a:off x="2148096" y="724438"/>
              <a:ext cx="35464" cy="137552"/>
            </a:xfrm>
            <a:custGeom>
              <a:avLst/>
              <a:gdLst/>
              <a:ahLst/>
              <a:cxnLst/>
              <a:rect l="l" t="t" r="r" b="b"/>
              <a:pathLst>
                <a:path w="593" h="2300" extrusionOk="0">
                  <a:moveTo>
                    <a:pt x="1" y="1"/>
                  </a:moveTo>
                  <a:lnTo>
                    <a:pt x="1" y="2300"/>
                  </a:lnTo>
                  <a:lnTo>
                    <a:pt x="593" y="2300"/>
                  </a:lnTo>
                  <a:lnTo>
                    <a:pt x="59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6"/>
            <p:cNvSpPr/>
            <p:nvPr/>
          </p:nvSpPr>
          <p:spPr>
            <a:xfrm>
              <a:off x="2144568" y="724438"/>
              <a:ext cx="5382" cy="130495"/>
            </a:xfrm>
            <a:custGeom>
              <a:avLst/>
              <a:gdLst/>
              <a:ahLst/>
              <a:cxnLst/>
              <a:rect l="l" t="t" r="r" b="b"/>
              <a:pathLst>
                <a:path w="90" h="2182" extrusionOk="0">
                  <a:moveTo>
                    <a:pt x="50" y="1"/>
                  </a:moveTo>
                  <a:cubicBezTo>
                    <a:pt x="21" y="1"/>
                    <a:pt x="1" y="484"/>
                    <a:pt x="1" y="1096"/>
                  </a:cubicBezTo>
                  <a:cubicBezTo>
                    <a:pt x="1" y="1698"/>
                    <a:pt x="21" y="2181"/>
                    <a:pt x="50" y="2181"/>
                  </a:cubicBezTo>
                  <a:cubicBezTo>
                    <a:pt x="70" y="2181"/>
                    <a:pt x="90" y="1688"/>
                    <a:pt x="90" y="1096"/>
                  </a:cubicBezTo>
                  <a:cubicBezTo>
                    <a:pt x="90" y="494"/>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6"/>
            <p:cNvSpPr/>
            <p:nvPr/>
          </p:nvSpPr>
          <p:spPr>
            <a:xfrm>
              <a:off x="2179972" y="724438"/>
              <a:ext cx="5382" cy="130495"/>
            </a:xfrm>
            <a:custGeom>
              <a:avLst/>
              <a:gdLst/>
              <a:ahLst/>
              <a:cxnLst/>
              <a:rect l="l" t="t" r="r" b="b"/>
              <a:pathLst>
                <a:path w="90" h="2182" extrusionOk="0">
                  <a:moveTo>
                    <a:pt x="50" y="1"/>
                  </a:moveTo>
                  <a:cubicBezTo>
                    <a:pt x="21" y="1"/>
                    <a:pt x="1" y="484"/>
                    <a:pt x="1" y="1096"/>
                  </a:cubicBezTo>
                  <a:cubicBezTo>
                    <a:pt x="1" y="1698"/>
                    <a:pt x="21" y="2181"/>
                    <a:pt x="50" y="2181"/>
                  </a:cubicBezTo>
                  <a:cubicBezTo>
                    <a:pt x="70" y="2181"/>
                    <a:pt x="90" y="1688"/>
                    <a:pt x="90" y="1096"/>
                  </a:cubicBezTo>
                  <a:cubicBezTo>
                    <a:pt x="90" y="494"/>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6"/>
            <p:cNvSpPr/>
            <p:nvPr/>
          </p:nvSpPr>
          <p:spPr>
            <a:xfrm>
              <a:off x="2052529" y="850745"/>
              <a:ext cx="234914" cy="5382"/>
            </a:xfrm>
            <a:custGeom>
              <a:avLst/>
              <a:gdLst/>
              <a:ahLst/>
              <a:cxnLst/>
              <a:rect l="l" t="t" r="r" b="b"/>
              <a:pathLst>
                <a:path w="3928" h="90" extrusionOk="0">
                  <a:moveTo>
                    <a:pt x="1964" y="0"/>
                  </a:moveTo>
                  <a:cubicBezTo>
                    <a:pt x="879" y="0"/>
                    <a:pt x="1" y="20"/>
                    <a:pt x="1" y="40"/>
                  </a:cubicBezTo>
                  <a:cubicBezTo>
                    <a:pt x="1" y="69"/>
                    <a:pt x="879" y="89"/>
                    <a:pt x="1964" y="89"/>
                  </a:cubicBezTo>
                  <a:cubicBezTo>
                    <a:pt x="3049" y="89"/>
                    <a:pt x="3928" y="69"/>
                    <a:pt x="3928" y="40"/>
                  </a:cubicBezTo>
                  <a:cubicBezTo>
                    <a:pt x="3928" y="20"/>
                    <a:pt x="3049" y="0"/>
                    <a:pt x="19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6"/>
            <p:cNvSpPr/>
            <p:nvPr/>
          </p:nvSpPr>
          <p:spPr>
            <a:xfrm>
              <a:off x="2183560" y="723900"/>
              <a:ext cx="17702" cy="130435"/>
            </a:xfrm>
            <a:custGeom>
              <a:avLst/>
              <a:gdLst/>
              <a:ahLst/>
              <a:cxnLst/>
              <a:rect l="l" t="t" r="r" b="b"/>
              <a:pathLst>
                <a:path w="296" h="2181" extrusionOk="0">
                  <a:moveTo>
                    <a:pt x="0" y="0"/>
                  </a:moveTo>
                  <a:lnTo>
                    <a:pt x="0" y="2181"/>
                  </a:lnTo>
                  <a:lnTo>
                    <a:pt x="296" y="79"/>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6"/>
            <p:cNvSpPr/>
            <p:nvPr/>
          </p:nvSpPr>
          <p:spPr>
            <a:xfrm>
              <a:off x="2117417" y="977529"/>
              <a:ext cx="32534" cy="19676"/>
            </a:xfrm>
            <a:custGeom>
              <a:avLst/>
              <a:gdLst/>
              <a:ahLst/>
              <a:cxnLst/>
              <a:rect l="l" t="t" r="r" b="b"/>
              <a:pathLst>
                <a:path w="544" h="329" extrusionOk="0">
                  <a:moveTo>
                    <a:pt x="521" y="1"/>
                  </a:moveTo>
                  <a:cubicBezTo>
                    <a:pt x="498" y="1"/>
                    <a:pt x="377" y="67"/>
                    <a:pt x="248" y="150"/>
                  </a:cubicBezTo>
                  <a:cubicBezTo>
                    <a:pt x="119" y="229"/>
                    <a:pt x="1" y="298"/>
                    <a:pt x="1" y="318"/>
                  </a:cubicBezTo>
                  <a:cubicBezTo>
                    <a:pt x="3" y="325"/>
                    <a:pt x="13" y="329"/>
                    <a:pt x="30" y="329"/>
                  </a:cubicBezTo>
                  <a:cubicBezTo>
                    <a:pt x="80" y="329"/>
                    <a:pt x="188" y="293"/>
                    <a:pt x="307" y="219"/>
                  </a:cubicBezTo>
                  <a:cubicBezTo>
                    <a:pt x="455" y="130"/>
                    <a:pt x="544" y="22"/>
                    <a:pt x="524" y="2"/>
                  </a:cubicBezTo>
                  <a:cubicBezTo>
                    <a:pt x="523" y="1"/>
                    <a:pt x="522" y="1"/>
                    <a:pt x="5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6"/>
            <p:cNvSpPr/>
            <p:nvPr/>
          </p:nvSpPr>
          <p:spPr>
            <a:xfrm>
              <a:off x="1908789" y="1953600"/>
              <a:ext cx="431708" cy="5382"/>
            </a:xfrm>
            <a:custGeom>
              <a:avLst/>
              <a:gdLst/>
              <a:ahLst/>
              <a:cxnLst/>
              <a:rect l="l" t="t" r="r" b="b"/>
              <a:pathLst>
                <a:path w="10134" h="90" extrusionOk="0">
                  <a:moveTo>
                    <a:pt x="5072" y="1"/>
                  </a:moveTo>
                  <a:cubicBezTo>
                    <a:pt x="2270" y="1"/>
                    <a:pt x="1" y="21"/>
                    <a:pt x="1" y="50"/>
                  </a:cubicBezTo>
                  <a:cubicBezTo>
                    <a:pt x="1" y="70"/>
                    <a:pt x="2270" y="90"/>
                    <a:pt x="5072" y="90"/>
                  </a:cubicBezTo>
                  <a:cubicBezTo>
                    <a:pt x="7865" y="90"/>
                    <a:pt x="10134" y="70"/>
                    <a:pt x="10134" y="50"/>
                  </a:cubicBezTo>
                  <a:cubicBezTo>
                    <a:pt x="10134" y="21"/>
                    <a:pt x="7865" y="1"/>
                    <a:pt x="507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6"/>
            <p:cNvSpPr/>
            <p:nvPr/>
          </p:nvSpPr>
          <p:spPr>
            <a:xfrm>
              <a:off x="1904998" y="2274618"/>
              <a:ext cx="431751" cy="5382"/>
            </a:xfrm>
            <a:custGeom>
              <a:avLst/>
              <a:gdLst/>
              <a:ahLst/>
              <a:cxnLst/>
              <a:rect l="l" t="t" r="r" b="b"/>
              <a:pathLst>
                <a:path w="10135" h="90" extrusionOk="0">
                  <a:moveTo>
                    <a:pt x="5072" y="0"/>
                  </a:moveTo>
                  <a:cubicBezTo>
                    <a:pt x="2270" y="0"/>
                    <a:pt x="1" y="20"/>
                    <a:pt x="1" y="40"/>
                  </a:cubicBezTo>
                  <a:cubicBezTo>
                    <a:pt x="1" y="70"/>
                    <a:pt x="2270" y="89"/>
                    <a:pt x="5072" y="89"/>
                  </a:cubicBezTo>
                  <a:cubicBezTo>
                    <a:pt x="7865" y="89"/>
                    <a:pt x="10134" y="70"/>
                    <a:pt x="10134" y="40"/>
                  </a:cubicBezTo>
                  <a:cubicBezTo>
                    <a:pt x="10134" y="20"/>
                    <a:pt x="7865" y="0"/>
                    <a:pt x="507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6"/>
            <p:cNvSpPr/>
            <p:nvPr/>
          </p:nvSpPr>
          <p:spPr>
            <a:xfrm>
              <a:off x="2297427" y="908575"/>
              <a:ext cx="8911" cy="27809"/>
            </a:xfrm>
            <a:custGeom>
              <a:avLst/>
              <a:gdLst/>
              <a:ahLst/>
              <a:cxnLst/>
              <a:rect l="l" t="t" r="r" b="b"/>
              <a:pathLst>
                <a:path w="149" h="465" extrusionOk="0">
                  <a:moveTo>
                    <a:pt x="89" y="0"/>
                  </a:moveTo>
                  <a:cubicBezTo>
                    <a:pt x="69" y="0"/>
                    <a:pt x="50" y="99"/>
                    <a:pt x="40" y="227"/>
                  </a:cubicBezTo>
                  <a:cubicBezTo>
                    <a:pt x="20" y="356"/>
                    <a:pt x="0" y="464"/>
                    <a:pt x="20" y="464"/>
                  </a:cubicBezTo>
                  <a:cubicBezTo>
                    <a:pt x="21" y="465"/>
                    <a:pt x="22" y="465"/>
                    <a:pt x="23" y="465"/>
                  </a:cubicBezTo>
                  <a:cubicBezTo>
                    <a:pt x="46" y="465"/>
                    <a:pt x="100" y="378"/>
                    <a:pt x="119" y="247"/>
                  </a:cubicBezTo>
                  <a:cubicBezTo>
                    <a:pt x="148" y="109"/>
                    <a:pt x="119" y="0"/>
                    <a:pt x="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6"/>
            <p:cNvSpPr/>
            <p:nvPr/>
          </p:nvSpPr>
          <p:spPr>
            <a:xfrm>
              <a:off x="1760446" y="1436107"/>
              <a:ext cx="352909" cy="214281"/>
            </a:xfrm>
            <a:custGeom>
              <a:avLst/>
              <a:gdLst/>
              <a:ahLst/>
              <a:cxnLst/>
              <a:rect l="l" t="t" r="r" b="b"/>
              <a:pathLst>
                <a:path w="5901" h="3583" extrusionOk="0">
                  <a:moveTo>
                    <a:pt x="5151" y="0"/>
                  </a:moveTo>
                  <a:lnTo>
                    <a:pt x="0" y="99"/>
                  </a:lnTo>
                  <a:lnTo>
                    <a:pt x="819" y="3582"/>
                  </a:lnTo>
                  <a:lnTo>
                    <a:pt x="5901" y="3464"/>
                  </a:lnTo>
                  <a:lnTo>
                    <a:pt x="515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6"/>
            <p:cNvSpPr/>
            <p:nvPr/>
          </p:nvSpPr>
          <p:spPr>
            <a:xfrm>
              <a:off x="1996493" y="1492144"/>
              <a:ext cx="164105" cy="119849"/>
            </a:xfrm>
            <a:custGeom>
              <a:avLst/>
              <a:gdLst/>
              <a:ahLst/>
              <a:cxnLst/>
              <a:rect l="l" t="t" r="r" b="b"/>
              <a:pathLst>
                <a:path w="2744" h="2004" extrusionOk="0">
                  <a:moveTo>
                    <a:pt x="1500" y="1"/>
                  </a:moveTo>
                  <a:lnTo>
                    <a:pt x="1500" y="494"/>
                  </a:lnTo>
                  <a:lnTo>
                    <a:pt x="119" y="494"/>
                  </a:lnTo>
                  <a:cubicBezTo>
                    <a:pt x="0" y="918"/>
                    <a:pt x="701" y="1007"/>
                    <a:pt x="701" y="1007"/>
                  </a:cubicBezTo>
                  <a:cubicBezTo>
                    <a:pt x="750" y="1570"/>
                    <a:pt x="1224" y="2004"/>
                    <a:pt x="1786" y="2004"/>
                  </a:cubicBezTo>
                  <a:lnTo>
                    <a:pt x="2743" y="2004"/>
                  </a:lnTo>
                  <a:lnTo>
                    <a:pt x="2743" y="790"/>
                  </a:lnTo>
                  <a:cubicBezTo>
                    <a:pt x="2497" y="1"/>
                    <a:pt x="1500" y="1"/>
                    <a:pt x="150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2138707" y="1302744"/>
              <a:ext cx="435500" cy="317923"/>
            </a:xfrm>
            <a:custGeom>
              <a:avLst/>
              <a:gdLst/>
              <a:ahLst/>
              <a:cxnLst/>
              <a:rect l="l" t="t" r="r" b="b"/>
              <a:pathLst>
                <a:path w="7282" h="5316" extrusionOk="0">
                  <a:moveTo>
                    <a:pt x="5664" y="1"/>
                  </a:moveTo>
                  <a:lnTo>
                    <a:pt x="3710" y="1382"/>
                  </a:lnTo>
                  <a:lnTo>
                    <a:pt x="4371" y="2892"/>
                  </a:lnTo>
                  <a:lnTo>
                    <a:pt x="0" y="3306"/>
                  </a:lnTo>
                  <a:lnTo>
                    <a:pt x="0" y="5299"/>
                  </a:lnTo>
                  <a:cubicBezTo>
                    <a:pt x="46" y="5311"/>
                    <a:pt x="1166" y="5315"/>
                    <a:pt x="2514" y="5315"/>
                  </a:cubicBezTo>
                  <a:cubicBezTo>
                    <a:pt x="3467" y="5315"/>
                    <a:pt x="4534" y="5313"/>
                    <a:pt x="5417" y="5309"/>
                  </a:cubicBezTo>
                  <a:cubicBezTo>
                    <a:pt x="6443" y="5309"/>
                    <a:pt x="7282" y="4470"/>
                    <a:pt x="7282" y="3444"/>
                  </a:cubicBezTo>
                  <a:cubicBezTo>
                    <a:pt x="7282" y="3355"/>
                    <a:pt x="7262" y="3257"/>
                    <a:pt x="7223" y="3178"/>
                  </a:cubicBezTo>
                  <a:lnTo>
                    <a:pt x="5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2138707" y="1616656"/>
              <a:ext cx="287423" cy="5382"/>
            </a:xfrm>
            <a:custGeom>
              <a:avLst/>
              <a:gdLst/>
              <a:ahLst/>
              <a:cxnLst/>
              <a:rect l="l" t="t" r="r" b="b"/>
              <a:pathLst>
                <a:path w="4806" h="90" extrusionOk="0">
                  <a:moveTo>
                    <a:pt x="2408" y="1"/>
                  </a:moveTo>
                  <a:cubicBezTo>
                    <a:pt x="1076" y="1"/>
                    <a:pt x="0" y="21"/>
                    <a:pt x="0" y="40"/>
                  </a:cubicBezTo>
                  <a:cubicBezTo>
                    <a:pt x="0" y="70"/>
                    <a:pt x="1076" y="90"/>
                    <a:pt x="2408" y="90"/>
                  </a:cubicBezTo>
                  <a:cubicBezTo>
                    <a:pt x="3730" y="90"/>
                    <a:pt x="4805" y="70"/>
                    <a:pt x="4805" y="40"/>
                  </a:cubicBezTo>
                  <a:cubicBezTo>
                    <a:pt x="4805" y="21"/>
                    <a:pt x="3730" y="1"/>
                    <a:pt x="24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2140441" y="1475219"/>
              <a:ext cx="259733" cy="27450"/>
            </a:xfrm>
            <a:custGeom>
              <a:avLst/>
              <a:gdLst/>
              <a:ahLst/>
              <a:cxnLst/>
              <a:rect l="l" t="t" r="r" b="b"/>
              <a:pathLst>
                <a:path w="4343" h="459" extrusionOk="0">
                  <a:moveTo>
                    <a:pt x="4253" y="0"/>
                  </a:moveTo>
                  <a:cubicBezTo>
                    <a:pt x="4224" y="0"/>
                    <a:pt x="4194" y="3"/>
                    <a:pt x="4165" y="8"/>
                  </a:cubicBezTo>
                  <a:cubicBezTo>
                    <a:pt x="4056" y="8"/>
                    <a:pt x="3898" y="17"/>
                    <a:pt x="3701" y="37"/>
                  </a:cubicBezTo>
                  <a:cubicBezTo>
                    <a:pt x="3306" y="67"/>
                    <a:pt x="2763" y="126"/>
                    <a:pt x="2171" y="185"/>
                  </a:cubicBezTo>
                  <a:cubicBezTo>
                    <a:pt x="1570" y="244"/>
                    <a:pt x="1027" y="304"/>
                    <a:pt x="632" y="353"/>
                  </a:cubicBezTo>
                  <a:cubicBezTo>
                    <a:pt x="435" y="383"/>
                    <a:pt x="277" y="402"/>
                    <a:pt x="168" y="412"/>
                  </a:cubicBezTo>
                  <a:cubicBezTo>
                    <a:pt x="109" y="422"/>
                    <a:pt x="60" y="432"/>
                    <a:pt x="1" y="452"/>
                  </a:cubicBezTo>
                  <a:cubicBezTo>
                    <a:pt x="30" y="457"/>
                    <a:pt x="60" y="459"/>
                    <a:pt x="90" y="459"/>
                  </a:cubicBezTo>
                  <a:cubicBezTo>
                    <a:pt x="119" y="459"/>
                    <a:pt x="149" y="457"/>
                    <a:pt x="178" y="452"/>
                  </a:cubicBezTo>
                  <a:cubicBezTo>
                    <a:pt x="287" y="442"/>
                    <a:pt x="445" y="432"/>
                    <a:pt x="642" y="412"/>
                  </a:cubicBezTo>
                  <a:cubicBezTo>
                    <a:pt x="1037" y="383"/>
                    <a:pt x="1579" y="333"/>
                    <a:pt x="2181" y="274"/>
                  </a:cubicBezTo>
                  <a:cubicBezTo>
                    <a:pt x="2773" y="205"/>
                    <a:pt x="3316" y="146"/>
                    <a:pt x="3711" y="96"/>
                  </a:cubicBezTo>
                  <a:cubicBezTo>
                    <a:pt x="3908" y="77"/>
                    <a:pt x="4066" y="57"/>
                    <a:pt x="4174" y="37"/>
                  </a:cubicBezTo>
                  <a:cubicBezTo>
                    <a:pt x="4234" y="37"/>
                    <a:pt x="4283" y="17"/>
                    <a:pt x="4342" y="8"/>
                  </a:cubicBezTo>
                  <a:cubicBezTo>
                    <a:pt x="4313" y="3"/>
                    <a:pt x="4283" y="0"/>
                    <a:pt x="4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2397718" y="1473186"/>
              <a:ext cx="42581" cy="52090"/>
            </a:xfrm>
            <a:custGeom>
              <a:avLst/>
              <a:gdLst/>
              <a:ahLst/>
              <a:cxnLst/>
              <a:rect l="l" t="t" r="r" b="b"/>
              <a:pathLst>
                <a:path w="712" h="871" extrusionOk="0">
                  <a:moveTo>
                    <a:pt x="25" y="0"/>
                  </a:moveTo>
                  <a:cubicBezTo>
                    <a:pt x="23" y="0"/>
                    <a:pt x="22" y="1"/>
                    <a:pt x="20" y="2"/>
                  </a:cubicBezTo>
                  <a:cubicBezTo>
                    <a:pt x="1" y="22"/>
                    <a:pt x="168" y="199"/>
                    <a:pt x="356" y="436"/>
                  </a:cubicBezTo>
                  <a:cubicBezTo>
                    <a:pt x="529" y="677"/>
                    <a:pt x="665" y="871"/>
                    <a:pt x="690" y="871"/>
                  </a:cubicBezTo>
                  <a:cubicBezTo>
                    <a:pt x="690" y="871"/>
                    <a:pt x="691" y="871"/>
                    <a:pt x="691" y="870"/>
                  </a:cubicBezTo>
                  <a:cubicBezTo>
                    <a:pt x="711" y="861"/>
                    <a:pt x="603" y="634"/>
                    <a:pt x="415" y="387"/>
                  </a:cubicBezTo>
                  <a:cubicBezTo>
                    <a:pt x="248" y="154"/>
                    <a:pt x="62" y="0"/>
                    <a:pt x="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2400708" y="1472109"/>
              <a:ext cx="56695" cy="24341"/>
            </a:xfrm>
            <a:custGeom>
              <a:avLst/>
              <a:gdLst/>
              <a:ahLst/>
              <a:cxnLst/>
              <a:rect l="l" t="t" r="r" b="b"/>
              <a:pathLst>
                <a:path w="948" h="407" extrusionOk="0">
                  <a:moveTo>
                    <a:pt x="90" y="1"/>
                  </a:moveTo>
                  <a:cubicBezTo>
                    <a:pt x="34" y="1"/>
                    <a:pt x="0" y="9"/>
                    <a:pt x="0" y="20"/>
                  </a:cubicBezTo>
                  <a:cubicBezTo>
                    <a:pt x="0" y="40"/>
                    <a:pt x="227" y="69"/>
                    <a:pt x="484" y="178"/>
                  </a:cubicBezTo>
                  <a:cubicBezTo>
                    <a:pt x="723" y="279"/>
                    <a:pt x="894" y="407"/>
                    <a:pt x="924" y="407"/>
                  </a:cubicBezTo>
                  <a:cubicBezTo>
                    <a:pt x="926" y="407"/>
                    <a:pt x="927" y="406"/>
                    <a:pt x="928" y="405"/>
                  </a:cubicBezTo>
                  <a:cubicBezTo>
                    <a:pt x="947" y="395"/>
                    <a:pt x="780" y="208"/>
                    <a:pt x="513" y="99"/>
                  </a:cubicBezTo>
                  <a:cubicBezTo>
                    <a:pt x="346" y="25"/>
                    <a:pt x="186"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1909119" y="1496270"/>
              <a:ext cx="18360" cy="18958"/>
            </a:xfrm>
            <a:custGeom>
              <a:avLst/>
              <a:gdLst/>
              <a:ahLst/>
              <a:cxnLst/>
              <a:rect l="l" t="t" r="r" b="b"/>
              <a:pathLst>
                <a:path w="307" h="317" extrusionOk="0">
                  <a:moveTo>
                    <a:pt x="149" y="1"/>
                  </a:moveTo>
                  <a:cubicBezTo>
                    <a:pt x="70" y="1"/>
                    <a:pt x="1" y="70"/>
                    <a:pt x="1" y="159"/>
                  </a:cubicBezTo>
                  <a:cubicBezTo>
                    <a:pt x="1" y="248"/>
                    <a:pt x="70" y="317"/>
                    <a:pt x="149" y="317"/>
                  </a:cubicBezTo>
                  <a:cubicBezTo>
                    <a:pt x="238" y="317"/>
                    <a:pt x="307" y="248"/>
                    <a:pt x="307" y="159"/>
                  </a:cubicBezTo>
                  <a:cubicBezTo>
                    <a:pt x="307" y="70"/>
                    <a:pt x="238" y="1"/>
                    <a:pt x="14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2244919" y="1350528"/>
              <a:ext cx="87375" cy="23085"/>
            </a:xfrm>
            <a:custGeom>
              <a:avLst/>
              <a:gdLst/>
              <a:ahLst/>
              <a:cxnLst/>
              <a:rect l="l" t="t" r="r" b="b"/>
              <a:pathLst>
                <a:path w="1461" h="386" extrusionOk="0">
                  <a:moveTo>
                    <a:pt x="0" y="1"/>
                  </a:moveTo>
                  <a:lnTo>
                    <a:pt x="0" y="386"/>
                  </a:lnTo>
                  <a:lnTo>
                    <a:pt x="1461" y="386"/>
                  </a:lnTo>
                  <a:lnTo>
                    <a:pt x="146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1671936" y="1269074"/>
              <a:ext cx="54363" cy="67998"/>
            </a:xfrm>
            <a:custGeom>
              <a:avLst/>
              <a:gdLst/>
              <a:ahLst/>
              <a:cxnLst/>
              <a:rect l="l" t="t" r="r" b="b"/>
              <a:pathLst>
                <a:path w="909" h="1137" extrusionOk="0">
                  <a:moveTo>
                    <a:pt x="885" y="0"/>
                  </a:moveTo>
                  <a:cubicBezTo>
                    <a:pt x="853" y="0"/>
                    <a:pt x="652" y="240"/>
                    <a:pt x="415" y="534"/>
                  </a:cubicBezTo>
                  <a:cubicBezTo>
                    <a:pt x="178" y="850"/>
                    <a:pt x="0" y="1116"/>
                    <a:pt x="20" y="1136"/>
                  </a:cubicBezTo>
                  <a:cubicBezTo>
                    <a:pt x="20" y="1136"/>
                    <a:pt x="20" y="1136"/>
                    <a:pt x="21" y="1136"/>
                  </a:cubicBezTo>
                  <a:cubicBezTo>
                    <a:pt x="39" y="1136"/>
                    <a:pt x="252" y="903"/>
                    <a:pt x="484" y="593"/>
                  </a:cubicBezTo>
                  <a:cubicBezTo>
                    <a:pt x="730" y="277"/>
                    <a:pt x="908" y="11"/>
                    <a:pt x="888" y="1"/>
                  </a:cubicBezTo>
                  <a:cubicBezTo>
                    <a:pt x="888" y="0"/>
                    <a:pt x="887" y="0"/>
                    <a:pt x="8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6"/>
            <p:cNvSpPr/>
            <p:nvPr/>
          </p:nvSpPr>
          <p:spPr>
            <a:xfrm>
              <a:off x="1667212" y="1264828"/>
              <a:ext cx="60822" cy="36302"/>
            </a:xfrm>
            <a:custGeom>
              <a:avLst/>
              <a:gdLst/>
              <a:ahLst/>
              <a:cxnLst/>
              <a:rect l="l" t="t" r="r" b="b"/>
              <a:pathLst>
                <a:path w="1017" h="607" extrusionOk="0">
                  <a:moveTo>
                    <a:pt x="999" y="0"/>
                  </a:moveTo>
                  <a:cubicBezTo>
                    <a:pt x="955" y="0"/>
                    <a:pt x="721" y="79"/>
                    <a:pt x="464" y="230"/>
                  </a:cubicBezTo>
                  <a:cubicBezTo>
                    <a:pt x="188" y="398"/>
                    <a:pt x="0" y="595"/>
                    <a:pt x="20" y="605"/>
                  </a:cubicBezTo>
                  <a:cubicBezTo>
                    <a:pt x="21" y="606"/>
                    <a:pt x="23" y="607"/>
                    <a:pt x="26" y="607"/>
                  </a:cubicBezTo>
                  <a:cubicBezTo>
                    <a:pt x="65" y="607"/>
                    <a:pt x="263" y="467"/>
                    <a:pt x="513" y="309"/>
                  </a:cubicBezTo>
                  <a:cubicBezTo>
                    <a:pt x="790" y="141"/>
                    <a:pt x="1017" y="33"/>
                    <a:pt x="1007" y="3"/>
                  </a:cubicBezTo>
                  <a:cubicBezTo>
                    <a:pt x="1007" y="1"/>
                    <a:pt x="1004" y="0"/>
                    <a:pt x="9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36"/>
          <p:cNvGrpSpPr/>
          <p:nvPr/>
        </p:nvGrpSpPr>
        <p:grpSpPr>
          <a:xfrm>
            <a:off x="1642107" y="2897217"/>
            <a:ext cx="959698" cy="1658460"/>
            <a:chOff x="5806575" y="2035075"/>
            <a:chExt cx="582200" cy="1006225"/>
          </a:xfrm>
        </p:grpSpPr>
        <p:sp>
          <p:nvSpPr>
            <p:cNvPr id="1872" name="Google Shape;1872;p36"/>
            <p:cNvSpPr/>
            <p:nvPr/>
          </p:nvSpPr>
          <p:spPr>
            <a:xfrm>
              <a:off x="5806575" y="2280025"/>
              <a:ext cx="272625" cy="104775"/>
            </a:xfrm>
            <a:custGeom>
              <a:avLst/>
              <a:gdLst/>
              <a:ahLst/>
              <a:cxnLst/>
              <a:rect l="l" t="t" r="r" b="b"/>
              <a:pathLst>
                <a:path w="10905" h="4191" extrusionOk="0">
                  <a:moveTo>
                    <a:pt x="9513" y="0"/>
                  </a:moveTo>
                  <a:cubicBezTo>
                    <a:pt x="9513" y="0"/>
                    <a:pt x="7786" y="2063"/>
                    <a:pt x="7155" y="2151"/>
                  </a:cubicBezTo>
                  <a:cubicBezTo>
                    <a:pt x="7037" y="2168"/>
                    <a:pt x="6813" y="2174"/>
                    <a:pt x="6526" y="2174"/>
                  </a:cubicBezTo>
                  <a:cubicBezTo>
                    <a:pt x="5249" y="2174"/>
                    <a:pt x="2724" y="2043"/>
                    <a:pt x="2724" y="2043"/>
                  </a:cubicBezTo>
                  <a:cubicBezTo>
                    <a:pt x="2586" y="1964"/>
                    <a:pt x="2458" y="1875"/>
                    <a:pt x="2330" y="1776"/>
                  </a:cubicBezTo>
                  <a:cubicBezTo>
                    <a:pt x="2241" y="1717"/>
                    <a:pt x="2172" y="1638"/>
                    <a:pt x="2113" y="1549"/>
                  </a:cubicBezTo>
                  <a:cubicBezTo>
                    <a:pt x="2034" y="1441"/>
                    <a:pt x="1974" y="1332"/>
                    <a:pt x="1925" y="1204"/>
                  </a:cubicBezTo>
                  <a:cubicBezTo>
                    <a:pt x="1908" y="1148"/>
                    <a:pt x="1857" y="1118"/>
                    <a:pt x="1806" y="1118"/>
                  </a:cubicBezTo>
                  <a:cubicBezTo>
                    <a:pt x="1768" y="1118"/>
                    <a:pt x="1729" y="1136"/>
                    <a:pt x="1708" y="1175"/>
                  </a:cubicBezTo>
                  <a:cubicBezTo>
                    <a:pt x="1669" y="1273"/>
                    <a:pt x="1738" y="1599"/>
                    <a:pt x="1984" y="1905"/>
                  </a:cubicBezTo>
                  <a:cubicBezTo>
                    <a:pt x="2109" y="2055"/>
                    <a:pt x="2016" y="2098"/>
                    <a:pt x="1866" y="2098"/>
                  </a:cubicBezTo>
                  <a:cubicBezTo>
                    <a:pt x="1719" y="2098"/>
                    <a:pt x="1519" y="2057"/>
                    <a:pt x="1412" y="2033"/>
                  </a:cubicBezTo>
                  <a:cubicBezTo>
                    <a:pt x="1243" y="2002"/>
                    <a:pt x="786" y="1936"/>
                    <a:pt x="565" y="1936"/>
                  </a:cubicBezTo>
                  <a:cubicBezTo>
                    <a:pt x="502" y="1936"/>
                    <a:pt x="458" y="1941"/>
                    <a:pt x="445" y="1954"/>
                  </a:cubicBezTo>
                  <a:cubicBezTo>
                    <a:pt x="346" y="2033"/>
                    <a:pt x="406" y="2161"/>
                    <a:pt x="632" y="2191"/>
                  </a:cubicBezTo>
                  <a:cubicBezTo>
                    <a:pt x="859" y="2230"/>
                    <a:pt x="1511" y="2388"/>
                    <a:pt x="1481" y="2497"/>
                  </a:cubicBezTo>
                  <a:cubicBezTo>
                    <a:pt x="1475" y="2521"/>
                    <a:pt x="1422" y="2531"/>
                    <a:pt x="1343" y="2531"/>
                  </a:cubicBezTo>
                  <a:cubicBezTo>
                    <a:pt x="1038" y="2531"/>
                    <a:pt x="336" y="2388"/>
                    <a:pt x="336" y="2388"/>
                  </a:cubicBezTo>
                  <a:cubicBezTo>
                    <a:pt x="336" y="2388"/>
                    <a:pt x="265" y="2360"/>
                    <a:pt x="195" y="2360"/>
                  </a:cubicBezTo>
                  <a:cubicBezTo>
                    <a:pt x="140" y="2360"/>
                    <a:pt x="87" y="2377"/>
                    <a:pt x="70" y="2438"/>
                  </a:cubicBezTo>
                  <a:cubicBezTo>
                    <a:pt x="1" y="2674"/>
                    <a:pt x="1205" y="2822"/>
                    <a:pt x="1323" y="2832"/>
                  </a:cubicBezTo>
                  <a:cubicBezTo>
                    <a:pt x="1399" y="2842"/>
                    <a:pt x="1384" y="2961"/>
                    <a:pt x="1303" y="2961"/>
                  </a:cubicBezTo>
                  <a:cubicBezTo>
                    <a:pt x="1300" y="2961"/>
                    <a:pt x="1297" y="2961"/>
                    <a:pt x="1294" y="2960"/>
                  </a:cubicBezTo>
                  <a:cubicBezTo>
                    <a:pt x="1234" y="2954"/>
                    <a:pt x="760" y="2841"/>
                    <a:pt x="432" y="2841"/>
                  </a:cubicBezTo>
                  <a:cubicBezTo>
                    <a:pt x="269" y="2841"/>
                    <a:pt x="142" y="2869"/>
                    <a:pt x="119" y="2951"/>
                  </a:cubicBezTo>
                  <a:cubicBezTo>
                    <a:pt x="60" y="3128"/>
                    <a:pt x="1106" y="3089"/>
                    <a:pt x="1294" y="3247"/>
                  </a:cubicBezTo>
                  <a:cubicBezTo>
                    <a:pt x="1354" y="3304"/>
                    <a:pt x="1280" y="3318"/>
                    <a:pt x="1154" y="3318"/>
                  </a:cubicBezTo>
                  <a:cubicBezTo>
                    <a:pt x="1043" y="3318"/>
                    <a:pt x="892" y="3307"/>
                    <a:pt x="758" y="3307"/>
                  </a:cubicBezTo>
                  <a:cubicBezTo>
                    <a:pt x="601" y="3307"/>
                    <a:pt x="469" y="3322"/>
                    <a:pt x="455" y="3385"/>
                  </a:cubicBezTo>
                  <a:cubicBezTo>
                    <a:pt x="435" y="3454"/>
                    <a:pt x="435" y="3503"/>
                    <a:pt x="1017" y="3543"/>
                  </a:cubicBezTo>
                  <a:cubicBezTo>
                    <a:pt x="1118" y="3545"/>
                    <a:pt x="1220" y="3546"/>
                    <a:pt x="1322" y="3546"/>
                  </a:cubicBezTo>
                  <a:cubicBezTo>
                    <a:pt x="1629" y="3546"/>
                    <a:pt x="1940" y="3535"/>
                    <a:pt x="2251" y="3513"/>
                  </a:cubicBezTo>
                  <a:cubicBezTo>
                    <a:pt x="2251" y="3513"/>
                    <a:pt x="5138" y="4191"/>
                    <a:pt x="6906" y="4191"/>
                  </a:cubicBezTo>
                  <a:cubicBezTo>
                    <a:pt x="7396" y="4191"/>
                    <a:pt x="7800" y="4139"/>
                    <a:pt x="8033" y="4006"/>
                  </a:cubicBezTo>
                  <a:cubicBezTo>
                    <a:pt x="9118" y="3355"/>
                    <a:pt x="10085" y="2536"/>
                    <a:pt x="10904" y="1579"/>
                  </a:cubicBezTo>
                  <a:lnTo>
                    <a:pt x="951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6"/>
            <p:cNvSpPr/>
            <p:nvPr/>
          </p:nvSpPr>
          <p:spPr>
            <a:xfrm>
              <a:off x="6107275" y="2060425"/>
              <a:ext cx="112625" cy="106275"/>
            </a:xfrm>
            <a:custGeom>
              <a:avLst/>
              <a:gdLst/>
              <a:ahLst/>
              <a:cxnLst/>
              <a:rect l="l" t="t" r="r" b="b"/>
              <a:pathLst>
                <a:path w="4505" h="4251" extrusionOk="0">
                  <a:moveTo>
                    <a:pt x="1874" y="0"/>
                  </a:moveTo>
                  <a:cubicBezTo>
                    <a:pt x="1852" y="0"/>
                    <a:pt x="1829" y="1"/>
                    <a:pt x="1807" y="3"/>
                  </a:cubicBezTo>
                  <a:cubicBezTo>
                    <a:pt x="1491" y="32"/>
                    <a:pt x="1215" y="230"/>
                    <a:pt x="909" y="269"/>
                  </a:cubicBezTo>
                  <a:cubicBezTo>
                    <a:pt x="751" y="299"/>
                    <a:pt x="593" y="279"/>
                    <a:pt x="435" y="309"/>
                  </a:cubicBezTo>
                  <a:cubicBezTo>
                    <a:pt x="277" y="318"/>
                    <a:pt x="129" y="407"/>
                    <a:pt x="50" y="545"/>
                  </a:cubicBezTo>
                  <a:cubicBezTo>
                    <a:pt x="11" y="654"/>
                    <a:pt x="1" y="782"/>
                    <a:pt x="31" y="901"/>
                  </a:cubicBezTo>
                  <a:cubicBezTo>
                    <a:pt x="50" y="1098"/>
                    <a:pt x="11" y="1749"/>
                    <a:pt x="248" y="1799"/>
                  </a:cubicBezTo>
                  <a:lnTo>
                    <a:pt x="2823" y="3851"/>
                  </a:lnTo>
                  <a:cubicBezTo>
                    <a:pt x="2812" y="4104"/>
                    <a:pt x="3011" y="4251"/>
                    <a:pt x="3209" y="4251"/>
                  </a:cubicBezTo>
                  <a:cubicBezTo>
                    <a:pt x="3359" y="4251"/>
                    <a:pt x="3508" y="4166"/>
                    <a:pt x="3563" y="3979"/>
                  </a:cubicBezTo>
                  <a:cubicBezTo>
                    <a:pt x="3583" y="3930"/>
                    <a:pt x="3573" y="3880"/>
                    <a:pt x="3622" y="3841"/>
                  </a:cubicBezTo>
                  <a:cubicBezTo>
                    <a:pt x="3644" y="3823"/>
                    <a:pt x="3669" y="3817"/>
                    <a:pt x="3694" y="3817"/>
                  </a:cubicBezTo>
                  <a:cubicBezTo>
                    <a:pt x="3725" y="3817"/>
                    <a:pt x="3757" y="3826"/>
                    <a:pt x="3790" y="3831"/>
                  </a:cubicBezTo>
                  <a:cubicBezTo>
                    <a:pt x="3819" y="3836"/>
                    <a:pt x="3848" y="3838"/>
                    <a:pt x="3875" y="3838"/>
                  </a:cubicBezTo>
                  <a:cubicBezTo>
                    <a:pt x="4246" y="3838"/>
                    <a:pt x="4505" y="3431"/>
                    <a:pt x="4303" y="3091"/>
                  </a:cubicBezTo>
                  <a:cubicBezTo>
                    <a:pt x="4194" y="2904"/>
                    <a:pt x="3997" y="2805"/>
                    <a:pt x="3889" y="2627"/>
                  </a:cubicBezTo>
                  <a:cubicBezTo>
                    <a:pt x="3790" y="2450"/>
                    <a:pt x="3760" y="2243"/>
                    <a:pt x="3800" y="2045"/>
                  </a:cubicBezTo>
                  <a:cubicBezTo>
                    <a:pt x="3839" y="1848"/>
                    <a:pt x="3849" y="1641"/>
                    <a:pt x="3849" y="1443"/>
                  </a:cubicBezTo>
                  <a:cubicBezTo>
                    <a:pt x="3800" y="1098"/>
                    <a:pt x="3553" y="822"/>
                    <a:pt x="3227" y="713"/>
                  </a:cubicBezTo>
                  <a:cubicBezTo>
                    <a:pt x="3089" y="684"/>
                    <a:pt x="2961" y="644"/>
                    <a:pt x="2843" y="585"/>
                  </a:cubicBezTo>
                  <a:cubicBezTo>
                    <a:pt x="2714" y="496"/>
                    <a:pt x="2606" y="388"/>
                    <a:pt x="2517" y="259"/>
                  </a:cubicBezTo>
                  <a:cubicBezTo>
                    <a:pt x="2345" y="97"/>
                    <a:pt x="2116" y="0"/>
                    <a:pt x="18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6"/>
            <p:cNvSpPr/>
            <p:nvPr/>
          </p:nvSpPr>
          <p:spPr>
            <a:xfrm>
              <a:off x="6108275" y="2074275"/>
              <a:ext cx="81675" cy="134725"/>
            </a:xfrm>
            <a:custGeom>
              <a:avLst/>
              <a:gdLst/>
              <a:ahLst/>
              <a:cxnLst/>
              <a:rect l="l" t="t" r="r" b="b"/>
              <a:pathLst>
                <a:path w="3267" h="5389" extrusionOk="0">
                  <a:moveTo>
                    <a:pt x="1335" y="1"/>
                  </a:moveTo>
                  <a:cubicBezTo>
                    <a:pt x="937" y="1"/>
                    <a:pt x="536" y="82"/>
                    <a:pt x="158" y="248"/>
                  </a:cubicBezTo>
                  <a:cubicBezTo>
                    <a:pt x="158" y="248"/>
                    <a:pt x="0" y="2211"/>
                    <a:pt x="10" y="3070"/>
                  </a:cubicBezTo>
                  <a:cubicBezTo>
                    <a:pt x="20" y="3918"/>
                    <a:pt x="869" y="4057"/>
                    <a:pt x="869" y="4057"/>
                  </a:cubicBezTo>
                  <a:cubicBezTo>
                    <a:pt x="869" y="4057"/>
                    <a:pt x="859" y="4984"/>
                    <a:pt x="869" y="5221"/>
                  </a:cubicBezTo>
                  <a:lnTo>
                    <a:pt x="2931" y="5389"/>
                  </a:lnTo>
                  <a:lnTo>
                    <a:pt x="3266" y="712"/>
                  </a:lnTo>
                  <a:lnTo>
                    <a:pt x="3138" y="613"/>
                  </a:lnTo>
                  <a:cubicBezTo>
                    <a:pt x="2614" y="211"/>
                    <a:pt x="1978" y="1"/>
                    <a:pt x="133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6"/>
            <p:cNvSpPr/>
            <p:nvPr/>
          </p:nvSpPr>
          <p:spPr>
            <a:xfrm>
              <a:off x="6111675" y="2111725"/>
              <a:ext cx="7975" cy="6350"/>
            </a:xfrm>
            <a:custGeom>
              <a:avLst/>
              <a:gdLst/>
              <a:ahLst/>
              <a:cxnLst/>
              <a:rect l="l" t="t" r="r" b="b"/>
              <a:pathLst>
                <a:path w="319" h="254" extrusionOk="0">
                  <a:moveTo>
                    <a:pt x="180" y="0"/>
                  </a:moveTo>
                  <a:cubicBezTo>
                    <a:pt x="152" y="0"/>
                    <a:pt x="123" y="10"/>
                    <a:pt x="101" y="33"/>
                  </a:cubicBezTo>
                  <a:cubicBezTo>
                    <a:pt x="1" y="125"/>
                    <a:pt x="82" y="254"/>
                    <a:pt x="183" y="254"/>
                  </a:cubicBezTo>
                  <a:cubicBezTo>
                    <a:pt x="211" y="254"/>
                    <a:pt x="241" y="244"/>
                    <a:pt x="269" y="220"/>
                  </a:cubicBezTo>
                  <a:cubicBezTo>
                    <a:pt x="318" y="171"/>
                    <a:pt x="318" y="92"/>
                    <a:pt x="269" y="43"/>
                  </a:cubicBezTo>
                  <a:cubicBezTo>
                    <a:pt x="247" y="15"/>
                    <a:pt x="214" y="0"/>
                    <a:pt x="1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6"/>
            <p:cNvSpPr/>
            <p:nvPr/>
          </p:nvSpPr>
          <p:spPr>
            <a:xfrm>
              <a:off x="6111475" y="2109075"/>
              <a:ext cx="11375" cy="3250"/>
            </a:xfrm>
            <a:custGeom>
              <a:avLst/>
              <a:gdLst/>
              <a:ahLst/>
              <a:cxnLst/>
              <a:rect l="l" t="t" r="r" b="b"/>
              <a:pathLst>
                <a:path w="455" h="130" extrusionOk="0">
                  <a:moveTo>
                    <a:pt x="223" y="1"/>
                  </a:moveTo>
                  <a:cubicBezTo>
                    <a:pt x="161" y="1"/>
                    <a:pt x="99" y="20"/>
                    <a:pt x="50" y="60"/>
                  </a:cubicBezTo>
                  <a:cubicBezTo>
                    <a:pt x="11" y="89"/>
                    <a:pt x="1" y="119"/>
                    <a:pt x="11" y="129"/>
                  </a:cubicBezTo>
                  <a:cubicBezTo>
                    <a:pt x="11" y="130"/>
                    <a:pt x="13" y="130"/>
                    <a:pt x="14" y="130"/>
                  </a:cubicBezTo>
                  <a:cubicBezTo>
                    <a:pt x="34" y="130"/>
                    <a:pt x="118" y="79"/>
                    <a:pt x="228" y="79"/>
                  </a:cubicBezTo>
                  <a:cubicBezTo>
                    <a:pt x="329" y="79"/>
                    <a:pt x="402" y="123"/>
                    <a:pt x="433" y="123"/>
                  </a:cubicBezTo>
                  <a:cubicBezTo>
                    <a:pt x="438" y="123"/>
                    <a:pt x="442" y="122"/>
                    <a:pt x="445" y="119"/>
                  </a:cubicBezTo>
                  <a:cubicBezTo>
                    <a:pt x="455" y="109"/>
                    <a:pt x="435" y="89"/>
                    <a:pt x="395" y="60"/>
                  </a:cubicBezTo>
                  <a:cubicBezTo>
                    <a:pt x="346" y="20"/>
                    <a:pt x="284" y="1"/>
                    <a:pt x="2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6"/>
            <p:cNvSpPr/>
            <p:nvPr/>
          </p:nvSpPr>
          <p:spPr>
            <a:xfrm>
              <a:off x="6143300" y="2114975"/>
              <a:ext cx="7750" cy="6075"/>
            </a:xfrm>
            <a:custGeom>
              <a:avLst/>
              <a:gdLst/>
              <a:ahLst/>
              <a:cxnLst/>
              <a:rect l="l" t="t" r="r" b="b"/>
              <a:pathLst>
                <a:path w="310" h="243" extrusionOk="0">
                  <a:moveTo>
                    <a:pt x="157" y="1"/>
                  </a:moveTo>
                  <a:cubicBezTo>
                    <a:pt x="134" y="1"/>
                    <a:pt x="110" y="7"/>
                    <a:pt x="89" y="21"/>
                  </a:cubicBezTo>
                  <a:cubicBezTo>
                    <a:pt x="1" y="70"/>
                    <a:pt x="20" y="218"/>
                    <a:pt x="129" y="238"/>
                  </a:cubicBezTo>
                  <a:cubicBezTo>
                    <a:pt x="139" y="241"/>
                    <a:pt x="150" y="243"/>
                    <a:pt x="160" y="243"/>
                  </a:cubicBezTo>
                  <a:cubicBezTo>
                    <a:pt x="245" y="243"/>
                    <a:pt x="310" y="140"/>
                    <a:pt x="257" y="61"/>
                  </a:cubicBezTo>
                  <a:cubicBezTo>
                    <a:pt x="238" y="22"/>
                    <a:pt x="198" y="1"/>
                    <a:pt x="1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6"/>
            <p:cNvSpPr/>
            <p:nvPr/>
          </p:nvSpPr>
          <p:spPr>
            <a:xfrm>
              <a:off x="6143550" y="2111800"/>
              <a:ext cx="11375" cy="3075"/>
            </a:xfrm>
            <a:custGeom>
              <a:avLst/>
              <a:gdLst/>
              <a:ahLst/>
              <a:cxnLst/>
              <a:rect l="l" t="t" r="r" b="b"/>
              <a:pathLst>
                <a:path w="455" h="123" extrusionOk="0">
                  <a:moveTo>
                    <a:pt x="217" y="0"/>
                  </a:moveTo>
                  <a:cubicBezTo>
                    <a:pt x="158" y="0"/>
                    <a:pt x="99" y="20"/>
                    <a:pt x="50" y="59"/>
                  </a:cubicBezTo>
                  <a:cubicBezTo>
                    <a:pt x="10" y="89"/>
                    <a:pt x="0" y="118"/>
                    <a:pt x="10" y="118"/>
                  </a:cubicBezTo>
                  <a:cubicBezTo>
                    <a:pt x="11" y="121"/>
                    <a:pt x="14" y="122"/>
                    <a:pt x="17" y="122"/>
                  </a:cubicBezTo>
                  <a:cubicBezTo>
                    <a:pt x="40" y="122"/>
                    <a:pt x="114" y="69"/>
                    <a:pt x="217" y="69"/>
                  </a:cubicBezTo>
                  <a:cubicBezTo>
                    <a:pt x="327" y="69"/>
                    <a:pt x="411" y="120"/>
                    <a:pt x="431" y="120"/>
                  </a:cubicBezTo>
                  <a:cubicBezTo>
                    <a:pt x="433" y="120"/>
                    <a:pt x="434" y="119"/>
                    <a:pt x="435" y="118"/>
                  </a:cubicBezTo>
                  <a:cubicBezTo>
                    <a:pt x="454" y="99"/>
                    <a:pt x="435" y="79"/>
                    <a:pt x="395" y="59"/>
                  </a:cubicBezTo>
                  <a:cubicBezTo>
                    <a:pt x="346" y="20"/>
                    <a:pt x="287" y="0"/>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6"/>
            <p:cNvSpPr/>
            <p:nvPr/>
          </p:nvSpPr>
          <p:spPr>
            <a:xfrm>
              <a:off x="6124050" y="2113525"/>
              <a:ext cx="9650" cy="26025"/>
            </a:xfrm>
            <a:custGeom>
              <a:avLst/>
              <a:gdLst/>
              <a:ahLst/>
              <a:cxnLst/>
              <a:rect l="l" t="t" r="r" b="b"/>
              <a:pathLst>
                <a:path w="386" h="1041" extrusionOk="0">
                  <a:moveTo>
                    <a:pt x="386" y="0"/>
                  </a:moveTo>
                  <a:cubicBezTo>
                    <a:pt x="277" y="197"/>
                    <a:pt x="188" y="395"/>
                    <a:pt x="119" y="612"/>
                  </a:cubicBezTo>
                  <a:cubicBezTo>
                    <a:pt x="90" y="691"/>
                    <a:pt x="60" y="770"/>
                    <a:pt x="30" y="859"/>
                  </a:cubicBezTo>
                  <a:cubicBezTo>
                    <a:pt x="11" y="888"/>
                    <a:pt x="1" y="938"/>
                    <a:pt x="11" y="977"/>
                  </a:cubicBezTo>
                  <a:cubicBezTo>
                    <a:pt x="21" y="997"/>
                    <a:pt x="40" y="1016"/>
                    <a:pt x="70" y="1026"/>
                  </a:cubicBezTo>
                  <a:cubicBezTo>
                    <a:pt x="80" y="1026"/>
                    <a:pt x="100" y="1036"/>
                    <a:pt x="119" y="1036"/>
                  </a:cubicBezTo>
                  <a:cubicBezTo>
                    <a:pt x="137" y="1039"/>
                    <a:pt x="155" y="1040"/>
                    <a:pt x="174" y="1040"/>
                  </a:cubicBezTo>
                  <a:cubicBezTo>
                    <a:pt x="219" y="1040"/>
                    <a:pt x="268" y="1033"/>
                    <a:pt x="317" y="1026"/>
                  </a:cubicBezTo>
                  <a:cubicBezTo>
                    <a:pt x="248" y="1007"/>
                    <a:pt x="188" y="987"/>
                    <a:pt x="119" y="987"/>
                  </a:cubicBezTo>
                  <a:cubicBezTo>
                    <a:pt x="90" y="987"/>
                    <a:pt x="70" y="977"/>
                    <a:pt x="70" y="957"/>
                  </a:cubicBezTo>
                  <a:cubicBezTo>
                    <a:pt x="60" y="928"/>
                    <a:pt x="70" y="898"/>
                    <a:pt x="90" y="868"/>
                  </a:cubicBezTo>
                  <a:lnTo>
                    <a:pt x="178" y="632"/>
                  </a:lnTo>
                  <a:cubicBezTo>
                    <a:pt x="267" y="424"/>
                    <a:pt x="336" y="217"/>
                    <a:pt x="3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6"/>
            <p:cNvSpPr/>
            <p:nvPr/>
          </p:nvSpPr>
          <p:spPr>
            <a:xfrm>
              <a:off x="6129975" y="2167550"/>
              <a:ext cx="28150" cy="13725"/>
            </a:xfrm>
            <a:custGeom>
              <a:avLst/>
              <a:gdLst/>
              <a:ahLst/>
              <a:cxnLst/>
              <a:rect l="l" t="t" r="r" b="b"/>
              <a:pathLst>
                <a:path w="1126" h="549" extrusionOk="0">
                  <a:moveTo>
                    <a:pt x="1126" y="0"/>
                  </a:moveTo>
                  <a:lnTo>
                    <a:pt x="1126" y="0"/>
                  </a:lnTo>
                  <a:cubicBezTo>
                    <a:pt x="804" y="208"/>
                    <a:pt x="437" y="316"/>
                    <a:pt x="60" y="316"/>
                  </a:cubicBezTo>
                  <a:cubicBezTo>
                    <a:pt x="43" y="316"/>
                    <a:pt x="27" y="316"/>
                    <a:pt x="11" y="316"/>
                  </a:cubicBezTo>
                  <a:lnTo>
                    <a:pt x="1" y="543"/>
                  </a:lnTo>
                  <a:cubicBezTo>
                    <a:pt x="47" y="546"/>
                    <a:pt x="91" y="548"/>
                    <a:pt x="133" y="548"/>
                  </a:cubicBezTo>
                  <a:cubicBezTo>
                    <a:pt x="887" y="548"/>
                    <a:pt x="1125" y="0"/>
                    <a:pt x="112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6"/>
            <p:cNvSpPr/>
            <p:nvPr/>
          </p:nvSpPr>
          <p:spPr>
            <a:xfrm>
              <a:off x="6185225" y="2117275"/>
              <a:ext cx="14600" cy="22200"/>
            </a:xfrm>
            <a:custGeom>
              <a:avLst/>
              <a:gdLst/>
              <a:ahLst/>
              <a:cxnLst/>
              <a:rect l="l" t="t" r="r" b="b"/>
              <a:pathLst>
                <a:path w="584" h="888" extrusionOk="0">
                  <a:moveTo>
                    <a:pt x="183" y="0"/>
                  </a:moveTo>
                  <a:cubicBezTo>
                    <a:pt x="130" y="0"/>
                    <a:pt x="92" y="8"/>
                    <a:pt x="90" y="8"/>
                  </a:cubicBezTo>
                  <a:cubicBezTo>
                    <a:pt x="90" y="8"/>
                    <a:pt x="1" y="837"/>
                    <a:pt x="1" y="847"/>
                  </a:cubicBezTo>
                  <a:cubicBezTo>
                    <a:pt x="1" y="851"/>
                    <a:pt x="102" y="887"/>
                    <a:pt x="220" y="887"/>
                  </a:cubicBezTo>
                  <a:cubicBezTo>
                    <a:pt x="385" y="887"/>
                    <a:pt x="583" y="816"/>
                    <a:pt x="583" y="482"/>
                  </a:cubicBezTo>
                  <a:cubicBezTo>
                    <a:pt x="583" y="58"/>
                    <a:pt x="327" y="0"/>
                    <a:pt x="18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6"/>
            <p:cNvSpPr/>
            <p:nvPr/>
          </p:nvSpPr>
          <p:spPr>
            <a:xfrm>
              <a:off x="6189425" y="2121900"/>
              <a:ext cx="6700" cy="12525"/>
            </a:xfrm>
            <a:custGeom>
              <a:avLst/>
              <a:gdLst/>
              <a:ahLst/>
              <a:cxnLst/>
              <a:rect l="l" t="t" r="r" b="b"/>
              <a:pathLst>
                <a:path w="268" h="501" extrusionOk="0">
                  <a:moveTo>
                    <a:pt x="119" y="1"/>
                  </a:moveTo>
                  <a:cubicBezTo>
                    <a:pt x="99" y="1"/>
                    <a:pt x="80" y="1"/>
                    <a:pt x="70" y="10"/>
                  </a:cubicBezTo>
                  <a:cubicBezTo>
                    <a:pt x="60" y="20"/>
                    <a:pt x="50" y="40"/>
                    <a:pt x="50" y="50"/>
                  </a:cubicBezTo>
                  <a:cubicBezTo>
                    <a:pt x="40" y="70"/>
                    <a:pt x="50" y="80"/>
                    <a:pt x="50" y="80"/>
                  </a:cubicBezTo>
                  <a:cubicBezTo>
                    <a:pt x="60" y="80"/>
                    <a:pt x="50" y="70"/>
                    <a:pt x="60" y="60"/>
                  </a:cubicBezTo>
                  <a:cubicBezTo>
                    <a:pt x="67" y="38"/>
                    <a:pt x="86" y="27"/>
                    <a:pt x="103" y="27"/>
                  </a:cubicBezTo>
                  <a:cubicBezTo>
                    <a:pt x="109" y="27"/>
                    <a:pt x="114" y="28"/>
                    <a:pt x="119" y="30"/>
                  </a:cubicBezTo>
                  <a:cubicBezTo>
                    <a:pt x="159" y="40"/>
                    <a:pt x="178" y="70"/>
                    <a:pt x="198" y="109"/>
                  </a:cubicBezTo>
                  <a:cubicBezTo>
                    <a:pt x="218" y="149"/>
                    <a:pt x="218" y="198"/>
                    <a:pt x="218" y="247"/>
                  </a:cubicBezTo>
                  <a:cubicBezTo>
                    <a:pt x="228" y="336"/>
                    <a:pt x="178" y="425"/>
                    <a:pt x="99" y="474"/>
                  </a:cubicBezTo>
                  <a:cubicBezTo>
                    <a:pt x="89" y="479"/>
                    <a:pt x="77" y="482"/>
                    <a:pt x="65" y="482"/>
                  </a:cubicBezTo>
                  <a:cubicBezTo>
                    <a:pt x="52" y="482"/>
                    <a:pt x="40" y="479"/>
                    <a:pt x="30" y="474"/>
                  </a:cubicBezTo>
                  <a:cubicBezTo>
                    <a:pt x="11" y="464"/>
                    <a:pt x="1" y="455"/>
                    <a:pt x="1" y="454"/>
                  </a:cubicBezTo>
                  <a:lnTo>
                    <a:pt x="1" y="454"/>
                  </a:lnTo>
                  <a:cubicBezTo>
                    <a:pt x="1" y="455"/>
                    <a:pt x="1" y="474"/>
                    <a:pt x="20" y="484"/>
                  </a:cubicBezTo>
                  <a:cubicBezTo>
                    <a:pt x="38" y="496"/>
                    <a:pt x="55" y="500"/>
                    <a:pt x="72" y="500"/>
                  </a:cubicBezTo>
                  <a:cubicBezTo>
                    <a:pt x="85" y="500"/>
                    <a:pt x="97" y="498"/>
                    <a:pt x="109" y="494"/>
                  </a:cubicBezTo>
                  <a:cubicBezTo>
                    <a:pt x="208" y="454"/>
                    <a:pt x="267" y="356"/>
                    <a:pt x="257" y="247"/>
                  </a:cubicBezTo>
                  <a:cubicBezTo>
                    <a:pt x="267" y="198"/>
                    <a:pt x="247" y="139"/>
                    <a:pt x="228" y="89"/>
                  </a:cubicBezTo>
                  <a:cubicBezTo>
                    <a:pt x="208" y="40"/>
                    <a:pt x="168" y="10"/>
                    <a:pt x="11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6"/>
            <p:cNvSpPr/>
            <p:nvPr/>
          </p:nvSpPr>
          <p:spPr>
            <a:xfrm>
              <a:off x="6108525" y="2067850"/>
              <a:ext cx="84125" cy="57550"/>
            </a:xfrm>
            <a:custGeom>
              <a:avLst/>
              <a:gdLst/>
              <a:ahLst/>
              <a:cxnLst/>
              <a:rect l="l" t="t" r="r" b="b"/>
              <a:pathLst>
                <a:path w="3365" h="2302" extrusionOk="0">
                  <a:moveTo>
                    <a:pt x="1220" y="0"/>
                  </a:moveTo>
                  <a:cubicBezTo>
                    <a:pt x="763" y="0"/>
                    <a:pt x="328" y="176"/>
                    <a:pt x="0" y="495"/>
                  </a:cubicBezTo>
                  <a:lnTo>
                    <a:pt x="148" y="456"/>
                  </a:lnTo>
                  <a:cubicBezTo>
                    <a:pt x="306" y="761"/>
                    <a:pt x="671" y="919"/>
                    <a:pt x="1007" y="929"/>
                  </a:cubicBezTo>
                  <a:cubicBezTo>
                    <a:pt x="1352" y="919"/>
                    <a:pt x="1697" y="860"/>
                    <a:pt x="2023" y="752"/>
                  </a:cubicBezTo>
                  <a:cubicBezTo>
                    <a:pt x="2112" y="727"/>
                    <a:pt x="2210" y="705"/>
                    <a:pt x="2304" y="705"/>
                  </a:cubicBezTo>
                  <a:cubicBezTo>
                    <a:pt x="2398" y="705"/>
                    <a:pt x="2487" y="727"/>
                    <a:pt x="2556" y="791"/>
                  </a:cubicBezTo>
                  <a:cubicBezTo>
                    <a:pt x="2625" y="880"/>
                    <a:pt x="2664" y="988"/>
                    <a:pt x="2664" y="1097"/>
                  </a:cubicBezTo>
                  <a:cubicBezTo>
                    <a:pt x="2694" y="1334"/>
                    <a:pt x="2694" y="1580"/>
                    <a:pt x="2674" y="1817"/>
                  </a:cubicBezTo>
                  <a:cubicBezTo>
                    <a:pt x="2654" y="1916"/>
                    <a:pt x="2654" y="2015"/>
                    <a:pt x="2674" y="2103"/>
                  </a:cubicBezTo>
                  <a:cubicBezTo>
                    <a:pt x="2694" y="2202"/>
                    <a:pt x="2773" y="2281"/>
                    <a:pt x="2872" y="2301"/>
                  </a:cubicBezTo>
                  <a:cubicBezTo>
                    <a:pt x="2874" y="2301"/>
                    <a:pt x="2877" y="2301"/>
                    <a:pt x="2880" y="2301"/>
                  </a:cubicBezTo>
                  <a:cubicBezTo>
                    <a:pt x="3026" y="2301"/>
                    <a:pt x="3198" y="2061"/>
                    <a:pt x="3247" y="1926"/>
                  </a:cubicBezTo>
                  <a:cubicBezTo>
                    <a:pt x="3296" y="1758"/>
                    <a:pt x="3325" y="1571"/>
                    <a:pt x="3325" y="1393"/>
                  </a:cubicBezTo>
                  <a:cubicBezTo>
                    <a:pt x="3365" y="1186"/>
                    <a:pt x="3325" y="969"/>
                    <a:pt x="3217" y="781"/>
                  </a:cubicBezTo>
                  <a:cubicBezTo>
                    <a:pt x="3079" y="594"/>
                    <a:pt x="2891" y="446"/>
                    <a:pt x="2664" y="357"/>
                  </a:cubicBezTo>
                  <a:cubicBezTo>
                    <a:pt x="2240" y="140"/>
                    <a:pt x="1776" y="12"/>
                    <a:pt x="1293" y="2"/>
                  </a:cubicBezTo>
                  <a:cubicBezTo>
                    <a:pt x="1269" y="1"/>
                    <a:pt x="1244" y="0"/>
                    <a:pt x="12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6"/>
            <p:cNvSpPr/>
            <p:nvPr/>
          </p:nvSpPr>
          <p:spPr>
            <a:xfrm>
              <a:off x="6291050" y="2979350"/>
              <a:ext cx="97225" cy="61950"/>
            </a:xfrm>
            <a:custGeom>
              <a:avLst/>
              <a:gdLst/>
              <a:ahLst/>
              <a:cxnLst/>
              <a:rect l="l" t="t" r="r" b="b"/>
              <a:pathLst>
                <a:path w="3889" h="2478" extrusionOk="0">
                  <a:moveTo>
                    <a:pt x="3494" y="0"/>
                  </a:moveTo>
                  <a:lnTo>
                    <a:pt x="1412" y="513"/>
                  </a:lnTo>
                  <a:lnTo>
                    <a:pt x="1668" y="1618"/>
                  </a:lnTo>
                  <a:cubicBezTo>
                    <a:pt x="1668" y="1618"/>
                    <a:pt x="1" y="2447"/>
                    <a:pt x="465" y="2477"/>
                  </a:cubicBezTo>
                  <a:cubicBezTo>
                    <a:pt x="471" y="2477"/>
                    <a:pt x="477" y="2477"/>
                    <a:pt x="484" y="2477"/>
                  </a:cubicBezTo>
                  <a:cubicBezTo>
                    <a:pt x="947" y="2477"/>
                    <a:pt x="3206" y="1833"/>
                    <a:pt x="3770" y="1668"/>
                  </a:cubicBezTo>
                  <a:lnTo>
                    <a:pt x="3888" y="1628"/>
                  </a:lnTo>
                  <a:lnTo>
                    <a:pt x="34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6"/>
            <p:cNvSpPr/>
            <p:nvPr/>
          </p:nvSpPr>
          <p:spPr>
            <a:xfrm>
              <a:off x="6369000" y="3004750"/>
              <a:ext cx="19025" cy="19525"/>
            </a:xfrm>
            <a:custGeom>
              <a:avLst/>
              <a:gdLst/>
              <a:ahLst/>
              <a:cxnLst/>
              <a:rect l="l" t="t" r="r" b="b"/>
              <a:pathLst>
                <a:path w="761" h="781" extrusionOk="0">
                  <a:moveTo>
                    <a:pt x="622" y="1"/>
                  </a:moveTo>
                  <a:cubicBezTo>
                    <a:pt x="445" y="30"/>
                    <a:pt x="277" y="129"/>
                    <a:pt x="169" y="267"/>
                  </a:cubicBezTo>
                  <a:cubicBezTo>
                    <a:pt x="60" y="415"/>
                    <a:pt x="1" y="593"/>
                    <a:pt x="11" y="780"/>
                  </a:cubicBezTo>
                  <a:lnTo>
                    <a:pt x="761" y="583"/>
                  </a:lnTo>
                  <a:lnTo>
                    <a:pt x="6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6"/>
            <p:cNvSpPr/>
            <p:nvPr/>
          </p:nvSpPr>
          <p:spPr>
            <a:xfrm>
              <a:off x="6298225" y="3018825"/>
              <a:ext cx="90050" cy="22400"/>
            </a:xfrm>
            <a:custGeom>
              <a:avLst/>
              <a:gdLst/>
              <a:ahLst/>
              <a:cxnLst/>
              <a:rect l="l" t="t" r="r" b="b"/>
              <a:pathLst>
                <a:path w="3602" h="896" extrusionOk="0">
                  <a:moveTo>
                    <a:pt x="3582" y="0"/>
                  </a:moveTo>
                  <a:lnTo>
                    <a:pt x="819" y="701"/>
                  </a:lnTo>
                  <a:cubicBezTo>
                    <a:pt x="819" y="701"/>
                    <a:pt x="710" y="473"/>
                    <a:pt x="587" y="473"/>
                  </a:cubicBezTo>
                  <a:cubicBezTo>
                    <a:pt x="582" y="473"/>
                    <a:pt x="577" y="473"/>
                    <a:pt x="572" y="474"/>
                  </a:cubicBezTo>
                  <a:cubicBezTo>
                    <a:pt x="572" y="474"/>
                    <a:pt x="0" y="799"/>
                    <a:pt x="99" y="888"/>
                  </a:cubicBezTo>
                  <a:cubicBezTo>
                    <a:pt x="105" y="893"/>
                    <a:pt x="120" y="895"/>
                    <a:pt x="144" y="895"/>
                  </a:cubicBezTo>
                  <a:cubicBezTo>
                    <a:pt x="493" y="895"/>
                    <a:pt x="2640" y="373"/>
                    <a:pt x="3601" y="49"/>
                  </a:cubicBezTo>
                  <a:lnTo>
                    <a:pt x="35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6"/>
            <p:cNvSpPr/>
            <p:nvPr/>
          </p:nvSpPr>
          <p:spPr>
            <a:xfrm>
              <a:off x="6300675" y="3018575"/>
              <a:ext cx="88100" cy="21475"/>
            </a:xfrm>
            <a:custGeom>
              <a:avLst/>
              <a:gdLst/>
              <a:ahLst/>
              <a:cxnLst/>
              <a:rect l="l" t="t" r="r" b="b"/>
              <a:pathLst>
                <a:path w="3524" h="859" extrusionOk="0">
                  <a:moveTo>
                    <a:pt x="3484" y="0"/>
                  </a:moveTo>
                  <a:lnTo>
                    <a:pt x="3385" y="30"/>
                  </a:lnTo>
                  <a:lnTo>
                    <a:pt x="3010" y="128"/>
                  </a:lnTo>
                  <a:cubicBezTo>
                    <a:pt x="2694" y="217"/>
                    <a:pt x="2250" y="326"/>
                    <a:pt x="1767" y="444"/>
                  </a:cubicBezTo>
                  <a:cubicBezTo>
                    <a:pt x="1283" y="563"/>
                    <a:pt x="839" y="671"/>
                    <a:pt x="514" y="740"/>
                  </a:cubicBezTo>
                  <a:lnTo>
                    <a:pt x="139" y="819"/>
                  </a:lnTo>
                  <a:lnTo>
                    <a:pt x="30" y="849"/>
                  </a:lnTo>
                  <a:lnTo>
                    <a:pt x="1" y="859"/>
                  </a:lnTo>
                  <a:lnTo>
                    <a:pt x="40" y="859"/>
                  </a:lnTo>
                  <a:lnTo>
                    <a:pt x="139" y="839"/>
                  </a:lnTo>
                  <a:lnTo>
                    <a:pt x="524" y="760"/>
                  </a:lnTo>
                  <a:cubicBezTo>
                    <a:pt x="839" y="691"/>
                    <a:pt x="1283" y="592"/>
                    <a:pt x="1777" y="474"/>
                  </a:cubicBezTo>
                  <a:cubicBezTo>
                    <a:pt x="2260" y="355"/>
                    <a:pt x="2704" y="247"/>
                    <a:pt x="3020" y="158"/>
                  </a:cubicBezTo>
                  <a:lnTo>
                    <a:pt x="3385" y="49"/>
                  </a:lnTo>
                  <a:lnTo>
                    <a:pt x="3484" y="10"/>
                  </a:lnTo>
                  <a:cubicBezTo>
                    <a:pt x="3503" y="10"/>
                    <a:pt x="3513" y="10"/>
                    <a:pt x="35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6"/>
            <p:cNvSpPr/>
            <p:nvPr/>
          </p:nvSpPr>
          <p:spPr>
            <a:xfrm>
              <a:off x="6312025" y="3030150"/>
              <a:ext cx="6925" cy="6950"/>
            </a:xfrm>
            <a:custGeom>
              <a:avLst/>
              <a:gdLst/>
              <a:ahLst/>
              <a:cxnLst/>
              <a:rect l="l" t="t" r="r" b="b"/>
              <a:pathLst>
                <a:path w="277" h="278" extrusionOk="0">
                  <a:moveTo>
                    <a:pt x="1" y="1"/>
                  </a:moveTo>
                  <a:lnTo>
                    <a:pt x="1" y="1"/>
                  </a:lnTo>
                  <a:cubicBezTo>
                    <a:pt x="60" y="31"/>
                    <a:pt x="119" y="70"/>
                    <a:pt x="168" y="109"/>
                  </a:cubicBezTo>
                  <a:cubicBezTo>
                    <a:pt x="208" y="159"/>
                    <a:pt x="247" y="218"/>
                    <a:pt x="277" y="277"/>
                  </a:cubicBezTo>
                  <a:cubicBezTo>
                    <a:pt x="277" y="208"/>
                    <a:pt x="237" y="139"/>
                    <a:pt x="188" y="100"/>
                  </a:cubicBezTo>
                  <a:cubicBezTo>
                    <a:pt x="139" y="40"/>
                    <a:pt x="70" y="1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6"/>
            <p:cNvSpPr/>
            <p:nvPr/>
          </p:nvSpPr>
          <p:spPr>
            <a:xfrm>
              <a:off x="6328550" y="3021775"/>
              <a:ext cx="3975" cy="3725"/>
            </a:xfrm>
            <a:custGeom>
              <a:avLst/>
              <a:gdLst/>
              <a:ahLst/>
              <a:cxnLst/>
              <a:rect l="l" t="t" r="r" b="b"/>
              <a:pathLst>
                <a:path w="159" h="149" extrusionOk="0">
                  <a:moveTo>
                    <a:pt x="11" y="0"/>
                  </a:moveTo>
                  <a:lnTo>
                    <a:pt x="11" y="0"/>
                  </a:lnTo>
                  <a:cubicBezTo>
                    <a:pt x="1" y="10"/>
                    <a:pt x="30" y="50"/>
                    <a:pt x="70" y="89"/>
                  </a:cubicBezTo>
                  <a:cubicBezTo>
                    <a:pt x="119" y="129"/>
                    <a:pt x="159" y="148"/>
                    <a:pt x="159" y="148"/>
                  </a:cubicBezTo>
                  <a:cubicBezTo>
                    <a:pt x="159" y="148"/>
                    <a:pt x="129" y="109"/>
                    <a:pt x="89" y="69"/>
                  </a:cubicBezTo>
                  <a:cubicBezTo>
                    <a:pt x="50" y="30"/>
                    <a:pt x="11" y="0"/>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6"/>
            <p:cNvSpPr/>
            <p:nvPr/>
          </p:nvSpPr>
          <p:spPr>
            <a:xfrm>
              <a:off x="6332000" y="3020200"/>
              <a:ext cx="4225" cy="2150"/>
            </a:xfrm>
            <a:custGeom>
              <a:avLst/>
              <a:gdLst/>
              <a:ahLst/>
              <a:cxnLst/>
              <a:rect l="l" t="t" r="r" b="b"/>
              <a:pathLst>
                <a:path w="169" h="86" extrusionOk="0">
                  <a:moveTo>
                    <a:pt x="17" y="1"/>
                  </a:moveTo>
                  <a:cubicBezTo>
                    <a:pt x="13" y="1"/>
                    <a:pt x="11" y="2"/>
                    <a:pt x="11" y="4"/>
                  </a:cubicBezTo>
                  <a:cubicBezTo>
                    <a:pt x="1" y="4"/>
                    <a:pt x="40" y="34"/>
                    <a:pt x="80" y="54"/>
                  </a:cubicBezTo>
                  <a:cubicBezTo>
                    <a:pt x="120" y="70"/>
                    <a:pt x="154" y="86"/>
                    <a:pt x="165" y="86"/>
                  </a:cubicBezTo>
                  <a:cubicBezTo>
                    <a:pt x="167" y="86"/>
                    <a:pt x="169" y="85"/>
                    <a:pt x="169" y="83"/>
                  </a:cubicBezTo>
                  <a:cubicBezTo>
                    <a:pt x="169" y="73"/>
                    <a:pt x="139" y="54"/>
                    <a:pt x="90" y="34"/>
                  </a:cubicBezTo>
                  <a:cubicBezTo>
                    <a:pt x="60" y="12"/>
                    <a:pt x="30"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6"/>
            <p:cNvSpPr/>
            <p:nvPr/>
          </p:nvSpPr>
          <p:spPr>
            <a:xfrm>
              <a:off x="6332250" y="3016725"/>
              <a:ext cx="5450" cy="1375"/>
            </a:xfrm>
            <a:custGeom>
              <a:avLst/>
              <a:gdLst/>
              <a:ahLst/>
              <a:cxnLst/>
              <a:rect l="l" t="t" r="r" b="b"/>
              <a:pathLst>
                <a:path w="218" h="55" extrusionOk="0">
                  <a:moveTo>
                    <a:pt x="183" y="1"/>
                  </a:moveTo>
                  <a:cubicBezTo>
                    <a:pt x="155" y="1"/>
                    <a:pt x="127" y="8"/>
                    <a:pt x="99" y="15"/>
                  </a:cubicBezTo>
                  <a:cubicBezTo>
                    <a:pt x="70" y="25"/>
                    <a:pt x="30" y="35"/>
                    <a:pt x="1" y="54"/>
                  </a:cubicBezTo>
                  <a:cubicBezTo>
                    <a:pt x="40" y="54"/>
                    <a:pt x="70" y="54"/>
                    <a:pt x="109" y="45"/>
                  </a:cubicBezTo>
                  <a:cubicBezTo>
                    <a:pt x="149" y="35"/>
                    <a:pt x="188" y="25"/>
                    <a:pt x="218" y="5"/>
                  </a:cubicBezTo>
                  <a:cubicBezTo>
                    <a:pt x="206" y="2"/>
                    <a:pt x="195" y="1"/>
                    <a:pt x="1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6"/>
            <p:cNvSpPr/>
            <p:nvPr/>
          </p:nvSpPr>
          <p:spPr>
            <a:xfrm>
              <a:off x="6331750" y="3013150"/>
              <a:ext cx="5950" cy="2000"/>
            </a:xfrm>
            <a:custGeom>
              <a:avLst/>
              <a:gdLst/>
              <a:ahLst/>
              <a:cxnLst/>
              <a:rect l="l" t="t" r="r" b="b"/>
              <a:pathLst>
                <a:path w="238" h="80" extrusionOk="0">
                  <a:moveTo>
                    <a:pt x="238" y="0"/>
                  </a:moveTo>
                  <a:cubicBezTo>
                    <a:pt x="198" y="10"/>
                    <a:pt x="159" y="20"/>
                    <a:pt x="129" y="40"/>
                  </a:cubicBezTo>
                  <a:cubicBezTo>
                    <a:pt x="80" y="49"/>
                    <a:pt x="40" y="59"/>
                    <a:pt x="1" y="79"/>
                  </a:cubicBezTo>
                  <a:cubicBezTo>
                    <a:pt x="40" y="79"/>
                    <a:pt x="90" y="79"/>
                    <a:pt x="129" y="59"/>
                  </a:cubicBezTo>
                  <a:cubicBezTo>
                    <a:pt x="169" y="49"/>
                    <a:pt x="208" y="30"/>
                    <a:pt x="2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6318925" y="3018075"/>
              <a:ext cx="10650" cy="4475"/>
            </a:xfrm>
            <a:custGeom>
              <a:avLst/>
              <a:gdLst/>
              <a:ahLst/>
              <a:cxnLst/>
              <a:rect l="l" t="t" r="r" b="b"/>
              <a:pathLst>
                <a:path w="426" h="179" extrusionOk="0">
                  <a:moveTo>
                    <a:pt x="159" y="28"/>
                  </a:moveTo>
                  <a:cubicBezTo>
                    <a:pt x="168" y="28"/>
                    <a:pt x="178" y="28"/>
                    <a:pt x="188" y="30"/>
                  </a:cubicBezTo>
                  <a:cubicBezTo>
                    <a:pt x="238" y="30"/>
                    <a:pt x="287" y="50"/>
                    <a:pt x="317" y="79"/>
                  </a:cubicBezTo>
                  <a:cubicBezTo>
                    <a:pt x="342" y="92"/>
                    <a:pt x="363" y="113"/>
                    <a:pt x="383" y="137"/>
                  </a:cubicBezTo>
                  <a:lnTo>
                    <a:pt x="383" y="137"/>
                  </a:lnTo>
                  <a:cubicBezTo>
                    <a:pt x="360" y="139"/>
                    <a:pt x="328" y="144"/>
                    <a:pt x="287" y="148"/>
                  </a:cubicBezTo>
                  <a:lnTo>
                    <a:pt x="139" y="148"/>
                  </a:lnTo>
                  <a:cubicBezTo>
                    <a:pt x="109" y="139"/>
                    <a:pt x="80" y="139"/>
                    <a:pt x="60" y="129"/>
                  </a:cubicBezTo>
                  <a:cubicBezTo>
                    <a:pt x="30" y="119"/>
                    <a:pt x="11" y="99"/>
                    <a:pt x="30" y="79"/>
                  </a:cubicBezTo>
                  <a:cubicBezTo>
                    <a:pt x="71" y="47"/>
                    <a:pt x="112" y="28"/>
                    <a:pt x="159" y="28"/>
                  </a:cubicBezTo>
                  <a:close/>
                  <a:moveTo>
                    <a:pt x="174" y="0"/>
                  </a:moveTo>
                  <a:cubicBezTo>
                    <a:pt x="117" y="0"/>
                    <a:pt x="60" y="20"/>
                    <a:pt x="11" y="60"/>
                  </a:cubicBezTo>
                  <a:cubicBezTo>
                    <a:pt x="1" y="79"/>
                    <a:pt x="1" y="99"/>
                    <a:pt x="11" y="119"/>
                  </a:cubicBezTo>
                  <a:cubicBezTo>
                    <a:pt x="21" y="139"/>
                    <a:pt x="40" y="148"/>
                    <a:pt x="60" y="148"/>
                  </a:cubicBezTo>
                  <a:cubicBezTo>
                    <a:pt x="80" y="158"/>
                    <a:pt x="109" y="168"/>
                    <a:pt x="149" y="168"/>
                  </a:cubicBezTo>
                  <a:lnTo>
                    <a:pt x="297" y="168"/>
                  </a:lnTo>
                  <a:cubicBezTo>
                    <a:pt x="326" y="161"/>
                    <a:pt x="360" y="154"/>
                    <a:pt x="391" y="147"/>
                  </a:cubicBezTo>
                  <a:lnTo>
                    <a:pt x="391" y="147"/>
                  </a:lnTo>
                  <a:cubicBezTo>
                    <a:pt x="399" y="157"/>
                    <a:pt x="407" y="167"/>
                    <a:pt x="415" y="178"/>
                  </a:cubicBezTo>
                  <a:cubicBezTo>
                    <a:pt x="407" y="162"/>
                    <a:pt x="406" y="153"/>
                    <a:pt x="400" y="144"/>
                  </a:cubicBezTo>
                  <a:lnTo>
                    <a:pt x="400" y="144"/>
                  </a:lnTo>
                  <a:cubicBezTo>
                    <a:pt x="409" y="143"/>
                    <a:pt x="417" y="141"/>
                    <a:pt x="425" y="139"/>
                  </a:cubicBezTo>
                  <a:cubicBezTo>
                    <a:pt x="425" y="136"/>
                    <a:pt x="421" y="134"/>
                    <a:pt x="413" y="134"/>
                  </a:cubicBezTo>
                  <a:cubicBezTo>
                    <a:pt x="408" y="134"/>
                    <a:pt x="402" y="135"/>
                    <a:pt x="394" y="136"/>
                  </a:cubicBezTo>
                  <a:lnTo>
                    <a:pt x="394" y="136"/>
                  </a:lnTo>
                  <a:cubicBezTo>
                    <a:pt x="384" y="107"/>
                    <a:pt x="355" y="79"/>
                    <a:pt x="336" y="60"/>
                  </a:cubicBezTo>
                  <a:cubicBezTo>
                    <a:pt x="287" y="20"/>
                    <a:pt x="230" y="0"/>
                    <a:pt x="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6"/>
            <p:cNvSpPr/>
            <p:nvPr/>
          </p:nvSpPr>
          <p:spPr>
            <a:xfrm>
              <a:off x="6327825" y="3014625"/>
              <a:ext cx="4200" cy="7175"/>
            </a:xfrm>
            <a:custGeom>
              <a:avLst/>
              <a:gdLst/>
              <a:ahLst/>
              <a:cxnLst/>
              <a:rect l="l" t="t" r="r" b="b"/>
              <a:pathLst>
                <a:path w="168" h="287" extrusionOk="0">
                  <a:moveTo>
                    <a:pt x="109" y="0"/>
                  </a:moveTo>
                  <a:cubicBezTo>
                    <a:pt x="59" y="10"/>
                    <a:pt x="30" y="50"/>
                    <a:pt x="10" y="89"/>
                  </a:cubicBezTo>
                  <a:cubicBezTo>
                    <a:pt x="0" y="129"/>
                    <a:pt x="0" y="158"/>
                    <a:pt x="0" y="198"/>
                  </a:cubicBezTo>
                  <a:cubicBezTo>
                    <a:pt x="0" y="227"/>
                    <a:pt x="20" y="267"/>
                    <a:pt x="40" y="286"/>
                  </a:cubicBezTo>
                  <a:cubicBezTo>
                    <a:pt x="30" y="257"/>
                    <a:pt x="20" y="227"/>
                    <a:pt x="20" y="198"/>
                  </a:cubicBezTo>
                  <a:cubicBezTo>
                    <a:pt x="20" y="168"/>
                    <a:pt x="20" y="129"/>
                    <a:pt x="40" y="99"/>
                  </a:cubicBezTo>
                  <a:cubicBezTo>
                    <a:pt x="49" y="69"/>
                    <a:pt x="79" y="20"/>
                    <a:pt x="109" y="20"/>
                  </a:cubicBezTo>
                  <a:cubicBezTo>
                    <a:pt x="148" y="20"/>
                    <a:pt x="148" y="69"/>
                    <a:pt x="138" y="109"/>
                  </a:cubicBezTo>
                  <a:cubicBezTo>
                    <a:pt x="128" y="138"/>
                    <a:pt x="109" y="168"/>
                    <a:pt x="99" y="198"/>
                  </a:cubicBezTo>
                  <a:cubicBezTo>
                    <a:pt x="69" y="247"/>
                    <a:pt x="49" y="277"/>
                    <a:pt x="49" y="286"/>
                  </a:cubicBezTo>
                  <a:cubicBezTo>
                    <a:pt x="49" y="286"/>
                    <a:pt x="79" y="257"/>
                    <a:pt x="109" y="207"/>
                  </a:cubicBezTo>
                  <a:cubicBezTo>
                    <a:pt x="128" y="178"/>
                    <a:pt x="148" y="148"/>
                    <a:pt x="158" y="119"/>
                  </a:cubicBezTo>
                  <a:cubicBezTo>
                    <a:pt x="168" y="89"/>
                    <a:pt x="168" y="69"/>
                    <a:pt x="168" y="50"/>
                  </a:cubicBezTo>
                  <a:cubicBezTo>
                    <a:pt x="158" y="20"/>
                    <a:pt x="138" y="0"/>
                    <a:pt x="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6"/>
            <p:cNvSpPr/>
            <p:nvPr/>
          </p:nvSpPr>
          <p:spPr>
            <a:xfrm>
              <a:off x="6369000" y="3004500"/>
              <a:ext cx="15325" cy="19275"/>
            </a:xfrm>
            <a:custGeom>
              <a:avLst/>
              <a:gdLst/>
              <a:ahLst/>
              <a:cxnLst/>
              <a:rect l="l" t="t" r="r" b="b"/>
              <a:pathLst>
                <a:path w="613" h="771" extrusionOk="0">
                  <a:moveTo>
                    <a:pt x="573" y="1"/>
                  </a:moveTo>
                  <a:cubicBezTo>
                    <a:pt x="534" y="1"/>
                    <a:pt x="494" y="11"/>
                    <a:pt x="455" y="20"/>
                  </a:cubicBezTo>
                  <a:cubicBezTo>
                    <a:pt x="198" y="109"/>
                    <a:pt x="21" y="336"/>
                    <a:pt x="11" y="603"/>
                  </a:cubicBezTo>
                  <a:cubicBezTo>
                    <a:pt x="1" y="652"/>
                    <a:pt x="1" y="691"/>
                    <a:pt x="11" y="731"/>
                  </a:cubicBezTo>
                  <a:cubicBezTo>
                    <a:pt x="11" y="741"/>
                    <a:pt x="11" y="760"/>
                    <a:pt x="21" y="770"/>
                  </a:cubicBezTo>
                  <a:cubicBezTo>
                    <a:pt x="21" y="770"/>
                    <a:pt x="11" y="711"/>
                    <a:pt x="21" y="612"/>
                  </a:cubicBezTo>
                  <a:cubicBezTo>
                    <a:pt x="30" y="484"/>
                    <a:pt x="80" y="366"/>
                    <a:pt x="159" y="267"/>
                  </a:cubicBezTo>
                  <a:cubicBezTo>
                    <a:pt x="228" y="168"/>
                    <a:pt x="336" y="90"/>
                    <a:pt x="455" y="50"/>
                  </a:cubicBezTo>
                  <a:cubicBezTo>
                    <a:pt x="544" y="11"/>
                    <a:pt x="613" y="11"/>
                    <a:pt x="613" y="11"/>
                  </a:cubicBezTo>
                  <a:cubicBezTo>
                    <a:pt x="613" y="1"/>
                    <a:pt x="593" y="1"/>
                    <a:pt x="5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6"/>
            <p:cNvSpPr/>
            <p:nvPr/>
          </p:nvSpPr>
          <p:spPr>
            <a:xfrm>
              <a:off x="6373450" y="2984275"/>
              <a:ext cx="5700" cy="21250"/>
            </a:xfrm>
            <a:custGeom>
              <a:avLst/>
              <a:gdLst/>
              <a:ahLst/>
              <a:cxnLst/>
              <a:rect l="l" t="t" r="r" b="b"/>
              <a:pathLst>
                <a:path w="228" h="850" extrusionOk="0">
                  <a:moveTo>
                    <a:pt x="0" y="1"/>
                  </a:moveTo>
                  <a:lnTo>
                    <a:pt x="0" y="1"/>
                  </a:lnTo>
                  <a:cubicBezTo>
                    <a:pt x="30" y="149"/>
                    <a:pt x="60" y="287"/>
                    <a:pt x="99" y="435"/>
                  </a:cubicBezTo>
                  <a:cubicBezTo>
                    <a:pt x="129" y="573"/>
                    <a:pt x="178" y="711"/>
                    <a:pt x="227" y="849"/>
                  </a:cubicBezTo>
                  <a:cubicBezTo>
                    <a:pt x="168" y="563"/>
                    <a:pt x="99" y="27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6"/>
            <p:cNvSpPr/>
            <p:nvPr/>
          </p:nvSpPr>
          <p:spPr>
            <a:xfrm>
              <a:off x="6346325" y="3020550"/>
              <a:ext cx="15300" cy="3950"/>
            </a:xfrm>
            <a:custGeom>
              <a:avLst/>
              <a:gdLst/>
              <a:ahLst/>
              <a:cxnLst/>
              <a:rect l="l" t="t" r="r" b="b"/>
              <a:pathLst>
                <a:path w="612" h="158" extrusionOk="0">
                  <a:moveTo>
                    <a:pt x="612" y="0"/>
                  </a:moveTo>
                  <a:cubicBezTo>
                    <a:pt x="612" y="0"/>
                    <a:pt x="474" y="40"/>
                    <a:pt x="306" y="79"/>
                  </a:cubicBezTo>
                  <a:cubicBezTo>
                    <a:pt x="138" y="128"/>
                    <a:pt x="0" y="148"/>
                    <a:pt x="0" y="158"/>
                  </a:cubicBezTo>
                  <a:cubicBezTo>
                    <a:pt x="109" y="158"/>
                    <a:pt x="207" y="138"/>
                    <a:pt x="316" y="109"/>
                  </a:cubicBezTo>
                  <a:cubicBezTo>
                    <a:pt x="415" y="89"/>
                    <a:pt x="513" y="49"/>
                    <a:pt x="6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6"/>
            <p:cNvSpPr/>
            <p:nvPr/>
          </p:nvSpPr>
          <p:spPr>
            <a:xfrm>
              <a:off x="6370725" y="3018075"/>
              <a:ext cx="1025" cy="3475"/>
            </a:xfrm>
            <a:custGeom>
              <a:avLst/>
              <a:gdLst/>
              <a:ahLst/>
              <a:cxnLst/>
              <a:rect l="l" t="t" r="r" b="b"/>
              <a:pathLst>
                <a:path w="41" h="139" extrusionOk="0">
                  <a:moveTo>
                    <a:pt x="40" y="0"/>
                  </a:moveTo>
                  <a:cubicBezTo>
                    <a:pt x="40" y="0"/>
                    <a:pt x="11" y="30"/>
                    <a:pt x="1" y="69"/>
                  </a:cubicBezTo>
                  <a:cubicBezTo>
                    <a:pt x="1" y="109"/>
                    <a:pt x="11" y="139"/>
                    <a:pt x="21" y="139"/>
                  </a:cubicBezTo>
                  <a:cubicBezTo>
                    <a:pt x="21" y="139"/>
                    <a:pt x="21" y="109"/>
                    <a:pt x="31" y="69"/>
                  </a:cubicBezTo>
                  <a:cubicBezTo>
                    <a:pt x="40" y="40"/>
                    <a:pt x="40"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6"/>
            <p:cNvSpPr/>
            <p:nvPr/>
          </p:nvSpPr>
          <p:spPr>
            <a:xfrm>
              <a:off x="6372700" y="3012400"/>
              <a:ext cx="1750" cy="2550"/>
            </a:xfrm>
            <a:custGeom>
              <a:avLst/>
              <a:gdLst/>
              <a:ahLst/>
              <a:cxnLst/>
              <a:rect l="l" t="t" r="r" b="b"/>
              <a:pathLst>
                <a:path w="70" h="102" extrusionOk="0">
                  <a:moveTo>
                    <a:pt x="70" y="0"/>
                  </a:moveTo>
                  <a:lnTo>
                    <a:pt x="70" y="0"/>
                  </a:lnTo>
                  <a:cubicBezTo>
                    <a:pt x="60" y="0"/>
                    <a:pt x="50" y="20"/>
                    <a:pt x="30" y="40"/>
                  </a:cubicBezTo>
                  <a:cubicBezTo>
                    <a:pt x="11" y="70"/>
                    <a:pt x="1" y="99"/>
                    <a:pt x="11" y="99"/>
                  </a:cubicBezTo>
                  <a:cubicBezTo>
                    <a:pt x="12" y="100"/>
                    <a:pt x="13" y="101"/>
                    <a:pt x="15" y="101"/>
                  </a:cubicBezTo>
                  <a:cubicBezTo>
                    <a:pt x="23" y="101"/>
                    <a:pt x="33" y="77"/>
                    <a:pt x="50" y="60"/>
                  </a:cubicBezTo>
                  <a:cubicBezTo>
                    <a:pt x="70" y="30"/>
                    <a:pt x="70"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6"/>
            <p:cNvSpPr/>
            <p:nvPr/>
          </p:nvSpPr>
          <p:spPr>
            <a:xfrm>
              <a:off x="6376400" y="3008775"/>
              <a:ext cx="3000" cy="1925"/>
            </a:xfrm>
            <a:custGeom>
              <a:avLst/>
              <a:gdLst/>
              <a:ahLst/>
              <a:cxnLst/>
              <a:rect l="l" t="t" r="r" b="b"/>
              <a:pathLst>
                <a:path w="120" h="77" extrusionOk="0">
                  <a:moveTo>
                    <a:pt x="105" y="1"/>
                  </a:moveTo>
                  <a:cubicBezTo>
                    <a:pt x="93" y="1"/>
                    <a:pt x="73" y="6"/>
                    <a:pt x="50" y="17"/>
                  </a:cubicBezTo>
                  <a:cubicBezTo>
                    <a:pt x="11" y="37"/>
                    <a:pt x="1" y="76"/>
                    <a:pt x="11" y="76"/>
                  </a:cubicBezTo>
                  <a:cubicBezTo>
                    <a:pt x="21" y="76"/>
                    <a:pt x="40" y="57"/>
                    <a:pt x="60" y="37"/>
                  </a:cubicBezTo>
                  <a:cubicBezTo>
                    <a:pt x="90" y="17"/>
                    <a:pt x="119" y="17"/>
                    <a:pt x="119" y="7"/>
                  </a:cubicBezTo>
                  <a:cubicBezTo>
                    <a:pt x="119" y="3"/>
                    <a:pt x="114" y="1"/>
                    <a:pt x="1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6"/>
            <p:cNvSpPr/>
            <p:nvPr/>
          </p:nvSpPr>
          <p:spPr>
            <a:xfrm>
              <a:off x="6381600" y="3006875"/>
              <a:ext cx="1500" cy="1100"/>
            </a:xfrm>
            <a:custGeom>
              <a:avLst/>
              <a:gdLst/>
              <a:ahLst/>
              <a:cxnLst/>
              <a:rect l="l" t="t" r="r" b="b"/>
              <a:pathLst>
                <a:path w="60" h="44" extrusionOk="0">
                  <a:moveTo>
                    <a:pt x="50" y="0"/>
                  </a:moveTo>
                  <a:cubicBezTo>
                    <a:pt x="43" y="0"/>
                    <a:pt x="34" y="7"/>
                    <a:pt x="20" y="14"/>
                  </a:cubicBezTo>
                  <a:cubicBezTo>
                    <a:pt x="0" y="24"/>
                    <a:pt x="0" y="34"/>
                    <a:pt x="0" y="44"/>
                  </a:cubicBezTo>
                  <a:cubicBezTo>
                    <a:pt x="0" y="44"/>
                    <a:pt x="20" y="44"/>
                    <a:pt x="40" y="34"/>
                  </a:cubicBezTo>
                  <a:cubicBezTo>
                    <a:pt x="59" y="24"/>
                    <a:pt x="59" y="14"/>
                    <a:pt x="59" y="4"/>
                  </a:cubicBezTo>
                  <a:cubicBezTo>
                    <a:pt x="56" y="2"/>
                    <a:pt x="54"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6"/>
            <p:cNvSpPr/>
            <p:nvPr/>
          </p:nvSpPr>
          <p:spPr>
            <a:xfrm>
              <a:off x="6064850" y="2994400"/>
              <a:ext cx="99450" cy="44400"/>
            </a:xfrm>
            <a:custGeom>
              <a:avLst/>
              <a:gdLst/>
              <a:ahLst/>
              <a:cxnLst/>
              <a:rect l="l" t="t" r="r" b="b"/>
              <a:pathLst>
                <a:path w="3978" h="1776" extrusionOk="0">
                  <a:moveTo>
                    <a:pt x="3948" y="0"/>
                  </a:moveTo>
                  <a:lnTo>
                    <a:pt x="1806" y="30"/>
                  </a:lnTo>
                  <a:lnTo>
                    <a:pt x="1816" y="1164"/>
                  </a:lnTo>
                  <a:cubicBezTo>
                    <a:pt x="1816" y="1164"/>
                    <a:pt x="1" y="1599"/>
                    <a:pt x="445" y="1727"/>
                  </a:cubicBezTo>
                  <a:cubicBezTo>
                    <a:pt x="564" y="1763"/>
                    <a:pt x="868" y="1776"/>
                    <a:pt x="1250" y="1776"/>
                  </a:cubicBezTo>
                  <a:cubicBezTo>
                    <a:pt x="2133" y="1776"/>
                    <a:pt x="3436" y="1705"/>
                    <a:pt x="3849" y="1678"/>
                  </a:cubicBezTo>
                  <a:lnTo>
                    <a:pt x="3977" y="1668"/>
                  </a:lnTo>
                  <a:lnTo>
                    <a:pt x="39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6"/>
            <p:cNvSpPr/>
            <p:nvPr/>
          </p:nvSpPr>
          <p:spPr>
            <a:xfrm>
              <a:off x="6144775" y="3020500"/>
              <a:ext cx="19275" cy="15600"/>
            </a:xfrm>
            <a:custGeom>
              <a:avLst/>
              <a:gdLst/>
              <a:ahLst/>
              <a:cxnLst/>
              <a:rect l="l" t="t" r="r" b="b"/>
              <a:pathLst>
                <a:path w="771" h="624" extrusionOk="0">
                  <a:moveTo>
                    <a:pt x="716" y="1"/>
                  </a:moveTo>
                  <a:cubicBezTo>
                    <a:pt x="554" y="1"/>
                    <a:pt x="394" y="51"/>
                    <a:pt x="267" y="160"/>
                  </a:cubicBezTo>
                  <a:cubicBezTo>
                    <a:pt x="129" y="278"/>
                    <a:pt x="30" y="436"/>
                    <a:pt x="1" y="624"/>
                  </a:cubicBezTo>
                  <a:lnTo>
                    <a:pt x="770" y="594"/>
                  </a:lnTo>
                  <a:lnTo>
                    <a:pt x="760" y="2"/>
                  </a:lnTo>
                  <a:cubicBezTo>
                    <a:pt x="746" y="1"/>
                    <a:pt x="731" y="1"/>
                    <a:pt x="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6"/>
            <p:cNvSpPr/>
            <p:nvPr/>
          </p:nvSpPr>
          <p:spPr>
            <a:xfrm>
              <a:off x="6072250" y="3029675"/>
              <a:ext cx="92050" cy="8875"/>
            </a:xfrm>
            <a:custGeom>
              <a:avLst/>
              <a:gdLst/>
              <a:ahLst/>
              <a:cxnLst/>
              <a:rect l="l" t="t" r="r" b="b"/>
              <a:pathLst>
                <a:path w="3682" h="355" extrusionOk="0">
                  <a:moveTo>
                    <a:pt x="632" y="0"/>
                  </a:moveTo>
                  <a:cubicBezTo>
                    <a:pt x="632" y="0"/>
                    <a:pt x="1" y="188"/>
                    <a:pt x="80" y="286"/>
                  </a:cubicBezTo>
                  <a:cubicBezTo>
                    <a:pt x="114" y="333"/>
                    <a:pt x="592" y="354"/>
                    <a:pt x="1211" y="354"/>
                  </a:cubicBezTo>
                  <a:cubicBezTo>
                    <a:pt x="2021" y="354"/>
                    <a:pt x="3071" y="318"/>
                    <a:pt x="3681" y="257"/>
                  </a:cubicBezTo>
                  <a:lnTo>
                    <a:pt x="3681" y="207"/>
                  </a:lnTo>
                  <a:lnTo>
                    <a:pt x="830" y="267"/>
                  </a:lnTo>
                  <a:cubicBezTo>
                    <a:pt x="830" y="267"/>
                    <a:pt x="761" y="0"/>
                    <a:pt x="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6"/>
            <p:cNvSpPr/>
            <p:nvPr/>
          </p:nvSpPr>
          <p:spPr>
            <a:xfrm>
              <a:off x="6077675" y="3034850"/>
              <a:ext cx="87350" cy="1850"/>
            </a:xfrm>
            <a:custGeom>
              <a:avLst/>
              <a:gdLst/>
              <a:ahLst/>
              <a:cxnLst/>
              <a:rect l="l" t="t" r="r" b="b"/>
              <a:pathLst>
                <a:path w="3494" h="74" extrusionOk="0">
                  <a:moveTo>
                    <a:pt x="3454" y="0"/>
                  </a:moveTo>
                  <a:lnTo>
                    <a:pt x="3356" y="10"/>
                  </a:lnTo>
                  <a:lnTo>
                    <a:pt x="2961" y="30"/>
                  </a:lnTo>
                  <a:lnTo>
                    <a:pt x="2961" y="30"/>
                  </a:lnTo>
                  <a:lnTo>
                    <a:pt x="3346" y="20"/>
                  </a:lnTo>
                  <a:lnTo>
                    <a:pt x="3454" y="20"/>
                  </a:lnTo>
                  <a:lnTo>
                    <a:pt x="3494" y="0"/>
                  </a:lnTo>
                  <a:close/>
                  <a:moveTo>
                    <a:pt x="2961" y="30"/>
                  </a:moveTo>
                  <a:lnTo>
                    <a:pt x="2961" y="30"/>
                  </a:lnTo>
                  <a:cubicBezTo>
                    <a:pt x="2635" y="40"/>
                    <a:pt x="2181" y="60"/>
                    <a:pt x="1678" y="60"/>
                  </a:cubicBezTo>
                  <a:lnTo>
                    <a:pt x="1" y="60"/>
                  </a:lnTo>
                  <a:lnTo>
                    <a:pt x="396" y="69"/>
                  </a:lnTo>
                  <a:cubicBezTo>
                    <a:pt x="613" y="69"/>
                    <a:pt x="887" y="74"/>
                    <a:pt x="1194" y="74"/>
                  </a:cubicBezTo>
                  <a:cubicBezTo>
                    <a:pt x="1348" y="74"/>
                    <a:pt x="1511" y="73"/>
                    <a:pt x="1678" y="69"/>
                  </a:cubicBezTo>
                  <a:cubicBezTo>
                    <a:pt x="2181" y="69"/>
                    <a:pt x="2635" y="50"/>
                    <a:pt x="2961" y="3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6"/>
            <p:cNvSpPr/>
            <p:nvPr/>
          </p:nvSpPr>
          <p:spPr>
            <a:xfrm>
              <a:off x="6087800" y="3028925"/>
              <a:ext cx="5450" cy="8425"/>
            </a:xfrm>
            <a:custGeom>
              <a:avLst/>
              <a:gdLst/>
              <a:ahLst/>
              <a:cxnLst/>
              <a:rect l="l" t="t" r="r" b="b"/>
              <a:pathLst>
                <a:path w="218" h="337" extrusionOk="0">
                  <a:moveTo>
                    <a:pt x="0" y="1"/>
                  </a:moveTo>
                  <a:cubicBezTo>
                    <a:pt x="50" y="50"/>
                    <a:pt x="89" y="99"/>
                    <a:pt x="129" y="149"/>
                  </a:cubicBezTo>
                  <a:cubicBezTo>
                    <a:pt x="158" y="208"/>
                    <a:pt x="188" y="267"/>
                    <a:pt x="208" y="336"/>
                  </a:cubicBezTo>
                  <a:cubicBezTo>
                    <a:pt x="217" y="267"/>
                    <a:pt x="198" y="198"/>
                    <a:pt x="158" y="139"/>
                  </a:cubicBezTo>
                  <a:cubicBezTo>
                    <a:pt x="119" y="70"/>
                    <a:pt x="60" y="3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6"/>
            <p:cNvSpPr/>
            <p:nvPr/>
          </p:nvSpPr>
          <p:spPr>
            <a:xfrm>
              <a:off x="6105550" y="3024700"/>
              <a:ext cx="3250" cy="4500"/>
            </a:xfrm>
            <a:custGeom>
              <a:avLst/>
              <a:gdLst/>
              <a:ahLst/>
              <a:cxnLst/>
              <a:rect l="l" t="t" r="r" b="b"/>
              <a:pathLst>
                <a:path w="130" h="180" extrusionOk="0">
                  <a:moveTo>
                    <a:pt x="12" y="0"/>
                  </a:moveTo>
                  <a:cubicBezTo>
                    <a:pt x="11" y="0"/>
                    <a:pt x="11" y="1"/>
                    <a:pt x="11" y="2"/>
                  </a:cubicBezTo>
                  <a:cubicBezTo>
                    <a:pt x="1" y="2"/>
                    <a:pt x="21" y="41"/>
                    <a:pt x="60" y="91"/>
                  </a:cubicBezTo>
                  <a:cubicBezTo>
                    <a:pt x="90" y="140"/>
                    <a:pt x="119" y="179"/>
                    <a:pt x="119" y="179"/>
                  </a:cubicBezTo>
                  <a:cubicBezTo>
                    <a:pt x="129" y="170"/>
                    <a:pt x="109" y="130"/>
                    <a:pt x="80" y="81"/>
                  </a:cubicBezTo>
                  <a:cubicBezTo>
                    <a:pt x="44" y="37"/>
                    <a:pt x="17" y="0"/>
                    <a:pt x="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6"/>
            <p:cNvSpPr/>
            <p:nvPr/>
          </p:nvSpPr>
          <p:spPr>
            <a:xfrm>
              <a:off x="6109500" y="3023750"/>
              <a:ext cx="3475" cy="2975"/>
            </a:xfrm>
            <a:custGeom>
              <a:avLst/>
              <a:gdLst/>
              <a:ahLst/>
              <a:cxnLst/>
              <a:rect l="l" t="t" r="r" b="b"/>
              <a:pathLst>
                <a:path w="139" h="119" extrusionOk="0">
                  <a:moveTo>
                    <a:pt x="1" y="0"/>
                  </a:moveTo>
                  <a:cubicBezTo>
                    <a:pt x="1" y="10"/>
                    <a:pt x="20" y="40"/>
                    <a:pt x="60" y="69"/>
                  </a:cubicBezTo>
                  <a:cubicBezTo>
                    <a:pt x="99" y="99"/>
                    <a:pt x="139" y="119"/>
                    <a:pt x="139" y="119"/>
                  </a:cubicBezTo>
                  <a:cubicBezTo>
                    <a:pt x="139" y="109"/>
                    <a:pt x="119" y="79"/>
                    <a:pt x="80" y="50"/>
                  </a:cubicBezTo>
                  <a:cubicBezTo>
                    <a:pt x="40" y="20"/>
                    <a:pt x="11" y="0"/>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6"/>
            <p:cNvSpPr/>
            <p:nvPr/>
          </p:nvSpPr>
          <p:spPr>
            <a:xfrm>
              <a:off x="6110000" y="3021375"/>
              <a:ext cx="5700" cy="775"/>
            </a:xfrm>
            <a:custGeom>
              <a:avLst/>
              <a:gdLst/>
              <a:ahLst/>
              <a:cxnLst/>
              <a:rect l="l" t="t" r="r" b="b"/>
              <a:pathLst>
                <a:path w="228" h="31" extrusionOk="0">
                  <a:moveTo>
                    <a:pt x="158" y="0"/>
                  </a:moveTo>
                  <a:cubicBezTo>
                    <a:pt x="142" y="0"/>
                    <a:pt x="125" y="2"/>
                    <a:pt x="109" y="7"/>
                  </a:cubicBezTo>
                  <a:cubicBezTo>
                    <a:pt x="97" y="4"/>
                    <a:pt x="87" y="2"/>
                    <a:pt x="76" y="2"/>
                  </a:cubicBezTo>
                  <a:cubicBezTo>
                    <a:pt x="51" y="2"/>
                    <a:pt x="28" y="9"/>
                    <a:pt x="0" y="16"/>
                  </a:cubicBezTo>
                  <a:cubicBezTo>
                    <a:pt x="28" y="23"/>
                    <a:pt x="56" y="30"/>
                    <a:pt x="81" y="30"/>
                  </a:cubicBezTo>
                  <a:cubicBezTo>
                    <a:pt x="91" y="30"/>
                    <a:pt x="100" y="29"/>
                    <a:pt x="109" y="26"/>
                  </a:cubicBezTo>
                  <a:cubicBezTo>
                    <a:pt x="148" y="26"/>
                    <a:pt x="188" y="26"/>
                    <a:pt x="227" y="16"/>
                  </a:cubicBezTo>
                  <a:cubicBezTo>
                    <a:pt x="204" y="5"/>
                    <a:pt x="181" y="0"/>
                    <a:pt x="1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6"/>
            <p:cNvSpPr/>
            <p:nvPr/>
          </p:nvSpPr>
          <p:spPr>
            <a:xfrm>
              <a:off x="6110250" y="3018075"/>
              <a:ext cx="6175" cy="950"/>
            </a:xfrm>
            <a:custGeom>
              <a:avLst/>
              <a:gdLst/>
              <a:ahLst/>
              <a:cxnLst/>
              <a:rect l="l" t="t" r="r" b="b"/>
              <a:pathLst>
                <a:path w="247" h="38" extrusionOk="0">
                  <a:moveTo>
                    <a:pt x="247" y="0"/>
                  </a:moveTo>
                  <a:cubicBezTo>
                    <a:pt x="208" y="0"/>
                    <a:pt x="158" y="0"/>
                    <a:pt x="119" y="10"/>
                  </a:cubicBezTo>
                  <a:cubicBezTo>
                    <a:pt x="79" y="10"/>
                    <a:pt x="40" y="20"/>
                    <a:pt x="0" y="20"/>
                  </a:cubicBezTo>
                  <a:cubicBezTo>
                    <a:pt x="31" y="32"/>
                    <a:pt x="64" y="37"/>
                    <a:pt x="97" y="37"/>
                  </a:cubicBezTo>
                  <a:cubicBezTo>
                    <a:pt x="148" y="37"/>
                    <a:pt x="199" y="24"/>
                    <a:pt x="2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6"/>
            <p:cNvSpPr/>
            <p:nvPr/>
          </p:nvSpPr>
          <p:spPr>
            <a:xfrm>
              <a:off x="6096425" y="3019700"/>
              <a:ext cx="10400" cy="5800"/>
            </a:xfrm>
            <a:custGeom>
              <a:avLst/>
              <a:gdLst/>
              <a:ahLst/>
              <a:cxnLst/>
              <a:rect l="l" t="t" r="r" b="b"/>
              <a:pathLst>
                <a:path w="416" h="232" extrusionOk="0">
                  <a:moveTo>
                    <a:pt x="138" y="23"/>
                  </a:moveTo>
                  <a:cubicBezTo>
                    <a:pt x="159" y="23"/>
                    <a:pt x="179" y="27"/>
                    <a:pt x="198" y="34"/>
                  </a:cubicBezTo>
                  <a:cubicBezTo>
                    <a:pt x="247" y="44"/>
                    <a:pt x="297" y="74"/>
                    <a:pt x="326" y="113"/>
                  </a:cubicBezTo>
                  <a:cubicBezTo>
                    <a:pt x="345" y="132"/>
                    <a:pt x="360" y="155"/>
                    <a:pt x="371" y="181"/>
                  </a:cubicBezTo>
                  <a:lnTo>
                    <a:pt x="371" y="181"/>
                  </a:lnTo>
                  <a:cubicBezTo>
                    <a:pt x="346" y="179"/>
                    <a:pt x="312" y="177"/>
                    <a:pt x="267" y="172"/>
                  </a:cubicBezTo>
                  <a:cubicBezTo>
                    <a:pt x="218" y="162"/>
                    <a:pt x="178" y="152"/>
                    <a:pt x="129" y="133"/>
                  </a:cubicBezTo>
                  <a:cubicBezTo>
                    <a:pt x="99" y="133"/>
                    <a:pt x="80" y="113"/>
                    <a:pt x="50" y="103"/>
                  </a:cubicBezTo>
                  <a:cubicBezTo>
                    <a:pt x="30" y="93"/>
                    <a:pt x="21" y="64"/>
                    <a:pt x="40" y="44"/>
                  </a:cubicBezTo>
                  <a:cubicBezTo>
                    <a:pt x="71" y="32"/>
                    <a:pt x="105" y="23"/>
                    <a:pt x="138" y="23"/>
                  </a:cubicBezTo>
                  <a:close/>
                  <a:moveTo>
                    <a:pt x="138" y="1"/>
                  </a:moveTo>
                  <a:cubicBezTo>
                    <a:pt x="102" y="1"/>
                    <a:pt x="65" y="8"/>
                    <a:pt x="30" y="24"/>
                  </a:cubicBezTo>
                  <a:cubicBezTo>
                    <a:pt x="11" y="44"/>
                    <a:pt x="1" y="64"/>
                    <a:pt x="11" y="83"/>
                  </a:cubicBezTo>
                  <a:cubicBezTo>
                    <a:pt x="11" y="103"/>
                    <a:pt x="30" y="113"/>
                    <a:pt x="50" y="123"/>
                  </a:cubicBezTo>
                  <a:cubicBezTo>
                    <a:pt x="70" y="143"/>
                    <a:pt x="99" y="152"/>
                    <a:pt x="129" y="162"/>
                  </a:cubicBezTo>
                  <a:cubicBezTo>
                    <a:pt x="178" y="172"/>
                    <a:pt x="228" y="182"/>
                    <a:pt x="277" y="192"/>
                  </a:cubicBezTo>
                  <a:cubicBezTo>
                    <a:pt x="297" y="197"/>
                    <a:pt x="319" y="199"/>
                    <a:pt x="342" y="199"/>
                  </a:cubicBezTo>
                  <a:cubicBezTo>
                    <a:pt x="354" y="199"/>
                    <a:pt x="365" y="199"/>
                    <a:pt x="377" y="198"/>
                  </a:cubicBezTo>
                  <a:lnTo>
                    <a:pt x="377" y="198"/>
                  </a:lnTo>
                  <a:cubicBezTo>
                    <a:pt x="380" y="208"/>
                    <a:pt x="383" y="220"/>
                    <a:pt x="386" y="231"/>
                  </a:cubicBezTo>
                  <a:cubicBezTo>
                    <a:pt x="394" y="215"/>
                    <a:pt x="395" y="205"/>
                    <a:pt x="389" y="196"/>
                  </a:cubicBezTo>
                  <a:lnTo>
                    <a:pt x="389" y="196"/>
                  </a:lnTo>
                  <a:cubicBezTo>
                    <a:pt x="398" y="195"/>
                    <a:pt x="407" y="194"/>
                    <a:pt x="415" y="192"/>
                  </a:cubicBezTo>
                  <a:cubicBezTo>
                    <a:pt x="415" y="187"/>
                    <a:pt x="405" y="185"/>
                    <a:pt x="383" y="183"/>
                  </a:cubicBezTo>
                  <a:lnTo>
                    <a:pt x="383" y="183"/>
                  </a:lnTo>
                  <a:cubicBezTo>
                    <a:pt x="374" y="148"/>
                    <a:pt x="364" y="121"/>
                    <a:pt x="346" y="103"/>
                  </a:cubicBezTo>
                  <a:cubicBezTo>
                    <a:pt x="292" y="36"/>
                    <a:pt x="216" y="1"/>
                    <a:pt x="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6"/>
            <p:cNvSpPr/>
            <p:nvPr/>
          </p:nvSpPr>
          <p:spPr>
            <a:xfrm>
              <a:off x="6105300" y="3017825"/>
              <a:ext cx="5225" cy="6925"/>
            </a:xfrm>
            <a:custGeom>
              <a:avLst/>
              <a:gdLst/>
              <a:ahLst/>
              <a:cxnLst/>
              <a:rect l="l" t="t" r="r" b="b"/>
              <a:pathLst>
                <a:path w="209" h="277" extrusionOk="0">
                  <a:moveTo>
                    <a:pt x="159" y="1"/>
                  </a:moveTo>
                  <a:cubicBezTo>
                    <a:pt x="110" y="10"/>
                    <a:pt x="70" y="30"/>
                    <a:pt x="40" y="79"/>
                  </a:cubicBezTo>
                  <a:cubicBezTo>
                    <a:pt x="21" y="109"/>
                    <a:pt x="11" y="139"/>
                    <a:pt x="11" y="178"/>
                  </a:cubicBezTo>
                  <a:cubicBezTo>
                    <a:pt x="1" y="208"/>
                    <a:pt x="11" y="247"/>
                    <a:pt x="31" y="277"/>
                  </a:cubicBezTo>
                  <a:cubicBezTo>
                    <a:pt x="21" y="237"/>
                    <a:pt x="21" y="208"/>
                    <a:pt x="31" y="178"/>
                  </a:cubicBezTo>
                  <a:cubicBezTo>
                    <a:pt x="40" y="149"/>
                    <a:pt x="50" y="119"/>
                    <a:pt x="70" y="89"/>
                  </a:cubicBezTo>
                  <a:cubicBezTo>
                    <a:pt x="88" y="63"/>
                    <a:pt x="121" y="29"/>
                    <a:pt x="149" y="29"/>
                  </a:cubicBezTo>
                  <a:cubicBezTo>
                    <a:pt x="152" y="29"/>
                    <a:pt x="156" y="29"/>
                    <a:pt x="159" y="30"/>
                  </a:cubicBezTo>
                  <a:cubicBezTo>
                    <a:pt x="188" y="40"/>
                    <a:pt x="179" y="89"/>
                    <a:pt x="159" y="119"/>
                  </a:cubicBezTo>
                  <a:cubicBezTo>
                    <a:pt x="139" y="149"/>
                    <a:pt x="119" y="178"/>
                    <a:pt x="100" y="198"/>
                  </a:cubicBezTo>
                  <a:cubicBezTo>
                    <a:pt x="60" y="247"/>
                    <a:pt x="40" y="267"/>
                    <a:pt x="40" y="267"/>
                  </a:cubicBezTo>
                  <a:cubicBezTo>
                    <a:pt x="70" y="257"/>
                    <a:pt x="90" y="237"/>
                    <a:pt x="110" y="218"/>
                  </a:cubicBezTo>
                  <a:cubicBezTo>
                    <a:pt x="139" y="188"/>
                    <a:pt x="159" y="158"/>
                    <a:pt x="179" y="129"/>
                  </a:cubicBezTo>
                  <a:cubicBezTo>
                    <a:pt x="188" y="109"/>
                    <a:pt x="198" y="89"/>
                    <a:pt x="198" y="70"/>
                  </a:cubicBezTo>
                  <a:cubicBezTo>
                    <a:pt x="208" y="40"/>
                    <a:pt x="188" y="10"/>
                    <a:pt x="1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6"/>
            <p:cNvSpPr/>
            <p:nvPr/>
          </p:nvSpPr>
          <p:spPr>
            <a:xfrm>
              <a:off x="6144775" y="3019850"/>
              <a:ext cx="19025" cy="15750"/>
            </a:xfrm>
            <a:custGeom>
              <a:avLst/>
              <a:gdLst/>
              <a:ahLst/>
              <a:cxnLst/>
              <a:rect l="l" t="t" r="r" b="b"/>
              <a:pathLst>
                <a:path w="761" h="630" extrusionOk="0">
                  <a:moveTo>
                    <a:pt x="662" y="1"/>
                  </a:moveTo>
                  <a:cubicBezTo>
                    <a:pt x="642" y="1"/>
                    <a:pt x="622" y="3"/>
                    <a:pt x="603" y="8"/>
                  </a:cubicBezTo>
                  <a:cubicBezTo>
                    <a:pt x="464" y="18"/>
                    <a:pt x="346" y="68"/>
                    <a:pt x="238" y="156"/>
                  </a:cubicBezTo>
                  <a:cubicBezTo>
                    <a:pt x="139" y="235"/>
                    <a:pt x="60" y="344"/>
                    <a:pt x="30" y="472"/>
                  </a:cubicBezTo>
                  <a:cubicBezTo>
                    <a:pt x="20" y="512"/>
                    <a:pt x="11" y="551"/>
                    <a:pt x="11" y="591"/>
                  </a:cubicBezTo>
                  <a:cubicBezTo>
                    <a:pt x="1" y="600"/>
                    <a:pt x="1" y="620"/>
                    <a:pt x="11" y="630"/>
                  </a:cubicBezTo>
                  <a:cubicBezTo>
                    <a:pt x="11" y="630"/>
                    <a:pt x="11" y="571"/>
                    <a:pt x="50" y="482"/>
                  </a:cubicBezTo>
                  <a:cubicBezTo>
                    <a:pt x="129" y="235"/>
                    <a:pt x="346" y="58"/>
                    <a:pt x="603" y="28"/>
                  </a:cubicBezTo>
                  <a:cubicBezTo>
                    <a:pt x="701" y="18"/>
                    <a:pt x="760" y="18"/>
                    <a:pt x="760" y="18"/>
                  </a:cubicBezTo>
                  <a:cubicBezTo>
                    <a:pt x="751" y="18"/>
                    <a:pt x="731" y="8"/>
                    <a:pt x="721" y="8"/>
                  </a:cubicBezTo>
                  <a:cubicBezTo>
                    <a:pt x="701" y="3"/>
                    <a:pt x="682" y="1"/>
                    <a:pt x="6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6"/>
            <p:cNvSpPr/>
            <p:nvPr/>
          </p:nvSpPr>
          <p:spPr>
            <a:xfrm>
              <a:off x="6157600" y="2998100"/>
              <a:ext cx="1025" cy="21975"/>
            </a:xfrm>
            <a:custGeom>
              <a:avLst/>
              <a:gdLst/>
              <a:ahLst/>
              <a:cxnLst/>
              <a:rect l="l" t="t" r="r" b="b"/>
              <a:pathLst>
                <a:path w="41" h="879" extrusionOk="0">
                  <a:moveTo>
                    <a:pt x="11" y="0"/>
                  </a:moveTo>
                  <a:cubicBezTo>
                    <a:pt x="1" y="148"/>
                    <a:pt x="1" y="296"/>
                    <a:pt x="11" y="444"/>
                  </a:cubicBezTo>
                  <a:cubicBezTo>
                    <a:pt x="11" y="582"/>
                    <a:pt x="21" y="730"/>
                    <a:pt x="30" y="878"/>
                  </a:cubicBezTo>
                  <a:cubicBezTo>
                    <a:pt x="40" y="582"/>
                    <a:pt x="40" y="296"/>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6"/>
            <p:cNvSpPr/>
            <p:nvPr/>
          </p:nvSpPr>
          <p:spPr>
            <a:xfrm>
              <a:off x="6122325" y="3030825"/>
              <a:ext cx="15825" cy="925"/>
            </a:xfrm>
            <a:custGeom>
              <a:avLst/>
              <a:gdLst/>
              <a:ahLst/>
              <a:cxnLst/>
              <a:rect l="l" t="t" r="r" b="b"/>
              <a:pathLst>
                <a:path w="633" h="37" extrusionOk="0">
                  <a:moveTo>
                    <a:pt x="617" y="1"/>
                  </a:moveTo>
                  <a:cubicBezTo>
                    <a:pt x="575" y="1"/>
                    <a:pt x="459" y="13"/>
                    <a:pt x="317" y="13"/>
                  </a:cubicBezTo>
                  <a:cubicBezTo>
                    <a:pt x="205" y="13"/>
                    <a:pt x="102" y="9"/>
                    <a:pt x="45" y="9"/>
                  </a:cubicBezTo>
                  <a:cubicBezTo>
                    <a:pt x="17" y="9"/>
                    <a:pt x="1" y="10"/>
                    <a:pt x="1" y="13"/>
                  </a:cubicBezTo>
                  <a:cubicBezTo>
                    <a:pt x="80" y="28"/>
                    <a:pt x="154" y="37"/>
                    <a:pt x="231" y="37"/>
                  </a:cubicBezTo>
                  <a:cubicBezTo>
                    <a:pt x="259" y="37"/>
                    <a:pt x="287" y="36"/>
                    <a:pt x="317" y="33"/>
                  </a:cubicBezTo>
                  <a:cubicBezTo>
                    <a:pt x="425" y="33"/>
                    <a:pt x="524" y="23"/>
                    <a:pt x="632" y="4"/>
                  </a:cubicBezTo>
                  <a:cubicBezTo>
                    <a:pt x="632" y="2"/>
                    <a:pt x="627" y="1"/>
                    <a:pt x="6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6"/>
            <p:cNvSpPr/>
            <p:nvPr/>
          </p:nvSpPr>
          <p:spPr>
            <a:xfrm>
              <a:off x="6147000" y="3030650"/>
              <a:ext cx="1500" cy="3225"/>
            </a:xfrm>
            <a:custGeom>
              <a:avLst/>
              <a:gdLst/>
              <a:ahLst/>
              <a:cxnLst/>
              <a:rect l="l" t="t" r="r" b="b"/>
              <a:pathLst>
                <a:path w="60" h="129" extrusionOk="0">
                  <a:moveTo>
                    <a:pt x="60" y="1"/>
                  </a:moveTo>
                  <a:lnTo>
                    <a:pt x="60" y="1"/>
                  </a:lnTo>
                  <a:cubicBezTo>
                    <a:pt x="60" y="1"/>
                    <a:pt x="20" y="20"/>
                    <a:pt x="10" y="50"/>
                  </a:cubicBezTo>
                  <a:cubicBezTo>
                    <a:pt x="1" y="89"/>
                    <a:pt x="1" y="129"/>
                    <a:pt x="10" y="129"/>
                  </a:cubicBezTo>
                  <a:cubicBezTo>
                    <a:pt x="10" y="129"/>
                    <a:pt x="20" y="99"/>
                    <a:pt x="40" y="60"/>
                  </a:cubicBezTo>
                  <a:cubicBezTo>
                    <a:pt x="50" y="30"/>
                    <a:pt x="60" y="1"/>
                    <a:pt x="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6"/>
            <p:cNvSpPr/>
            <p:nvPr/>
          </p:nvSpPr>
          <p:spPr>
            <a:xfrm>
              <a:off x="6150200" y="3025650"/>
              <a:ext cx="2250" cy="2125"/>
            </a:xfrm>
            <a:custGeom>
              <a:avLst/>
              <a:gdLst/>
              <a:ahLst/>
              <a:cxnLst/>
              <a:rect l="l" t="t" r="r" b="b"/>
              <a:pathLst>
                <a:path w="90" h="85" extrusionOk="0">
                  <a:moveTo>
                    <a:pt x="83" y="1"/>
                  </a:moveTo>
                  <a:cubicBezTo>
                    <a:pt x="72" y="1"/>
                    <a:pt x="56" y="17"/>
                    <a:pt x="40" y="33"/>
                  </a:cubicBezTo>
                  <a:cubicBezTo>
                    <a:pt x="21" y="62"/>
                    <a:pt x="1" y="82"/>
                    <a:pt x="11" y="82"/>
                  </a:cubicBezTo>
                  <a:cubicBezTo>
                    <a:pt x="12" y="84"/>
                    <a:pt x="15" y="85"/>
                    <a:pt x="17" y="85"/>
                  </a:cubicBezTo>
                  <a:cubicBezTo>
                    <a:pt x="28" y="85"/>
                    <a:pt x="44" y="69"/>
                    <a:pt x="60" y="53"/>
                  </a:cubicBezTo>
                  <a:cubicBezTo>
                    <a:pt x="80" y="33"/>
                    <a:pt x="90" y="3"/>
                    <a:pt x="90" y="3"/>
                  </a:cubicBezTo>
                  <a:cubicBezTo>
                    <a:pt x="88" y="1"/>
                    <a:pt x="86" y="1"/>
                    <a:pt x="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6"/>
            <p:cNvSpPr/>
            <p:nvPr/>
          </p:nvSpPr>
          <p:spPr>
            <a:xfrm>
              <a:off x="6154900" y="3023175"/>
              <a:ext cx="3225" cy="1325"/>
            </a:xfrm>
            <a:custGeom>
              <a:avLst/>
              <a:gdLst/>
              <a:ahLst/>
              <a:cxnLst/>
              <a:rect l="l" t="t" r="r" b="b"/>
              <a:pathLst>
                <a:path w="129" h="53" extrusionOk="0">
                  <a:moveTo>
                    <a:pt x="82" y="1"/>
                  </a:moveTo>
                  <a:cubicBezTo>
                    <a:pt x="75" y="1"/>
                    <a:pt x="67" y="2"/>
                    <a:pt x="59" y="4"/>
                  </a:cubicBezTo>
                  <a:cubicBezTo>
                    <a:pt x="20" y="13"/>
                    <a:pt x="0" y="43"/>
                    <a:pt x="10" y="53"/>
                  </a:cubicBezTo>
                  <a:cubicBezTo>
                    <a:pt x="10" y="53"/>
                    <a:pt x="30" y="43"/>
                    <a:pt x="69" y="33"/>
                  </a:cubicBezTo>
                  <a:cubicBezTo>
                    <a:pt x="99" y="13"/>
                    <a:pt x="129" y="13"/>
                    <a:pt x="129" y="13"/>
                  </a:cubicBezTo>
                  <a:cubicBezTo>
                    <a:pt x="129" y="13"/>
                    <a:pt x="110" y="1"/>
                    <a:pt x="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6"/>
            <p:cNvSpPr/>
            <p:nvPr/>
          </p:nvSpPr>
          <p:spPr>
            <a:xfrm>
              <a:off x="6160325" y="3022075"/>
              <a:ext cx="1750" cy="950"/>
            </a:xfrm>
            <a:custGeom>
              <a:avLst/>
              <a:gdLst/>
              <a:ahLst/>
              <a:cxnLst/>
              <a:rect l="l" t="t" r="r" b="b"/>
              <a:pathLst>
                <a:path w="70" h="38" extrusionOk="0">
                  <a:moveTo>
                    <a:pt x="57" y="1"/>
                  </a:moveTo>
                  <a:cubicBezTo>
                    <a:pt x="50" y="1"/>
                    <a:pt x="40" y="3"/>
                    <a:pt x="30" y="8"/>
                  </a:cubicBezTo>
                  <a:cubicBezTo>
                    <a:pt x="20" y="18"/>
                    <a:pt x="0" y="28"/>
                    <a:pt x="10" y="38"/>
                  </a:cubicBezTo>
                  <a:lnTo>
                    <a:pt x="40" y="38"/>
                  </a:lnTo>
                  <a:cubicBezTo>
                    <a:pt x="60" y="28"/>
                    <a:pt x="69" y="18"/>
                    <a:pt x="69" y="8"/>
                  </a:cubicBezTo>
                  <a:cubicBezTo>
                    <a:pt x="69" y="3"/>
                    <a:pt x="64"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6"/>
            <p:cNvSpPr/>
            <p:nvPr/>
          </p:nvSpPr>
          <p:spPr>
            <a:xfrm>
              <a:off x="6073725" y="2456400"/>
              <a:ext cx="313575" cy="562200"/>
            </a:xfrm>
            <a:custGeom>
              <a:avLst/>
              <a:gdLst/>
              <a:ahLst/>
              <a:cxnLst/>
              <a:rect l="l" t="t" r="r" b="b"/>
              <a:pathLst>
                <a:path w="12543" h="22488" extrusionOk="0">
                  <a:moveTo>
                    <a:pt x="1" y="0"/>
                  </a:moveTo>
                  <a:lnTo>
                    <a:pt x="998" y="22191"/>
                  </a:lnTo>
                  <a:lnTo>
                    <a:pt x="4333" y="22270"/>
                  </a:lnTo>
                  <a:lnTo>
                    <a:pt x="4333" y="22270"/>
                  </a:lnTo>
                  <a:lnTo>
                    <a:pt x="3780" y="3681"/>
                  </a:lnTo>
                  <a:lnTo>
                    <a:pt x="9819" y="22487"/>
                  </a:lnTo>
                  <a:lnTo>
                    <a:pt x="12542" y="21737"/>
                  </a:lnTo>
                  <a:lnTo>
                    <a:pt x="646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6"/>
            <p:cNvSpPr/>
            <p:nvPr/>
          </p:nvSpPr>
          <p:spPr>
            <a:xfrm>
              <a:off x="6378375" y="2986950"/>
              <a:ext cx="2250" cy="4500"/>
            </a:xfrm>
            <a:custGeom>
              <a:avLst/>
              <a:gdLst/>
              <a:ahLst/>
              <a:cxnLst/>
              <a:rect l="l" t="t" r="r" b="b"/>
              <a:pathLst>
                <a:path w="90" h="180" extrusionOk="0">
                  <a:moveTo>
                    <a:pt x="27" y="1"/>
                  </a:moveTo>
                  <a:cubicBezTo>
                    <a:pt x="25" y="1"/>
                    <a:pt x="23" y="1"/>
                    <a:pt x="21" y="2"/>
                  </a:cubicBezTo>
                  <a:cubicBezTo>
                    <a:pt x="1" y="2"/>
                    <a:pt x="11" y="52"/>
                    <a:pt x="21" y="101"/>
                  </a:cubicBezTo>
                  <a:cubicBezTo>
                    <a:pt x="40" y="150"/>
                    <a:pt x="70" y="180"/>
                    <a:pt x="80" y="180"/>
                  </a:cubicBezTo>
                  <a:cubicBezTo>
                    <a:pt x="90" y="170"/>
                    <a:pt x="90" y="130"/>
                    <a:pt x="80" y="81"/>
                  </a:cubicBezTo>
                  <a:cubicBezTo>
                    <a:pt x="62" y="37"/>
                    <a:pt x="44" y="1"/>
                    <a:pt x="2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6"/>
            <p:cNvSpPr/>
            <p:nvPr/>
          </p:nvSpPr>
          <p:spPr>
            <a:xfrm>
              <a:off x="6372950" y="2968975"/>
              <a:ext cx="3725" cy="8925"/>
            </a:xfrm>
            <a:custGeom>
              <a:avLst/>
              <a:gdLst/>
              <a:ahLst/>
              <a:cxnLst/>
              <a:rect l="l" t="t" r="r" b="b"/>
              <a:pathLst>
                <a:path w="149" h="357" extrusionOk="0">
                  <a:moveTo>
                    <a:pt x="20" y="1"/>
                  </a:moveTo>
                  <a:cubicBezTo>
                    <a:pt x="1" y="1"/>
                    <a:pt x="20" y="90"/>
                    <a:pt x="50" y="188"/>
                  </a:cubicBezTo>
                  <a:cubicBezTo>
                    <a:pt x="78" y="281"/>
                    <a:pt x="106" y="357"/>
                    <a:pt x="126" y="357"/>
                  </a:cubicBezTo>
                  <a:cubicBezTo>
                    <a:pt x="127" y="357"/>
                    <a:pt x="128" y="357"/>
                    <a:pt x="129" y="356"/>
                  </a:cubicBezTo>
                  <a:cubicBezTo>
                    <a:pt x="149" y="356"/>
                    <a:pt x="139" y="267"/>
                    <a:pt x="109" y="169"/>
                  </a:cubicBezTo>
                  <a:cubicBezTo>
                    <a:pt x="80"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6"/>
            <p:cNvSpPr/>
            <p:nvPr/>
          </p:nvSpPr>
          <p:spPr>
            <a:xfrm>
              <a:off x="6367775" y="2950975"/>
              <a:ext cx="3475" cy="8925"/>
            </a:xfrm>
            <a:custGeom>
              <a:avLst/>
              <a:gdLst/>
              <a:ahLst/>
              <a:cxnLst/>
              <a:rect l="l" t="t" r="r" b="b"/>
              <a:pathLst>
                <a:path w="139" h="357" extrusionOk="0">
                  <a:moveTo>
                    <a:pt x="10" y="1"/>
                  </a:moveTo>
                  <a:cubicBezTo>
                    <a:pt x="1" y="1"/>
                    <a:pt x="1" y="89"/>
                    <a:pt x="30" y="188"/>
                  </a:cubicBezTo>
                  <a:cubicBezTo>
                    <a:pt x="58" y="281"/>
                    <a:pt x="95" y="357"/>
                    <a:pt x="115" y="357"/>
                  </a:cubicBezTo>
                  <a:cubicBezTo>
                    <a:pt x="117" y="357"/>
                    <a:pt x="118" y="356"/>
                    <a:pt x="119" y="356"/>
                  </a:cubicBezTo>
                  <a:cubicBezTo>
                    <a:pt x="139" y="356"/>
                    <a:pt x="129" y="267"/>
                    <a:pt x="99" y="168"/>
                  </a:cubicBezTo>
                  <a:cubicBezTo>
                    <a:pt x="70" y="70"/>
                    <a:pt x="30" y="1"/>
                    <a:pt x="1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6"/>
            <p:cNvSpPr/>
            <p:nvPr/>
          </p:nvSpPr>
          <p:spPr>
            <a:xfrm>
              <a:off x="6362350" y="2932975"/>
              <a:ext cx="3475" cy="8925"/>
            </a:xfrm>
            <a:custGeom>
              <a:avLst/>
              <a:gdLst/>
              <a:ahLst/>
              <a:cxnLst/>
              <a:rect l="l" t="t" r="r" b="b"/>
              <a:pathLst>
                <a:path w="139" h="357" extrusionOk="0">
                  <a:moveTo>
                    <a:pt x="10" y="0"/>
                  </a:moveTo>
                  <a:cubicBezTo>
                    <a:pt x="0" y="0"/>
                    <a:pt x="10" y="89"/>
                    <a:pt x="40" y="188"/>
                  </a:cubicBezTo>
                  <a:cubicBezTo>
                    <a:pt x="68" y="281"/>
                    <a:pt x="105" y="356"/>
                    <a:pt x="117" y="356"/>
                  </a:cubicBezTo>
                  <a:cubicBezTo>
                    <a:pt x="118" y="356"/>
                    <a:pt x="118" y="356"/>
                    <a:pt x="119" y="356"/>
                  </a:cubicBezTo>
                  <a:cubicBezTo>
                    <a:pt x="139" y="356"/>
                    <a:pt x="129" y="267"/>
                    <a:pt x="99" y="168"/>
                  </a:cubicBezTo>
                  <a:cubicBezTo>
                    <a:pt x="70" y="69"/>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6"/>
            <p:cNvSpPr/>
            <p:nvPr/>
          </p:nvSpPr>
          <p:spPr>
            <a:xfrm>
              <a:off x="6356925" y="2914975"/>
              <a:ext cx="3475" cy="8925"/>
            </a:xfrm>
            <a:custGeom>
              <a:avLst/>
              <a:gdLst/>
              <a:ahLst/>
              <a:cxnLst/>
              <a:rect l="l" t="t" r="r" b="b"/>
              <a:pathLst>
                <a:path w="139" h="357" extrusionOk="0">
                  <a:moveTo>
                    <a:pt x="20" y="0"/>
                  </a:moveTo>
                  <a:lnTo>
                    <a:pt x="20" y="0"/>
                  </a:lnTo>
                  <a:cubicBezTo>
                    <a:pt x="0" y="0"/>
                    <a:pt x="10" y="89"/>
                    <a:pt x="40" y="187"/>
                  </a:cubicBezTo>
                  <a:cubicBezTo>
                    <a:pt x="68" y="281"/>
                    <a:pt x="104" y="356"/>
                    <a:pt x="117" y="356"/>
                  </a:cubicBezTo>
                  <a:cubicBezTo>
                    <a:pt x="118" y="356"/>
                    <a:pt x="118" y="356"/>
                    <a:pt x="119" y="355"/>
                  </a:cubicBezTo>
                  <a:cubicBezTo>
                    <a:pt x="139" y="355"/>
                    <a:pt x="129" y="266"/>
                    <a:pt x="99" y="168"/>
                  </a:cubicBezTo>
                  <a:cubicBezTo>
                    <a:pt x="69" y="69"/>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6"/>
            <p:cNvSpPr/>
            <p:nvPr/>
          </p:nvSpPr>
          <p:spPr>
            <a:xfrm>
              <a:off x="6351500" y="2896950"/>
              <a:ext cx="3475" cy="8925"/>
            </a:xfrm>
            <a:custGeom>
              <a:avLst/>
              <a:gdLst/>
              <a:ahLst/>
              <a:cxnLst/>
              <a:rect l="l" t="t" r="r" b="b"/>
              <a:pathLst>
                <a:path w="139" h="357" extrusionOk="0">
                  <a:moveTo>
                    <a:pt x="20" y="1"/>
                  </a:moveTo>
                  <a:cubicBezTo>
                    <a:pt x="0" y="1"/>
                    <a:pt x="10" y="90"/>
                    <a:pt x="40" y="188"/>
                  </a:cubicBezTo>
                  <a:cubicBezTo>
                    <a:pt x="68" y="281"/>
                    <a:pt x="104" y="357"/>
                    <a:pt x="125" y="357"/>
                  </a:cubicBezTo>
                  <a:cubicBezTo>
                    <a:pt x="126" y="357"/>
                    <a:pt x="127" y="356"/>
                    <a:pt x="129" y="356"/>
                  </a:cubicBezTo>
                  <a:cubicBezTo>
                    <a:pt x="138" y="356"/>
                    <a:pt x="129" y="277"/>
                    <a:pt x="99" y="168"/>
                  </a:cubicBezTo>
                  <a:cubicBezTo>
                    <a:pt x="69"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6"/>
            <p:cNvSpPr/>
            <p:nvPr/>
          </p:nvSpPr>
          <p:spPr>
            <a:xfrm>
              <a:off x="6346075" y="2878950"/>
              <a:ext cx="3475" cy="8925"/>
            </a:xfrm>
            <a:custGeom>
              <a:avLst/>
              <a:gdLst/>
              <a:ahLst/>
              <a:cxnLst/>
              <a:rect l="l" t="t" r="r" b="b"/>
              <a:pathLst>
                <a:path w="139" h="357" extrusionOk="0">
                  <a:moveTo>
                    <a:pt x="20" y="0"/>
                  </a:moveTo>
                  <a:lnTo>
                    <a:pt x="20" y="0"/>
                  </a:lnTo>
                  <a:cubicBezTo>
                    <a:pt x="0" y="0"/>
                    <a:pt x="10" y="89"/>
                    <a:pt x="40" y="188"/>
                  </a:cubicBezTo>
                  <a:cubicBezTo>
                    <a:pt x="68" y="281"/>
                    <a:pt x="104" y="356"/>
                    <a:pt x="125" y="356"/>
                  </a:cubicBezTo>
                  <a:cubicBezTo>
                    <a:pt x="126" y="356"/>
                    <a:pt x="127" y="356"/>
                    <a:pt x="129" y="356"/>
                  </a:cubicBezTo>
                  <a:cubicBezTo>
                    <a:pt x="138" y="356"/>
                    <a:pt x="129" y="267"/>
                    <a:pt x="99" y="168"/>
                  </a:cubicBezTo>
                  <a:cubicBezTo>
                    <a:pt x="69" y="70"/>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6"/>
            <p:cNvSpPr/>
            <p:nvPr/>
          </p:nvSpPr>
          <p:spPr>
            <a:xfrm>
              <a:off x="6340650" y="2860925"/>
              <a:ext cx="3725" cy="8950"/>
            </a:xfrm>
            <a:custGeom>
              <a:avLst/>
              <a:gdLst/>
              <a:ahLst/>
              <a:cxnLst/>
              <a:rect l="l" t="t" r="r" b="b"/>
              <a:pathLst>
                <a:path w="149" h="358" extrusionOk="0">
                  <a:moveTo>
                    <a:pt x="23" y="0"/>
                  </a:moveTo>
                  <a:cubicBezTo>
                    <a:pt x="22" y="0"/>
                    <a:pt x="21" y="1"/>
                    <a:pt x="20" y="1"/>
                  </a:cubicBezTo>
                  <a:cubicBezTo>
                    <a:pt x="0" y="1"/>
                    <a:pt x="10" y="90"/>
                    <a:pt x="40" y="189"/>
                  </a:cubicBezTo>
                  <a:cubicBezTo>
                    <a:pt x="68" y="282"/>
                    <a:pt x="104" y="357"/>
                    <a:pt x="125" y="357"/>
                  </a:cubicBezTo>
                  <a:cubicBezTo>
                    <a:pt x="126" y="357"/>
                    <a:pt x="127" y="357"/>
                    <a:pt x="128" y="356"/>
                  </a:cubicBezTo>
                  <a:cubicBezTo>
                    <a:pt x="148" y="356"/>
                    <a:pt x="128" y="268"/>
                    <a:pt x="99" y="169"/>
                  </a:cubicBezTo>
                  <a:cubicBezTo>
                    <a:pt x="71" y="76"/>
                    <a:pt x="43" y="0"/>
                    <a:pt x="2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6"/>
            <p:cNvSpPr/>
            <p:nvPr/>
          </p:nvSpPr>
          <p:spPr>
            <a:xfrm>
              <a:off x="6335225" y="2842925"/>
              <a:ext cx="3725" cy="8925"/>
            </a:xfrm>
            <a:custGeom>
              <a:avLst/>
              <a:gdLst/>
              <a:ahLst/>
              <a:cxnLst/>
              <a:rect l="l" t="t" r="r" b="b"/>
              <a:pathLst>
                <a:path w="149" h="357" extrusionOk="0">
                  <a:moveTo>
                    <a:pt x="20" y="1"/>
                  </a:moveTo>
                  <a:cubicBezTo>
                    <a:pt x="0" y="1"/>
                    <a:pt x="10" y="90"/>
                    <a:pt x="40" y="188"/>
                  </a:cubicBezTo>
                  <a:cubicBezTo>
                    <a:pt x="69" y="287"/>
                    <a:pt x="109" y="356"/>
                    <a:pt x="128" y="356"/>
                  </a:cubicBezTo>
                  <a:cubicBezTo>
                    <a:pt x="148" y="356"/>
                    <a:pt x="138" y="267"/>
                    <a:pt x="109" y="169"/>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6"/>
            <p:cNvSpPr/>
            <p:nvPr/>
          </p:nvSpPr>
          <p:spPr>
            <a:xfrm>
              <a:off x="6329800" y="2824925"/>
              <a:ext cx="3700" cy="8900"/>
            </a:xfrm>
            <a:custGeom>
              <a:avLst/>
              <a:gdLst/>
              <a:ahLst/>
              <a:cxnLst/>
              <a:rect l="l" t="t" r="r" b="b"/>
              <a:pathLst>
                <a:path w="148" h="356" extrusionOk="0">
                  <a:moveTo>
                    <a:pt x="20" y="1"/>
                  </a:moveTo>
                  <a:cubicBezTo>
                    <a:pt x="0" y="1"/>
                    <a:pt x="10" y="89"/>
                    <a:pt x="39" y="188"/>
                  </a:cubicBezTo>
                  <a:cubicBezTo>
                    <a:pt x="69" y="287"/>
                    <a:pt x="109" y="356"/>
                    <a:pt x="128" y="356"/>
                  </a:cubicBezTo>
                  <a:cubicBezTo>
                    <a:pt x="148" y="356"/>
                    <a:pt x="138" y="267"/>
                    <a:pt x="109" y="168"/>
                  </a:cubicBezTo>
                  <a:cubicBezTo>
                    <a:pt x="79" y="70"/>
                    <a:pt x="39"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6"/>
            <p:cNvSpPr/>
            <p:nvPr/>
          </p:nvSpPr>
          <p:spPr>
            <a:xfrm>
              <a:off x="6324350" y="2806925"/>
              <a:ext cx="3725" cy="8925"/>
            </a:xfrm>
            <a:custGeom>
              <a:avLst/>
              <a:gdLst/>
              <a:ahLst/>
              <a:cxnLst/>
              <a:rect l="l" t="t" r="r" b="b"/>
              <a:pathLst>
                <a:path w="149" h="357" extrusionOk="0">
                  <a:moveTo>
                    <a:pt x="21" y="0"/>
                  </a:moveTo>
                  <a:cubicBezTo>
                    <a:pt x="1" y="0"/>
                    <a:pt x="11" y="89"/>
                    <a:pt x="40" y="188"/>
                  </a:cubicBezTo>
                  <a:cubicBezTo>
                    <a:pt x="68" y="281"/>
                    <a:pt x="105" y="356"/>
                    <a:pt x="126" y="356"/>
                  </a:cubicBezTo>
                  <a:cubicBezTo>
                    <a:pt x="127" y="356"/>
                    <a:pt x="128" y="356"/>
                    <a:pt x="129" y="355"/>
                  </a:cubicBezTo>
                  <a:cubicBezTo>
                    <a:pt x="149" y="355"/>
                    <a:pt x="139" y="267"/>
                    <a:pt x="109" y="168"/>
                  </a:cubicBezTo>
                  <a:cubicBezTo>
                    <a:pt x="80" y="6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6"/>
            <p:cNvSpPr/>
            <p:nvPr/>
          </p:nvSpPr>
          <p:spPr>
            <a:xfrm>
              <a:off x="6318925" y="2788675"/>
              <a:ext cx="3725" cy="9175"/>
            </a:xfrm>
            <a:custGeom>
              <a:avLst/>
              <a:gdLst/>
              <a:ahLst/>
              <a:cxnLst/>
              <a:rect l="l" t="t" r="r" b="b"/>
              <a:pathLst>
                <a:path w="149" h="367" extrusionOk="0">
                  <a:moveTo>
                    <a:pt x="21" y="0"/>
                  </a:moveTo>
                  <a:lnTo>
                    <a:pt x="21" y="0"/>
                  </a:lnTo>
                  <a:cubicBezTo>
                    <a:pt x="1" y="20"/>
                    <a:pt x="21" y="99"/>
                    <a:pt x="50" y="197"/>
                  </a:cubicBezTo>
                  <a:cubicBezTo>
                    <a:pt x="78" y="291"/>
                    <a:pt x="106" y="366"/>
                    <a:pt x="126" y="366"/>
                  </a:cubicBezTo>
                  <a:cubicBezTo>
                    <a:pt x="127" y="366"/>
                    <a:pt x="128" y="366"/>
                    <a:pt x="129" y="365"/>
                  </a:cubicBezTo>
                  <a:cubicBezTo>
                    <a:pt x="149" y="355"/>
                    <a:pt x="139" y="276"/>
                    <a:pt x="109" y="178"/>
                  </a:cubicBezTo>
                  <a:cubicBezTo>
                    <a:pt x="80" y="7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6"/>
            <p:cNvSpPr/>
            <p:nvPr/>
          </p:nvSpPr>
          <p:spPr>
            <a:xfrm>
              <a:off x="6313750" y="2770650"/>
              <a:ext cx="3475" cy="9150"/>
            </a:xfrm>
            <a:custGeom>
              <a:avLst/>
              <a:gdLst/>
              <a:ahLst/>
              <a:cxnLst/>
              <a:rect l="l" t="t" r="r" b="b"/>
              <a:pathLst>
                <a:path w="139" h="366" extrusionOk="0">
                  <a:moveTo>
                    <a:pt x="11" y="1"/>
                  </a:moveTo>
                  <a:lnTo>
                    <a:pt x="11" y="1"/>
                  </a:lnTo>
                  <a:cubicBezTo>
                    <a:pt x="1" y="11"/>
                    <a:pt x="11" y="99"/>
                    <a:pt x="40" y="198"/>
                  </a:cubicBezTo>
                  <a:cubicBezTo>
                    <a:pt x="70" y="297"/>
                    <a:pt x="109" y="366"/>
                    <a:pt x="119" y="366"/>
                  </a:cubicBezTo>
                  <a:cubicBezTo>
                    <a:pt x="139" y="356"/>
                    <a:pt x="129" y="277"/>
                    <a:pt x="99" y="178"/>
                  </a:cubicBezTo>
                  <a:cubicBezTo>
                    <a:pt x="70" y="80"/>
                    <a:pt x="30" y="1"/>
                    <a:pt x="1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6"/>
            <p:cNvSpPr/>
            <p:nvPr/>
          </p:nvSpPr>
          <p:spPr>
            <a:xfrm>
              <a:off x="6308325" y="2752650"/>
              <a:ext cx="3475" cy="9150"/>
            </a:xfrm>
            <a:custGeom>
              <a:avLst/>
              <a:gdLst/>
              <a:ahLst/>
              <a:cxnLst/>
              <a:rect l="l" t="t" r="r" b="b"/>
              <a:pathLst>
                <a:path w="139" h="366" extrusionOk="0">
                  <a:moveTo>
                    <a:pt x="10" y="1"/>
                  </a:moveTo>
                  <a:lnTo>
                    <a:pt x="10" y="1"/>
                  </a:lnTo>
                  <a:cubicBezTo>
                    <a:pt x="1" y="10"/>
                    <a:pt x="10" y="89"/>
                    <a:pt x="40" y="198"/>
                  </a:cubicBezTo>
                  <a:cubicBezTo>
                    <a:pt x="70" y="297"/>
                    <a:pt x="109" y="366"/>
                    <a:pt x="119" y="366"/>
                  </a:cubicBezTo>
                  <a:cubicBezTo>
                    <a:pt x="139" y="356"/>
                    <a:pt x="129" y="277"/>
                    <a:pt x="99" y="178"/>
                  </a:cubicBezTo>
                  <a:cubicBezTo>
                    <a:pt x="70" y="79"/>
                    <a:pt x="30" y="1"/>
                    <a:pt x="1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6"/>
            <p:cNvSpPr/>
            <p:nvPr/>
          </p:nvSpPr>
          <p:spPr>
            <a:xfrm>
              <a:off x="6302900" y="2734650"/>
              <a:ext cx="3475" cy="9150"/>
            </a:xfrm>
            <a:custGeom>
              <a:avLst/>
              <a:gdLst/>
              <a:ahLst/>
              <a:cxnLst/>
              <a:rect l="l" t="t" r="r" b="b"/>
              <a:pathLst>
                <a:path w="139" h="366" extrusionOk="0">
                  <a:moveTo>
                    <a:pt x="20" y="0"/>
                  </a:moveTo>
                  <a:lnTo>
                    <a:pt x="20" y="0"/>
                  </a:lnTo>
                  <a:cubicBezTo>
                    <a:pt x="0" y="10"/>
                    <a:pt x="10" y="89"/>
                    <a:pt x="40" y="198"/>
                  </a:cubicBezTo>
                  <a:cubicBezTo>
                    <a:pt x="70" y="296"/>
                    <a:pt x="109" y="365"/>
                    <a:pt x="119" y="365"/>
                  </a:cubicBezTo>
                  <a:cubicBezTo>
                    <a:pt x="139" y="355"/>
                    <a:pt x="129" y="277"/>
                    <a:pt x="99" y="178"/>
                  </a:cubicBezTo>
                  <a:cubicBezTo>
                    <a:pt x="70" y="79"/>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6"/>
            <p:cNvSpPr/>
            <p:nvPr/>
          </p:nvSpPr>
          <p:spPr>
            <a:xfrm>
              <a:off x="6297475" y="2716625"/>
              <a:ext cx="3475" cy="9175"/>
            </a:xfrm>
            <a:custGeom>
              <a:avLst/>
              <a:gdLst/>
              <a:ahLst/>
              <a:cxnLst/>
              <a:rect l="l" t="t" r="r" b="b"/>
              <a:pathLst>
                <a:path w="139" h="367" extrusionOk="0">
                  <a:moveTo>
                    <a:pt x="20" y="1"/>
                  </a:moveTo>
                  <a:lnTo>
                    <a:pt x="20" y="1"/>
                  </a:lnTo>
                  <a:cubicBezTo>
                    <a:pt x="0" y="11"/>
                    <a:pt x="10" y="90"/>
                    <a:pt x="40" y="198"/>
                  </a:cubicBezTo>
                  <a:cubicBezTo>
                    <a:pt x="69" y="297"/>
                    <a:pt x="109" y="366"/>
                    <a:pt x="129" y="366"/>
                  </a:cubicBezTo>
                  <a:cubicBezTo>
                    <a:pt x="139" y="356"/>
                    <a:pt x="129" y="277"/>
                    <a:pt x="99" y="179"/>
                  </a:cubicBezTo>
                  <a:cubicBezTo>
                    <a:pt x="69" y="8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6"/>
            <p:cNvSpPr/>
            <p:nvPr/>
          </p:nvSpPr>
          <p:spPr>
            <a:xfrm>
              <a:off x="6292050" y="2698625"/>
              <a:ext cx="3475" cy="9150"/>
            </a:xfrm>
            <a:custGeom>
              <a:avLst/>
              <a:gdLst/>
              <a:ahLst/>
              <a:cxnLst/>
              <a:rect l="l" t="t" r="r" b="b"/>
              <a:pathLst>
                <a:path w="139" h="366" extrusionOk="0">
                  <a:moveTo>
                    <a:pt x="20" y="1"/>
                  </a:moveTo>
                  <a:lnTo>
                    <a:pt x="20" y="1"/>
                  </a:lnTo>
                  <a:cubicBezTo>
                    <a:pt x="0" y="11"/>
                    <a:pt x="10" y="89"/>
                    <a:pt x="40" y="188"/>
                  </a:cubicBezTo>
                  <a:cubicBezTo>
                    <a:pt x="69" y="287"/>
                    <a:pt x="109" y="366"/>
                    <a:pt x="129" y="366"/>
                  </a:cubicBezTo>
                  <a:cubicBezTo>
                    <a:pt x="138" y="356"/>
                    <a:pt x="129" y="277"/>
                    <a:pt x="99" y="178"/>
                  </a:cubicBezTo>
                  <a:cubicBezTo>
                    <a:pt x="69"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6"/>
            <p:cNvSpPr/>
            <p:nvPr/>
          </p:nvSpPr>
          <p:spPr>
            <a:xfrm>
              <a:off x="6286625" y="2680625"/>
              <a:ext cx="3475" cy="9150"/>
            </a:xfrm>
            <a:custGeom>
              <a:avLst/>
              <a:gdLst/>
              <a:ahLst/>
              <a:cxnLst/>
              <a:rect l="l" t="t" r="r" b="b"/>
              <a:pathLst>
                <a:path w="139" h="366" extrusionOk="0">
                  <a:moveTo>
                    <a:pt x="20" y="0"/>
                  </a:moveTo>
                  <a:lnTo>
                    <a:pt x="20" y="0"/>
                  </a:lnTo>
                  <a:cubicBezTo>
                    <a:pt x="0" y="10"/>
                    <a:pt x="10" y="89"/>
                    <a:pt x="40" y="188"/>
                  </a:cubicBezTo>
                  <a:cubicBezTo>
                    <a:pt x="69" y="296"/>
                    <a:pt x="109" y="365"/>
                    <a:pt x="129" y="365"/>
                  </a:cubicBezTo>
                  <a:cubicBezTo>
                    <a:pt x="138" y="356"/>
                    <a:pt x="129" y="277"/>
                    <a:pt x="99" y="178"/>
                  </a:cubicBezTo>
                  <a:cubicBezTo>
                    <a:pt x="69" y="7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6"/>
            <p:cNvSpPr/>
            <p:nvPr/>
          </p:nvSpPr>
          <p:spPr>
            <a:xfrm>
              <a:off x="6281200" y="2662625"/>
              <a:ext cx="3725" cy="9150"/>
            </a:xfrm>
            <a:custGeom>
              <a:avLst/>
              <a:gdLst/>
              <a:ahLst/>
              <a:cxnLst/>
              <a:rect l="l" t="t" r="r" b="b"/>
              <a:pathLst>
                <a:path w="149" h="366" extrusionOk="0">
                  <a:moveTo>
                    <a:pt x="20" y="0"/>
                  </a:moveTo>
                  <a:lnTo>
                    <a:pt x="20" y="0"/>
                  </a:lnTo>
                  <a:cubicBezTo>
                    <a:pt x="0" y="10"/>
                    <a:pt x="10" y="89"/>
                    <a:pt x="40" y="188"/>
                  </a:cubicBezTo>
                  <a:cubicBezTo>
                    <a:pt x="69" y="286"/>
                    <a:pt x="109" y="365"/>
                    <a:pt x="128" y="365"/>
                  </a:cubicBezTo>
                  <a:cubicBezTo>
                    <a:pt x="148" y="355"/>
                    <a:pt x="138" y="276"/>
                    <a:pt x="109" y="168"/>
                  </a:cubicBezTo>
                  <a:cubicBezTo>
                    <a:pt x="79" y="6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6"/>
            <p:cNvSpPr/>
            <p:nvPr/>
          </p:nvSpPr>
          <p:spPr>
            <a:xfrm>
              <a:off x="6275775" y="2644600"/>
              <a:ext cx="3725" cy="9150"/>
            </a:xfrm>
            <a:custGeom>
              <a:avLst/>
              <a:gdLst/>
              <a:ahLst/>
              <a:cxnLst/>
              <a:rect l="l" t="t" r="r" b="b"/>
              <a:pathLst>
                <a:path w="149" h="366" extrusionOk="0">
                  <a:moveTo>
                    <a:pt x="20" y="1"/>
                  </a:moveTo>
                  <a:lnTo>
                    <a:pt x="20" y="1"/>
                  </a:lnTo>
                  <a:cubicBezTo>
                    <a:pt x="0" y="11"/>
                    <a:pt x="10" y="90"/>
                    <a:pt x="40" y="188"/>
                  </a:cubicBezTo>
                  <a:cubicBezTo>
                    <a:pt x="69" y="297"/>
                    <a:pt x="109" y="366"/>
                    <a:pt x="128" y="366"/>
                  </a:cubicBezTo>
                  <a:cubicBezTo>
                    <a:pt x="148" y="356"/>
                    <a:pt x="138" y="277"/>
                    <a:pt x="109" y="169"/>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6"/>
            <p:cNvSpPr/>
            <p:nvPr/>
          </p:nvSpPr>
          <p:spPr>
            <a:xfrm>
              <a:off x="6270350" y="2626600"/>
              <a:ext cx="3725" cy="9150"/>
            </a:xfrm>
            <a:custGeom>
              <a:avLst/>
              <a:gdLst/>
              <a:ahLst/>
              <a:cxnLst/>
              <a:rect l="l" t="t" r="r" b="b"/>
              <a:pathLst>
                <a:path w="149" h="366" extrusionOk="0">
                  <a:moveTo>
                    <a:pt x="20" y="0"/>
                  </a:moveTo>
                  <a:lnTo>
                    <a:pt x="20" y="0"/>
                  </a:lnTo>
                  <a:cubicBezTo>
                    <a:pt x="0" y="10"/>
                    <a:pt x="10" y="89"/>
                    <a:pt x="40" y="188"/>
                  </a:cubicBezTo>
                  <a:cubicBezTo>
                    <a:pt x="69" y="287"/>
                    <a:pt x="109" y="366"/>
                    <a:pt x="128" y="366"/>
                  </a:cubicBezTo>
                  <a:cubicBezTo>
                    <a:pt x="148" y="356"/>
                    <a:pt x="138" y="267"/>
                    <a:pt x="109" y="168"/>
                  </a:cubicBezTo>
                  <a:cubicBezTo>
                    <a:pt x="79" y="70"/>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6"/>
            <p:cNvSpPr/>
            <p:nvPr/>
          </p:nvSpPr>
          <p:spPr>
            <a:xfrm>
              <a:off x="6264900" y="2608600"/>
              <a:ext cx="3725" cy="9150"/>
            </a:xfrm>
            <a:custGeom>
              <a:avLst/>
              <a:gdLst/>
              <a:ahLst/>
              <a:cxnLst/>
              <a:rect l="l" t="t" r="r" b="b"/>
              <a:pathLst>
                <a:path w="149" h="366" extrusionOk="0">
                  <a:moveTo>
                    <a:pt x="21" y="0"/>
                  </a:moveTo>
                  <a:lnTo>
                    <a:pt x="21" y="0"/>
                  </a:lnTo>
                  <a:cubicBezTo>
                    <a:pt x="1" y="10"/>
                    <a:pt x="21" y="89"/>
                    <a:pt x="50" y="188"/>
                  </a:cubicBezTo>
                  <a:cubicBezTo>
                    <a:pt x="80" y="286"/>
                    <a:pt x="119" y="365"/>
                    <a:pt x="129" y="365"/>
                  </a:cubicBezTo>
                  <a:cubicBezTo>
                    <a:pt x="149" y="355"/>
                    <a:pt x="139" y="267"/>
                    <a:pt x="110" y="168"/>
                  </a:cubicBezTo>
                  <a:cubicBezTo>
                    <a:pt x="80" y="6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6"/>
            <p:cNvSpPr/>
            <p:nvPr/>
          </p:nvSpPr>
          <p:spPr>
            <a:xfrm>
              <a:off x="6259725" y="2590575"/>
              <a:ext cx="3475" cy="9150"/>
            </a:xfrm>
            <a:custGeom>
              <a:avLst/>
              <a:gdLst/>
              <a:ahLst/>
              <a:cxnLst/>
              <a:rect l="l" t="t" r="r" b="b"/>
              <a:pathLst>
                <a:path w="139" h="366" extrusionOk="0">
                  <a:moveTo>
                    <a:pt x="20" y="1"/>
                  </a:moveTo>
                  <a:lnTo>
                    <a:pt x="20" y="1"/>
                  </a:lnTo>
                  <a:cubicBezTo>
                    <a:pt x="1" y="11"/>
                    <a:pt x="11" y="90"/>
                    <a:pt x="40" y="188"/>
                  </a:cubicBezTo>
                  <a:cubicBezTo>
                    <a:pt x="70" y="287"/>
                    <a:pt x="109" y="366"/>
                    <a:pt x="119" y="366"/>
                  </a:cubicBezTo>
                  <a:cubicBezTo>
                    <a:pt x="139" y="356"/>
                    <a:pt x="129" y="267"/>
                    <a:pt x="99" y="169"/>
                  </a:cubicBezTo>
                  <a:cubicBezTo>
                    <a:pt x="70"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6"/>
            <p:cNvSpPr/>
            <p:nvPr/>
          </p:nvSpPr>
          <p:spPr>
            <a:xfrm>
              <a:off x="6254300" y="2572575"/>
              <a:ext cx="3475" cy="9150"/>
            </a:xfrm>
            <a:custGeom>
              <a:avLst/>
              <a:gdLst/>
              <a:ahLst/>
              <a:cxnLst/>
              <a:rect l="l" t="t" r="r" b="b"/>
              <a:pathLst>
                <a:path w="139" h="366" extrusionOk="0">
                  <a:moveTo>
                    <a:pt x="11" y="1"/>
                  </a:moveTo>
                  <a:lnTo>
                    <a:pt x="11" y="1"/>
                  </a:lnTo>
                  <a:cubicBezTo>
                    <a:pt x="1" y="10"/>
                    <a:pt x="11" y="89"/>
                    <a:pt x="40" y="188"/>
                  </a:cubicBezTo>
                  <a:cubicBezTo>
                    <a:pt x="70" y="287"/>
                    <a:pt x="109" y="366"/>
                    <a:pt x="119" y="366"/>
                  </a:cubicBezTo>
                  <a:cubicBezTo>
                    <a:pt x="139" y="356"/>
                    <a:pt x="129" y="267"/>
                    <a:pt x="99" y="168"/>
                  </a:cubicBezTo>
                  <a:cubicBezTo>
                    <a:pt x="70" y="70"/>
                    <a:pt x="30" y="1"/>
                    <a:pt x="1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6"/>
            <p:cNvSpPr/>
            <p:nvPr/>
          </p:nvSpPr>
          <p:spPr>
            <a:xfrm>
              <a:off x="6248875" y="2554825"/>
              <a:ext cx="3475" cy="8900"/>
            </a:xfrm>
            <a:custGeom>
              <a:avLst/>
              <a:gdLst/>
              <a:ahLst/>
              <a:cxnLst/>
              <a:rect l="l" t="t" r="r" b="b"/>
              <a:pathLst>
                <a:path w="139" h="356" extrusionOk="0">
                  <a:moveTo>
                    <a:pt x="10" y="0"/>
                  </a:moveTo>
                  <a:cubicBezTo>
                    <a:pt x="1" y="0"/>
                    <a:pt x="10" y="89"/>
                    <a:pt x="40" y="188"/>
                  </a:cubicBezTo>
                  <a:cubicBezTo>
                    <a:pt x="70" y="286"/>
                    <a:pt x="109" y="355"/>
                    <a:pt x="119" y="355"/>
                  </a:cubicBezTo>
                  <a:cubicBezTo>
                    <a:pt x="139" y="355"/>
                    <a:pt x="129" y="267"/>
                    <a:pt x="99" y="168"/>
                  </a:cubicBezTo>
                  <a:cubicBezTo>
                    <a:pt x="70" y="69"/>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6"/>
            <p:cNvSpPr/>
            <p:nvPr/>
          </p:nvSpPr>
          <p:spPr>
            <a:xfrm>
              <a:off x="6243450" y="2536550"/>
              <a:ext cx="3475" cy="9175"/>
            </a:xfrm>
            <a:custGeom>
              <a:avLst/>
              <a:gdLst/>
              <a:ahLst/>
              <a:cxnLst/>
              <a:rect l="l" t="t" r="r" b="b"/>
              <a:pathLst>
                <a:path w="139" h="367" extrusionOk="0">
                  <a:moveTo>
                    <a:pt x="22" y="0"/>
                  </a:moveTo>
                  <a:cubicBezTo>
                    <a:pt x="21" y="0"/>
                    <a:pt x="21" y="0"/>
                    <a:pt x="20" y="1"/>
                  </a:cubicBezTo>
                  <a:cubicBezTo>
                    <a:pt x="1" y="11"/>
                    <a:pt x="10" y="90"/>
                    <a:pt x="40" y="189"/>
                  </a:cubicBezTo>
                  <a:cubicBezTo>
                    <a:pt x="70" y="287"/>
                    <a:pt x="109" y="366"/>
                    <a:pt x="129" y="366"/>
                  </a:cubicBezTo>
                  <a:cubicBezTo>
                    <a:pt x="139" y="356"/>
                    <a:pt x="129" y="267"/>
                    <a:pt x="99" y="169"/>
                  </a:cubicBezTo>
                  <a:cubicBezTo>
                    <a:pt x="71" y="76"/>
                    <a:pt x="35" y="0"/>
                    <a:pt x="2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6"/>
            <p:cNvSpPr/>
            <p:nvPr/>
          </p:nvSpPr>
          <p:spPr>
            <a:xfrm>
              <a:off x="6238025" y="2518550"/>
              <a:ext cx="3725" cy="8925"/>
            </a:xfrm>
            <a:custGeom>
              <a:avLst/>
              <a:gdLst/>
              <a:ahLst/>
              <a:cxnLst/>
              <a:rect l="l" t="t" r="r" b="b"/>
              <a:pathLst>
                <a:path w="149" h="357" extrusionOk="0">
                  <a:moveTo>
                    <a:pt x="20" y="1"/>
                  </a:moveTo>
                  <a:cubicBezTo>
                    <a:pt x="0" y="1"/>
                    <a:pt x="10" y="90"/>
                    <a:pt x="40" y="188"/>
                  </a:cubicBezTo>
                  <a:cubicBezTo>
                    <a:pt x="68" y="281"/>
                    <a:pt x="105" y="357"/>
                    <a:pt x="125" y="357"/>
                  </a:cubicBezTo>
                  <a:cubicBezTo>
                    <a:pt x="126" y="357"/>
                    <a:pt x="128" y="357"/>
                    <a:pt x="129" y="356"/>
                  </a:cubicBezTo>
                  <a:cubicBezTo>
                    <a:pt x="148" y="356"/>
                    <a:pt x="139" y="267"/>
                    <a:pt x="109" y="168"/>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6"/>
            <p:cNvSpPr/>
            <p:nvPr/>
          </p:nvSpPr>
          <p:spPr>
            <a:xfrm>
              <a:off x="6232600" y="2500550"/>
              <a:ext cx="3475" cy="8925"/>
            </a:xfrm>
            <a:custGeom>
              <a:avLst/>
              <a:gdLst/>
              <a:ahLst/>
              <a:cxnLst/>
              <a:rect l="l" t="t" r="r" b="b"/>
              <a:pathLst>
                <a:path w="139" h="357" extrusionOk="0">
                  <a:moveTo>
                    <a:pt x="20" y="0"/>
                  </a:moveTo>
                  <a:cubicBezTo>
                    <a:pt x="0" y="0"/>
                    <a:pt x="10" y="89"/>
                    <a:pt x="40" y="188"/>
                  </a:cubicBezTo>
                  <a:cubicBezTo>
                    <a:pt x="68" y="281"/>
                    <a:pt x="104" y="357"/>
                    <a:pt x="125" y="357"/>
                  </a:cubicBezTo>
                  <a:cubicBezTo>
                    <a:pt x="126" y="357"/>
                    <a:pt x="128" y="356"/>
                    <a:pt x="129" y="356"/>
                  </a:cubicBezTo>
                  <a:cubicBezTo>
                    <a:pt x="139" y="356"/>
                    <a:pt x="139" y="267"/>
                    <a:pt x="99" y="168"/>
                  </a:cubicBezTo>
                  <a:cubicBezTo>
                    <a:pt x="69" y="70"/>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6"/>
            <p:cNvSpPr/>
            <p:nvPr/>
          </p:nvSpPr>
          <p:spPr>
            <a:xfrm>
              <a:off x="6227175" y="2482550"/>
              <a:ext cx="3725" cy="8925"/>
            </a:xfrm>
            <a:custGeom>
              <a:avLst/>
              <a:gdLst/>
              <a:ahLst/>
              <a:cxnLst/>
              <a:rect l="l" t="t" r="r" b="b"/>
              <a:pathLst>
                <a:path w="149" h="357" extrusionOk="0">
                  <a:moveTo>
                    <a:pt x="20" y="0"/>
                  </a:moveTo>
                  <a:cubicBezTo>
                    <a:pt x="0" y="0"/>
                    <a:pt x="10" y="89"/>
                    <a:pt x="40" y="188"/>
                  </a:cubicBezTo>
                  <a:cubicBezTo>
                    <a:pt x="68" y="281"/>
                    <a:pt x="104" y="356"/>
                    <a:pt x="125" y="356"/>
                  </a:cubicBezTo>
                  <a:cubicBezTo>
                    <a:pt x="126" y="356"/>
                    <a:pt x="127" y="356"/>
                    <a:pt x="129" y="355"/>
                  </a:cubicBezTo>
                  <a:cubicBezTo>
                    <a:pt x="148" y="355"/>
                    <a:pt x="129" y="267"/>
                    <a:pt x="99" y="168"/>
                  </a:cubicBezTo>
                  <a:cubicBezTo>
                    <a:pt x="69" y="6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6"/>
            <p:cNvSpPr/>
            <p:nvPr/>
          </p:nvSpPr>
          <p:spPr>
            <a:xfrm>
              <a:off x="6223225" y="2468975"/>
              <a:ext cx="2250" cy="4500"/>
            </a:xfrm>
            <a:custGeom>
              <a:avLst/>
              <a:gdLst/>
              <a:ahLst/>
              <a:cxnLst/>
              <a:rect l="l" t="t" r="r" b="b"/>
              <a:pathLst>
                <a:path w="90" h="180" extrusionOk="0">
                  <a:moveTo>
                    <a:pt x="10" y="0"/>
                  </a:moveTo>
                  <a:cubicBezTo>
                    <a:pt x="0" y="10"/>
                    <a:pt x="0" y="50"/>
                    <a:pt x="10" y="99"/>
                  </a:cubicBezTo>
                  <a:cubicBezTo>
                    <a:pt x="28" y="143"/>
                    <a:pt x="54" y="180"/>
                    <a:pt x="66" y="180"/>
                  </a:cubicBezTo>
                  <a:cubicBezTo>
                    <a:pt x="67" y="180"/>
                    <a:pt x="68" y="179"/>
                    <a:pt x="70" y="178"/>
                  </a:cubicBezTo>
                  <a:cubicBezTo>
                    <a:pt x="89" y="178"/>
                    <a:pt x="89" y="129"/>
                    <a:pt x="70" y="79"/>
                  </a:cubicBezTo>
                  <a:cubicBezTo>
                    <a:pt x="60" y="30"/>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6"/>
            <p:cNvSpPr/>
            <p:nvPr/>
          </p:nvSpPr>
          <p:spPr>
            <a:xfrm>
              <a:off x="6166975" y="3008450"/>
              <a:ext cx="1750" cy="4725"/>
            </a:xfrm>
            <a:custGeom>
              <a:avLst/>
              <a:gdLst/>
              <a:ahLst/>
              <a:cxnLst/>
              <a:rect l="l" t="t" r="r" b="b"/>
              <a:pathLst>
                <a:path w="70" h="189" extrusionOk="0">
                  <a:moveTo>
                    <a:pt x="30" y="1"/>
                  </a:moveTo>
                  <a:cubicBezTo>
                    <a:pt x="11" y="1"/>
                    <a:pt x="1" y="40"/>
                    <a:pt x="1" y="99"/>
                  </a:cubicBezTo>
                  <a:cubicBezTo>
                    <a:pt x="1" y="149"/>
                    <a:pt x="20" y="188"/>
                    <a:pt x="40" y="188"/>
                  </a:cubicBezTo>
                  <a:cubicBezTo>
                    <a:pt x="50" y="188"/>
                    <a:pt x="70" y="149"/>
                    <a:pt x="60" y="89"/>
                  </a:cubicBezTo>
                  <a:cubicBezTo>
                    <a:pt x="60" y="40"/>
                    <a:pt x="4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6"/>
            <p:cNvSpPr/>
            <p:nvPr/>
          </p:nvSpPr>
          <p:spPr>
            <a:xfrm>
              <a:off x="6166250" y="2989950"/>
              <a:ext cx="1750" cy="9400"/>
            </a:xfrm>
            <a:custGeom>
              <a:avLst/>
              <a:gdLst/>
              <a:ahLst/>
              <a:cxnLst/>
              <a:rect l="l" t="t" r="r" b="b"/>
              <a:pathLst>
                <a:path w="70" h="376" extrusionOk="0">
                  <a:moveTo>
                    <a:pt x="30" y="1"/>
                  </a:moveTo>
                  <a:cubicBezTo>
                    <a:pt x="10" y="1"/>
                    <a:pt x="0" y="89"/>
                    <a:pt x="0" y="188"/>
                  </a:cubicBezTo>
                  <a:cubicBezTo>
                    <a:pt x="10" y="287"/>
                    <a:pt x="20" y="376"/>
                    <a:pt x="40" y="376"/>
                  </a:cubicBezTo>
                  <a:cubicBezTo>
                    <a:pt x="59" y="376"/>
                    <a:pt x="69" y="287"/>
                    <a:pt x="69" y="188"/>
                  </a:cubicBezTo>
                  <a:cubicBezTo>
                    <a:pt x="59" y="80"/>
                    <a:pt x="49"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6"/>
            <p:cNvSpPr/>
            <p:nvPr/>
          </p:nvSpPr>
          <p:spPr>
            <a:xfrm>
              <a:off x="6165500" y="2971450"/>
              <a:ext cx="1750" cy="9400"/>
            </a:xfrm>
            <a:custGeom>
              <a:avLst/>
              <a:gdLst/>
              <a:ahLst/>
              <a:cxnLst/>
              <a:rect l="l" t="t" r="r" b="b"/>
              <a:pathLst>
                <a:path w="70" h="376" extrusionOk="0">
                  <a:moveTo>
                    <a:pt x="30" y="1"/>
                  </a:moveTo>
                  <a:cubicBezTo>
                    <a:pt x="20" y="1"/>
                    <a:pt x="1" y="89"/>
                    <a:pt x="10" y="188"/>
                  </a:cubicBezTo>
                  <a:cubicBezTo>
                    <a:pt x="10" y="287"/>
                    <a:pt x="20" y="376"/>
                    <a:pt x="40" y="376"/>
                  </a:cubicBezTo>
                  <a:cubicBezTo>
                    <a:pt x="60" y="376"/>
                    <a:pt x="70" y="287"/>
                    <a:pt x="70" y="188"/>
                  </a:cubicBezTo>
                  <a:cubicBezTo>
                    <a:pt x="70" y="89"/>
                    <a:pt x="5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6"/>
            <p:cNvSpPr/>
            <p:nvPr/>
          </p:nvSpPr>
          <p:spPr>
            <a:xfrm>
              <a:off x="6165000" y="2952950"/>
              <a:ext cx="1750" cy="9400"/>
            </a:xfrm>
            <a:custGeom>
              <a:avLst/>
              <a:gdLst/>
              <a:ahLst/>
              <a:cxnLst/>
              <a:rect l="l" t="t" r="r" b="b"/>
              <a:pathLst>
                <a:path w="70" h="376" extrusionOk="0">
                  <a:moveTo>
                    <a:pt x="30" y="1"/>
                  </a:moveTo>
                  <a:cubicBezTo>
                    <a:pt x="21" y="1"/>
                    <a:pt x="1" y="89"/>
                    <a:pt x="11" y="188"/>
                  </a:cubicBezTo>
                  <a:cubicBezTo>
                    <a:pt x="11" y="287"/>
                    <a:pt x="30" y="375"/>
                    <a:pt x="40" y="375"/>
                  </a:cubicBezTo>
                  <a:cubicBezTo>
                    <a:pt x="60" y="375"/>
                    <a:pt x="70" y="287"/>
                    <a:pt x="70" y="188"/>
                  </a:cubicBezTo>
                  <a:cubicBezTo>
                    <a:pt x="70" y="89"/>
                    <a:pt x="5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6"/>
            <p:cNvSpPr/>
            <p:nvPr/>
          </p:nvSpPr>
          <p:spPr>
            <a:xfrm>
              <a:off x="6164750" y="2934450"/>
              <a:ext cx="1750" cy="9400"/>
            </a:xfrm>
            <a:custGeom>
              <a:avLst/>
              <a:gdLst/>
              <a:ahLst/>
              <a:cxnLst/>
              <a:rect l="l" t="t" r="r" b="b"/>
              <a:pathLst>
                <a:path w="70" h="376" extrusionOk="0">
                  <a:moveTo>
                    <a:pt x="31" y="1"/>
                  </a:moveTo>
                  <a:cubicBezTo>
                    <a:pt x="11" y="1"/>
                    <a:pt x="1" y="89"/>
                    <a:pt x="1" y="188"/>
                  </a:cubicBezTo>
                  <a:cubicBezTo>
                    <a:pt x="1" y="287"/>
                    <a:pt x="21" y="375"/>
                    <a:pt x="40" y="375"/>
                  </a:cubicBezTo>
                  <a:cubicBezTo>
                    <a:pt x="50" y="375"/>
                    <a:pt x="70" y="287"/>
                    <a:pt x="60" y="188"/>
                  </a:cubicBezTo>
                  <a:cubicBezTo>
                    <a:pt x="60" y="89"/>
                    <a:pt x="50" y="1"/>
                    <a:pt x="3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6"/>
            <p:cNvSpPr/>
            <p:nvPr/>
          </p:nvSpPr>
          <p:spPr>
            <a:xfrm>
              <a:off x="6164275" y="2915950"/>
              <a:ext cx="1750" cy="9400"/>
            </a:xfrm>
            <a:custGeom>
              <a:avLst/>
              <a:gdLst/>
              <a:ahLst/>
              <a:cxnLst/>
              <a:rect l="l" t="t" r="r" b="b"/>
              <a:pathLst>
                <a:path w="70" h="376" extrusionOk="0">
                  <a:moveTo>
                    <a:pt x="30" y="0"/>
                  </a:moveTo>
                  <a:cubicBezTo>
                    <a:pt x="10" y="0"/>
                    <a:pt x="0" y="89"/>
                    <a:pt x="0" y="188"/>
                  </a:cubicBezTo>
                  <a:cubicBezTo>
                    <a:pt x="0" y="287"/>
                    <a:pt x="20" y="375"/>
                    <a:pt x="40" y="375"/>
                  </a:cubicBezTo>
                  <a:cubicBezTo>
                    <a:pt x="59" y="375"/>
                    <a:pt x="69" y="287"/>
                    <a:pt x="69" y="188"/>
                  </a:cubicBezTo>
                  <a:cubicBezTo>
                    <a:pt x="5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6"/>
            <p:cNvSpPr/>
            <p:nvPr/>
          </p:nvSpPr>
          <p:spPr>
            <a:xfrm>
              <a:off x="6163525" y="2897450"/>
              <a:ext cx="2000" cy="9400"/>
            </a:xfrm>
            <a:custGeom>
              <a:avLst/>
              <a:gdLst/>
              <a:ahLst/>
              <a:cxnLst/>
              <a:rect l="l" t="t" r="r" b="b"/>
              <a:pathLst>
                <a:path w="80" h="376" extrusionOk="0">
                  <a:moveTo>
                    <a:pt x="30" y="0"/>
                  </a:moveTo>
                  <a:cubicBezTo>
                    <a:pt x="10" y="0"/>
                    <a:pt x="1" y="89"/>
                    <a:pt x="10" y="188"/>
                  </a:cubicBezTo>
                  <a:cubicBezTo>
                    <a:pt x="10" y="287"/>
                    <a:pt x="30" y="375"/>
                    <a:pt x="50" y="375"/>
                  </a:cubicBezTo>
                  <a:cubicBezTo>
                    <a:pt x="60" y="375"/>
                    <a:pt x="80" y="287"/>
                    <a:pt x="70" y="188"/>
                  </a:cubicBezTo>
                  <a:cubicBezTo>
                    <a:pt x="7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6"/>
            <p:cNvSpPr/>
            <p:nvPr/>
          </p:nvSpPr>
          <p:spPr>
            <a:xfrm>
              <a:off x="6162800" y="2878950"/>
              <a:ext cx="1975" cy="9400"/>
            </a:xfrm>
            <a:custGeom>
              <a:avLst/>
              <a:gdLst/>
              <a:ahLst/>
              <a:cxnLst/>
              <a:rect l="l" t="t" r="r" b="b"/>
              <a:pathLst>
                <a:path w="79" h="376" extrusionOk="0">
                  <a:moveTo>
                    <a:pt x="30" y="0"/>
                  </a:moveTo>
                  <a:cubicBezTo>
                    <a:pt x="10" y="0"/>
                    <a:pt x="0" y="89"/>
                    <a:pt x="10" y="188"/>
                  </a:cubicBezTo>
                  <a:cubicBezTo>
                    <a:pt x="10" y="296"/>
                    <a:pt x="20" y="375"/>
                    <a:pt x="49" y="375"/>
                  </a:cubicBezTo>
                  <a:cubicBezTo>
                    <a:pt x="69" y="375"/>
                    <a:pt x="79" y="287"/>
                    <a:pt x="69" y="188"/>
                  </a:cubicBezTo>
                  <a:cubicBezTo>
                    <a:pt x="69" y="89"/>
                    <a:pt x="49"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6"/>
            <p:cNvSpPr/>
            <p:nvPr/>
          </p:nvSpPr>
          <p:spPr>
            <a:xfrm>
              <a:off x="6162050" y="2860450"/>
              <a:ext cx="2000" cy="9400"/>
            </a:xfrm>
            <a:custGeom>
              <a:avLst/>
              <a:gdLst/>
              <a:ahLst/>
              <a:cxnLst/>
              <a:rect l="l" t="t" r="r" b="b"/>
              <a:pathLst>
                <a:path w="80" h="376" extrusionOk="0">
                  <a:moveTo>
                    <a:pt x="30" y="0"/>
                  </a:moveTo>
                  <a:cubicBezTo>
                    <a:pt x="10" y="0"/>
                    <a:pt x="0" y="89"/>
                    <a:pt x="10" y="188"/>
                  </a:cubicBezTo>
                  <a:cubicBezTo>
                    <a:pt x="10" y="296"/>
                    <a:pt x="30" y="375"/>
                    <a:pt x="50" y="375"/>
                  </a:cubicBezTo>
                  <a:cubicBezTo>
                    <a:pt x="60" y="375"/>
                    <a:pt x="79" y="287"/>
                    <a:pt x="69" y="188"/>
                  </a:cubicBezTo>
                  <a:cubicBezTo>
                    <a:pt x="6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6"/>
            <p:cNvSpPr/>
            <p:nvPr/>
          </p:nvSpPr>
          <p:spPr>
            <a:xfrm>
              <a:off x="6161550" y="2841950"/>
              <a:ext cx="1750" cy="9400"/>
            </a:xfrm>
            <a:custGeom>
              <a:avLst/>
              <a:gdLst/>
              <a:ahLst/>
              <a:cxnLst/>
              <a:rect l="l" t="t" r="r" b="b"/>
              <a:pathLst>
                <a:path w="70" h="376" extrusionOk="0">
                  <a:moveTo>
                    <a:pt x="30" y="0"/>
                  </a:moveTo>
                  <a:cubicBezTo>
                    <a:pt x="11" y="0"/>
                    <a:pt x="1" y="89"/>
                    <a:pt x="1" y="188"/>
                  </a:cubicBezTo>
                  <a:cubicBezTo>
                    <a:pt x="1" y="296"/>
                    <a:pt x="20" y="375"/>
                    <a:pt x="40" y="375"/>
                  </a:cubicBezTo>
                  <a:cubicBezTo>
                    <a:pt x="60" y="375"/>
                    <a:pt x="70" y="287"/>
                    <a:pt x="70" y="188"/>
                  </a:cubicBezTo>
                  <a:cubicBezTo>
                    <a:pt x="60" y="89"/>
                    <a:pt x="4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6"/>
            <p:cNvSpPr/>
            <p:nvPr/>
          </p:nvSpPr>
          <p:spPr>
            <a:xfrm>
              <a:off x="6160825" y="2823450"/>
              <a:ext cx="1975" cy="9400"/>
            </a:xfrm>
            <a:custGeom>
              <a:avLst/>
              <a:gdLst/>
              <a:ahLst/>
              <a:cxnLst/>
              <a:rect l="l" t="t" r="r" b="b"/>
              <a:pathLst>
                <a:path w="79" h="376" extrusionOk="0">
                  <a:moveTo>
                    <a:pt x="30" y="0"/>
                  </a:moveTo>
                  <a:cubicBezTo>
                    <a:pt x="10" y="0"/>
                    <a:pt x="0" y="89"/>
                    <a:pt x="10" y="188"/>
                  </a:cubicBezTo>
                  <a:cubicBezTo>
                    <a:pt x="10" y="296"/>
                    <a:pt x="30" y="375"/>
                    <a:pt x="40" y="375"/>
                  </a:cubicBezTo>
                  <a:cubicBezTo>
                    <a:pt x="59" y="375"/>
                    <a:pt x="79" y="287"/>
                    <a:pt x="69" y="188"/>
                  </a:cubicBezTo>
                  <a:cubicBezTo>
                    <a:pt x="69" y="89"/>
                    <a:pt x="49"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6"/>
            <p:cNvSpPr/>
            <p:nvPr/>
          </p:nvSpPr>
          <p:spPr>
            <a:xfrm>
              <a:off x="6160325" y="2804950"/>
              <a:ext cx="1750" cy="9400"/>
            </a:xfrm>
            <a:custGeom>
              <a:avLst/>
              <a:gdLst/>
              <a:ahLst/>
              <a:cxnLst/>
              <a:rect l="l" t="t" r="r" b="b"/>
              <a:pathLst>
                <a:path w="70" h="376" extrusionOk="0">
                  <a:moveTo>
                    <a:pt x="30" y="0"/>
                  </a:moveTo>
                  <a:cubicBezTo>
                    <a:pt x="20" y="0"/>
                    <a:pt x="0" y="89"/>
                    <a:pt x="10" y="188"/>
                  </a:cubicBezTo>
                  <a:cubicBezTo>
                    <a:pt x="10" y="296"/>
                    <a:pt x="30" y="375"/>
                    <a:pt x="40" y="375"/>
                  </a:cubicBezTo>
                  <a:cubicBezTo>
                    <a:pt x="60" y="375"/>
                    <a:pt x="69" y="286"/>
                    <a:pt x="69" y="188"/>
                  </a:cubicBezTo>
                  <a:cubicBezTo>
                    <a:pt x="6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a:off x="6160075" y="2786450"/>
              <a:ext cx="1750" cy="9400"/>
            </a:xfrm>
            <a:custGeom>
              <a:avLst/>
              <a:gdLst/>
              <a:ahLst/>
              <a:cxnLst/>
              <a:rect l="l" t="t" r="r" b="b"/>
              <a:pathLst>
                <a:path w="70" h="376" extrusionOk="0">
                  <a:moveTo>
                    <a:pt x="30" y="0"/>
                  </a:moveTo>
                  <a:cubicBezTo>
                    <a:pt x="10" y="0"/>
                    <a:pt x="0" y="89"/>
                    <a:pt x="0" y="188"/>
                  </a:cubicBezTo>
                  <a:cubicBezTo>
                    <a:pt x="0" y="296"/>
                    <a:pt x="10" y="375"/>
                    <a:pt x="30" y="375"/>
                  </a:cubicBezTo>
                  <a:cubicBezTo>
                    <a:pt x="50" y="375"/>
                    <a:pt x="7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a:off x="6159575" y="2767950"/>
              <a:ext cx="1750" cy="9400"/>
            </a:xfrm>
            <a:custGeom>
              <a:avLst/>
              <a:gdLst/>
              <a:ahLst/>
              <a:cxnLst/>
              <a:rect l="l" t="t" r="r" b="b"/>
              <a:pathLst>
                <a:path w="70" h="376" extrusionOk="0">
                  <a:moveTo>
                    <a:pt x="30" y="0"/>
                  </a:moveTo>
                  <a:cubicBezTo>
                    <a:pt x="20" y="0"/>
                    <a:pt x="1" y="89"/>
                    <a:pt x="1" y="188"/>
                  </a:cubicBezTo>
                  <a:cubicBezTo>
                    <a:pt x="11" y="296"/>
                    <a:pt x="20" y="375"/>
                    <a:pt x="40" y="375"/>
                  </a:cubicBezTo>
                  <a:cubicBezTo>
                    <a:pt x="60" y="375"/>
                    <a:pt x="70" y="296"/>
                    <a:pt x="70" y="188"/>
                  </a:cubicBezTo>
                  <a:cubicBezTo>
                    <a:pt x="7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a:off x="6159325" y="2749450"/>
              <a:ext cx="1750" cy="9400"/>
            </a:xfrm>
            <a:custGeom>
              <a:avLst/>
              <a:gdLst/>
              <a:ahLst/>
              <a:cxnLst/>
              <a:rect l="l" t="t" r="r" b="b"/>
              <a:pathLst>
                <a:path w="70" h="376" extrusionOk="0">
                  <a:moveTo>
                    <a:pt x="40" y="0"/>
                  </a:moveTo>
                  <a:cubicBezTo>
                    <a:pt x="21" y="0"/>
                    <a:pt x="1" y="89"/>
                    <a:pt x="1" y="188"/>
                  </a:cubicBezTo>
                  <a:cubicBezTo>
                    <a:pt x="11" y="296"/>
                    <a:pt x="21" y="375"/>
                    <a:pt x="40" y="375"/>
                  </a:cubicBezTo>
                  <a:cubicBezTo>
                    <a:pt x="60" y="375"/>
                    <a:pt x="70" y="296"/>
                    <a:pt x="70" y="188"/>
                  </a:cubicBezTo>
                  <a:cubicBezTo>
                    <a:pt x="70" y="89"/>
                    <a:pt x="50"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a:off x="6159325" y="2730950"/>
              <a:ext cx="1750" cy="9400"/>
            </a:xfrm>
            <a:custGeom>
              <a:avLst/>
              <a:gdLst/>
              <a:ahLst/>
              <a:cxnLst/>
              <a:rect l="l" t="t" r="r" b="b"/>
              <a:pathLst>
                <a:path w="70" h="376" extrusionOk="0">
                  <a:moveTo>
                    <a:pt x="30" y="0"/>
                  </a:moveTo>
                  <a:cubicBezTo>
                    <a:pt x="11" y="0"/>
                    <a:pt x="1" y="89"/>
                    <a:pt x="1" y="188"/>
                  </a:cubicBezTo>
                  <a:cubicBezTo>
                    <a:pt x="1" y="296"/>
                    <a:pt x="11" y="375"/>
                    <a:pt x="30" y="375"/>
                  </a:cubicBezTo>
                  <a:cubicBezTo>
                    <a:pt x="50" y="375"/>
                    <a:pt x="7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a:off x="6159325" y="2712450"/>
              <a:ext cx="1525" cy="9400"/>
            </a:xfrm>
            <a:custGeom>
              <a:avLst/>
              <a:gdLst/>
              <a:ahLst/>
              <a:cxnLst/>
              <a:rect l="l" t="t" r="r" b="b"/>
              <a:pathLst>
                <a:path w="61" h="376" extrusionOk="0">
                  <a:moveTo>
                    <a:pt x="30" y="0"/>
                  </a:moveTo>
                  <a:cubicBezTo>
                    <a:pt x="11" y="0"/>
                    <a:pt x="1" y="89"/>
                    <a:pt x="1" y="188"/>
                  </a:cubicBezTo>
                  <a:cubicBezTo>
                    <a:pt x="1" y="296"/>
                    <a:pt x="11" y="375"/>
                    <a:pt x="30" y="375"/>
                  </a:cubicBezTo>
                  <a:cubicBezTo>
                    <a:pt x="50" y="375"/>
                    <a:pt x="60" y="28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a:off x="6159325" y="2693950"/>
              <a:ext cx="1525" cy="9400"/>
            </a:xfrm>
            <a:custGeom>
              <a:avLst/>
              <a:gdLst/>
              <a:ahLst/>
              <a:cxnLst/>
              <a:rect l="l" t="t" r="r" b="b"/>
              <a:pathLst>
                <a:path w="61" h="376" extrusionOk="0">
                  <a:moveTo>
                    <a:pt x="30" y="0"/>
                  </a:moveTo>
                  <a:cubicBezTo>
                    <a:pt x="11" y="0"/>
                    <a:pt x="1" y="89"/>
                    <a:pt x="1" y="188"/>
                  </a:cubicBezTo>
                  <a:cubicBezTo>
                    <a:pt x="1" y="296"/>
                    <a:pt x="11" y="375"/>
                    <a:pt x="30" y="375"/>
                  </a:cubicBezTo>
                  <a:cubicBezTo>
                    <a:pt x="50" y="375"/>
                    <a:pt x="6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a:off x="6159325" y="2675450"/>
              <a:ext cx="1750" cy="9400"/>
            </a:xfrm>
            <a:custGeom>
              <a:avLst/>
              <a:gdLst/>
              <a:ahLst/>
              <a:cxnLst/>
              <a:rect l="l" t="t" r="r" b="b"/>
              <a:pathLst>
                <a:path w="70" h="376" extrusionOk="0">
                  <a:moveTo>
                    <a:pt x="40" y="0"/>
                  </a:moveTo>
                  <a:cubicBezTo>
                    <a:pt x="21" y="0"/>
                    <a:pt x="1" y="89"/>
                    <a:pt x="1" y="188"/>
                  </a:cubicBezTo>
                  <a:cubicBezTo>
                    <a:pt x="1" y="296"/>
                    <a:pt x="11" y="375"/>
                    <a:pt x="30" y="375"/>
                  </a:cubicBezTo>
                  <a:cubicBezTo>
                    <a:pt x="50" y="375"/>
                    <a:pt x="70" y="296"/>
                    <a:pt x="70" y="188"/>
                  </a:cubicBezTo>
                  <a:cubicBezTo>
                    <a:pt x="70" y="89"/>
                    <a:pt x="50"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a:off x="6159575" y="2657175"/>
              <a:ext cx="1750" cy="9175"/>
            </a:xfrm>
            <a:custGeom>
              <a:avLst/>
              <a:gdLst/>
              <a:ahLst/>
              <a:cxnLst/>
              <a:rect l="l" t="t" r="r" b="b"/>
              <a:pathLst>
                <a:path w="70" h="367" extrusionOk="0">
                  <a:moveTo>
                    <a:pt x="37" y="0"/>
                  </a:moveTo>
                  <a:cubicBezTo>
                    <a:pt x="19" y="0"/>
                    <a:pt x="1" y="85"/>
                    <a:pt x="1" y="179"/>
                  </a:cubicBezTo>
                  <a:cubicBezTo>
                    <a:pt x="1" y="287"/>
                    <a:pt x="11" y="366"/>
                    <a:pt x="30" y="366"/>
                  </a:cubicBezTo>
                  <a:cubicBezTo>
                    <a:pt x="50" y="366"/>
                    <a:pt x="70" y="287"/>
                    <a:pt x="70" y="179"/>
                  </a:cubicBezTo>
                  <a:cubicBezTo>
                    <a:pt x="70" y="80"/>
                    <a:pt x="50" y="1"/>
                    <a:pt x="40" y="1"/>
                  </a:cubicBezTo>
                  <a:cubicBezTo>
                    <a:pt x="39" y="0"/>
                    <a:pt x="38" y="0"/>
                    <a:pt x="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a:off x="6159825" y="2638675"/>
              <a:ext cx="1750" cy="9175"/>
            </a:xfrm>
            <a:custGeom>
              <a:avLst/>
              <a:gdLst/>
              <a:ahLst/>
              <a:cxnLst/>
              <a:rect l="l" t="t" r="r" b="b"/>
              <a:pathLst>
                <a:path w="70" h="367" extrusionOk="0">
                  <a:moveTo>
                    <a:pt x="40" y="1"/>
                  </a:moveTo>
                  <a:cubicBezTo>
                    <a:pt x="20" y="1"/>
                    <a:pt x="1" y="80"/>
                    <a:pt x="1" y="179"/>
                  </a:cubicBezTo>
                  <a:cubicBezTo>
                    <a:pt x="1" y="287"/>
                    <a:pt x="20" y="366"/>
                    <a:pt x="30" y="366"/>
                  </a:cubicBezTo>
                  <a:cubicBezTo>
                    <a:pt x="50" y="366"/>
                    <a:pt x="70" y="287"/>
                    <a:pt x="70" y="179"/>
                  </a:cubicBezTo>
                  <a:cubicBezTo>
                    <a:pt x="70" y="80"/>
                    <a:pt x="60" y="1"/>
                    <a:pt x="4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a:off x="6160325" y="2620175"/>
              <a:ext cx="1750" cy="9175"/>
            </a:xfrm>
            <a:custGeom>
              <a:avLst/>
              <a:gdLst/>
              <a:ahLst/>
              <a:cxnLst/>
              <a:rect l="l" t="t" r="r" b="b"/>
              <a:pathLst>
                <a:path w="70" h="367" extrusionOk="0">
                  <a:moveTo>
                    <a:pt x="37" y="0"/>
                  </a:moveTo>
                  <a:cubicBezTo>
                    <a:pt x="18" y="0"/>
                    <a:pt x="0" y="85"/>
                    <a:pt x="0" y="179"/>
                  </a:cubicBezTo>
                  <a:cubicBezTo>
                    <a:pt x="0" y="287"/>
                    <a:pt x="10" y="366"/>
                    <a:pt x="30" y="366"/>
                  </a:cubicBezTo>
                  <a:cubicBezTo>
                    <a:pt x="50" y="366"/>
                    <a:pt x="60" y="287"/>
                    <a:pt x="60" y="179"/>
                  </a:cubicBezTo>
                  <a:cubicBezTo>
                    <a:pt x="69" y="80"/>
                    <a:pt x="50" y="1"/>
                    <a:pt x="40" y="1"/>
                  </a:cubicBezTo>
                  <a:cubicBezTo>
                    <a:pt x="39" y="0"/>
                    <a:pt x="38" y="0"/>
                    <a:pt x="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a:off x="6160825" y="2601450"/>
              <a:ext cx="1750" cy="9375"/>
            </a:xfrm>
            <a:custGeom>
              <a:avLst/>
              <a:gdLst/>
              <a:ahLst/>
              <a:cxnLst/>
              <a:rect l="l" t="t" r="r" b="b"/>
              <a:pathLst>
                <a:path w="70" h="375" extrusionOk="0">
                  <a:moveTo>
                    <a:pt x="40" y="0"/>
                  </a:moveTo>
                  <a:cubicBezTo>
                    <a:pt x="30" y="0"/>
                    <a:pt x="10" y="89"/>
                    <a:pt x="0" y="188"/>
                  </a:cubicBezTo>
                  <a:cubicBezTo>
                    <a:pt x="0" y="286"/>
                    <a:pt x="10" y="375"/>
                    <a:pt x="30" y="375"/>
                  </a:cubicBezTo>
                  <a:cubicBezTo>
                    <a:pt x="49" y="375"/>
                    <a:pt x="59" y="296"/>
                    <a:pt x="69" y="188"/>
                  </a:cubicBezTo>
                  <a:cubicBezTo>
                    <a:pt x="69" y="89"/>
                    <a:pt x="59"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a:off x="6161550" y="2583175"/>
              <a:ext cx="2000" cy="9150"/>
            </a:xfrm>
            <a:custGeom>
              <a:avLst/>
              <a:gdLst/>
              <a:ahLst/>
              <a:cxnLst/>
              <a:rect l="l" t="t" r="r" b="b"/>
              <a:pathLst>
                <a:path w="80" h="366" extrusionOk="0">
                  <a:moveTo>
                    <a:pt x="57" y="0"/>
                  </a:moveTo>
                  <a:cubicBezTo>
                    <a:pt x="38" y="0"/>
                    <a:pt x="20" y="85"/>
                    <a:pt x="11" y="179"/>
                  </a:cubicBezTo>
                  <a:cubicBezTo>
                    <a:pt x="1" y="277"/>
                    <a:pt x="11" y="366"/>
                    <a:pt x="30" y="366"/>
                  </a:cubicBezTo>
                  <a:cubicBezTo>
                    <a:pt x="50" y="366"/>
                    <a:pt x="70" y="287"/>
                    <a:pt x="80" y="188"/>
                  </a:cubicBezTo>
                  <a:cubicBezTo>
                    <a:pt x="80" y="80"/>
                    <a:pt x="70" y="1"/>
                    <a:pt x="60" y="1"/>
                  </a:cubicBezTo>
                  <a:cubicBezTo>
                    <a:pt x="59" y="0"/>
                    <a:pt x="58" y="0"/>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a:off x="6163025" y="2564675"/>
              <a:ext cx="2000" cy="9150"/>
            </a:xfrm>
            <a:custGeom>
              <a:avLst/>
              <a:gdLst/>
              <a:ahLst/>
              <a:cxnLst/>
              <a:rect l="l" t="t" r="r" b="b"/>
              <a:pathLst>
                <a:path w="80" h="366" extrusionOk="0">
                  <a:moveTo>
                    <a:pt x="60" y="1"/>
                  </a:moveTo>
                  <a:cubicBezTo>
                    <a:pt x="50" y="1"/>
                    <a:pt x="21" y="80"/>
                    <a:pt x="11" y="178"/>
                  </a:cubicBezTo>
                  <a:cubicBezTo>
                    <a:pt x="1" y="287"/>
                    <a:pt x="1" y="366"/>
                    <a:pt x="21" y="366"/>
                  </a:cubicBezTo>
                  <a:cubicBezTo>
                    <a:pt x="40" y="366"/>
                    <a:pt x="60" y="287"/>
                    <a:pt x="70" y="188"/>
                  </a:cubicBezTo>
                  <a:cubicBezTo>
                    <a:pt x="80" y="90"/>
                    <a:pt x="80" y="1"/>
                    <a:pt x="6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a:off x="6165000" y="2550875"/>
              <a:ext cx="2000" cy="4700"/>
            </a:xfrm>
            <a:custGeom>
              <a:avLst/>
              <a:gdLst/>
              <a:ahLst/>
              <a:cxnLst/>
              <a:rect l="l" t="t" r="r" b="b"/>
              <a:pathLst>
                <a:path w="80" h="188" extrusionOk="0">
                  <a:moveTo>
                    <a:pt x="60" y="0"/>
                  </a:moveTo>
                  <a:cubicBezTo>
                    <a:pt x="40" y="0"/>
                    <a:pt x="21" y="40"/>
                    <a:pt x="11" y="89"/>
                  </a:cubicBezTo>
                  <a:cubicBezTo>
                    <a:pt x="1" y="138"/>
                    <a:pt x="11" y="188"/>
                    <a:pt x="30" y="188"/>
                  </a:cubicBezTo>
                  <a:cubicBezTo>
                    <a:pt x="50" y="188"/>
                    <a:pt x="70" y="148"/>
                    <a:pt x="80" y="99"/>
                  </a:cubicBezTo>
                  <a:cubicBezTo>
                    <a:pt x="80" y="50"/>
                    <a:pt x="80" y="0"/>
                    <a:pt x="6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a:off x="6154150" y="2463550"/>
              <a:ext cx="15075" cy="81425"/>
            </a:xfrm>
            <a:custGeom>
              <a:avLst/>
              <a:gdLst/>
              <a:ahLst/>
              <a:cxnLst/>
              <a:rect l="l" t="t" r="r" b="b"/>
              <a:pathLst>
                <a:path w="603" h="3257" extrusionOk="0">
                  <a:moveTo>
                    <a:pt x="11" y="0"/>
                  </a:moveTo>
                  <a:cubicBezTo>
                    <a:pt x="1" y="40"/>
                    <a:pt x="1" y="89"/>
                    <a:pt x="1" y="129"/>
                  </a:cubicBezTo>
                  <a:cubicBezTo>
                    <a:pt x="1" y="217"/>
                    <a:pt x="11" y="346"/>
                    <a:pt x="11" y="504"/>
                  </a:cubicBezTo>
                  <a:cubicBezTo>
                    <a:pt x="20" y="819"/>
                    <a:pt x="50" y="1254"/>
                    <a:pt x="80" y="1737"/>
                  </a:cubicBezTo>
                  <a:cubicBezTo>
                    <a:pt x="89" y="1974"/>
                    <a:pt x="109" y="2201"/>
                    <a:pt x="119" y="2408"/>
                  </a:cubicBezTo>
                  <a:cubicBezTo>
                    <a:pt x="119" y="2595"/>
                    <a:pt x="149" y="2783"/>
                    <a:pt x="208" y="2961"/>
                  </a:cubicBezTo>
                  <a:cubicBezTo>
                    <a:pt x="247" y="3089"/>
                    <a:pt x="336" y="3187"/>
                    <a:pt x="464" y="3237"/>
                  </a:cubicBezTo>
                  <a:cubicBezTo>
                    <a:pt x="494" y="3247"/>
                    <a:pt x="524" y="3257"/>
                    <a:pt x="563" y="3257"/>
                  </a:cubicBezTo>
                  <a:cubicBezTo>
                    <a:pt x="583" y="3247"/>
                    <a:pt x="603" y="3247"/>
                    <a:pt x="603" y="3247"/>
                  </a:cubicBezTo>
                  <a:cubicBezTo>
                    <a:pt x="553" y="3237"/>
                    <a:pt x="514" y="3227"/>
                    <a:pt x="474" y="3207"/>
                  </a:cubicBezTo>
                  <a:cubicBezTo>
                    <a:pt x="366" y="3158"/>
                    <a:pt x="287" y="3059"/>
                    <a:pt x="247" y="2941"/>
                  </a:cubicBezTo>
                  <a:cubicBezTo>
                    <a:pt x="208" y="2773"/>
                    <a:pt x="188" y="2586"/>
                    <a:pt x="188" y="2408"/>
                  </a:cubicBezTo>
                  <a:cubicBezTo>
                    <a:pt x="178" y="2191"/>
                    <a:pt x="159" y="1964"/>
                    <a:pt x="149" y="1727"/>
                  </a:cubicBezTo>
                  <a:cubicBezTo>
                    <a:pt x="119" y="1254"/>
                    <a:pt x="89" y="819"/>
                    <a:pt x="60" y="504"/>
                  </a:cubicBezTo>
                  <a:cubicBezTo>
                    <a:pt x="50" y="346"/>
                    <a:pt x="40" y="217"/>
                    <a:pt x="30" y="129"/>
                  </a:cubicBezTo>
                  <a:cubicBezTo>
                    <a:pt x="30" y="89"/>
                    <a:pt x="20" y="40"/>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a:off x="6160575" y="2470200"/>
              <a:ext cx="7900" cy="6700"/>
            </a:xfrm>
            <a:custGeom>
              <a:avLst/>
              <a:gdLst/>
              <a:ahLst/>
              <a:cxnLst/>
              <a:rect l="l" t="t" r="r" b="b"/>
              <a:pathLst>
                <a:path w="316" h="268" extrusionOk="0">
                  <a:moveTo>
                    <a:pt x="157" y="1"/>
                  </a:moveTo>
                  <a:cubicBezTo>
                    <a:pt x="129" y="1"/>
                    <a:pt x="112" y="14"/>
                    <a:pt x="119" y="21"/>
                  </a:cubicBezTo>
                  <a:cubicBezTo>
                    <a:pt x="119" y="30"/>
                    <a:pt x="158" y="21"/>
                    <a:pt x="198" y="50"/>
                  </a:cubicBezTo>
                  <a:cubicBezTo>
                    <a:pt x="217" y="70"/>
                    <a:pt x="227" y="99"/>
                    <a:pt x="227" y="129"/>
                  </a:cubicBezTo>
                  <a:cubicBezTo>
                    <a:pt x="220" y="177"/>
                    <a:pt x="180" y="206"/>
                    <a:pt x="140" y="206"/>
                  </a:cubicBezTo>
                  <a:cubicBezTo>
                    <a:pt x="122" y="206"/>
                    <a:pt x="104" y="200"/>
                    <a:pt x="89" y="188"/>
                  </a:cubicBezTo>
                  <a:cubicBezTo>
                    <a:pt x="69" y="159"/>
                    <a:pt x="59" y="139"/>
                    <a:pt x="59" y="109"/>
                  </a:cubicBezTo>
                  <a:cubicBezTo>
                    <a:pt x="69" y="60"/>
                    <a:pt x="89" y="30"/>
                    <a:pt x="89" y="30"/>
                  </a:cubicBezTo>
                  <a:cubicBezTo>
                    <a:pt x="89" y="28"/>
                    <a:pt x="87" y="27"/>
                    <a:pt x="83" y="27"/>
                  </a:cubicBezTo>
                  <a:cubicBezTo>
                    <a:pt x="70" y="27"/>
                    <a:pt x="36" y="45"/>
                    <a:pt x="20" y="99"/>
                  </a:cubicBezTo>
                  <a:cubicBezTo>
                    <a:pt x="0" y="139"/>
                    <a:pt x="10" y="188"/>
                    <a:pt x="40" y="228"/>
                  </a:cubicBezTo>
                  <a:cubicBezTo>
                    <a:pt x="66" y="254"/>
                    <a:pt x="105" y="267"/>
                    <a:pt x="143" y="267"/>
                  </a:cubicBezTo>
                  <a:cubicBezTo>
                    <a:pt x="162" y="267"/>
                    <a:pt x="181" y="264"/>
                    <a:pt x="198" y="257"/>
                  </a:cubicBezTo>
                  <a:cubicBezTo>
                    <a:pt x="306" y="218"/>
                    <a:pt x="316" y="70"/>
                    <a:pt x="217" y="21"/>
                  </a:cubicBezTo>
                  <a:cubicBezTo>
                    <a:pt x="195" y="6"/>
                    <a:pt x="174" y="1"/>
                    <a:pt x="15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6"/>
            <p:cNvSpPr/>
            <p:nvPr/>
          </p:nvSpPr>
          <p:spPr>
            <a:xfrm>
              <a:off x="6200525" y="2465775"/>
              <a:ext cx="40725" cy="21475"/>
            </a:xfrm>
            <a:custGeom>
              <a:avLst/>
              <a:gdLst/>
              <a:ahLst/>
              <a:cxnLst/>
              <a:rect l="l" t="t" r="r" b="b"/>
              <a:pathLst>
                <a:path w="1629" h="859" extrusionOk="0">
                  <a:moveTo>
                    <a:pt x="1" y="0"/>
                  </a:moveTo>
                  <a:cubicBezTo>
                    <a:pt x="20" y="99"/>
                    <a:pt x="50" y="198"/>
                    <a:pt x="109" y="276"/>
                  </a:cubicBezTo>
                  <a:cubicBezTo>
                    <a:pt x="328" y="646"/>
                    <a:pt x="718" y="859"/>
                    <a:pt x="1134" y="859"/>
                  </a:cubicBezTo>
                  <a:cubicBezTo>
                    <a:pt x="1206" y="859"/>
                    <a:pt x="1279" y="852"/>
                    <a:pt x="1352" y="839"/>
                  </a:cubicBezTo>
                  <a:cubicBezTo>
                    <a:pt x="1451" y="819"/>
                    <a:pt x="1550" y="790"/>
                    <a:pt x="1629" y="730"/>
                  </a:cubicBezTo>
                  <a:cubicBezTo>
                    <a:pt x="1629" y="729"/>
                    <a:pt x="1628" y="729"/>
                    <a:pt x="1626" y="729"/>
                  </a:cubicBezTo>
                  <a:cubicBezTo>
                    <a:pt x="1609" y="729"/>
                    <a:pt x="1504" y="772"/>
                    <a:pt x="1343" y="790"/>
                  </a:cubicBezTo>
                  <a:cubicBezTo>
                    <a:pt x="1290" y="796"/>
                    <a:pt x="1238" y="800"/>
                    <a:pt x="1186" y="800"/>
                  </a:cubicBezTo>
                  <a:cubicBezTo>
                    <a:pt x="777" y="800"/>
                    <a:pt x="385" y="597"/>
                    <a:pt x="149" y="247"/>
                  </a:cubicBezTo>
                  <a:cubicBezTo>
                    <a:pt x="50" y="109"/>
                    <a:pt x="20" y="0"/>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6"/>
            <p:cNvSpPr/>
            <p:nvPr/>
          </p:nvSpPr>
          <p:spPr>
            <a:xfrm>
              <a:off x="6075700" y="2463550"/>
              <a:ext cx="27675" cy="24350"/>
            </a:xfrm>
            <a:custGeom>
              <a:avLst/>
              <a:gdLst/>
              <a:ahLst/>
              <a:cxnLst/>
              <a:rect l="l" t="t" r="r" b="b"/>
              <a:pathLst>
                <a:path w="1107" h="974" extrusionOk="0">
                  <a:moveTo>
                    <a:pt x="1086" y="0"/>
                  </a:moveTo>
                  <a:lnTo>
                    <a:pt x="1086" y="0"/>
                  </a:lnTo>
                  <a:cubicBezTo>
                    <a:pt x="1067" y="0"/>
                    <a:pt x="1067" y="89"/>
                    <a:pt x="1027" y="227"/>
                  </a:cubicBezTo>
                  <a:cubicBezTo>
                    <a:pt x="968" y="405"/>
                    <a:pt x="869" y="563"/>
                    <a:pt x="731" y="691"/>
                  </a:cubicBezTo>
                  <a:cubicBezTo>
                    <a:pt x="593" y="810"/>
                    <a:pt x="415" y="888"/>
                    <a:pt x="238" y="918"/>
                  </a:cubicBezTo>
                  <a:cubicBezTo>
                    <a:pt x="100" y="948"/>
                    <a:pt x="1" y="938"/>
                    <a:pt x="1" y="948"/>
                  </a:cubicBezTo>
                  <a:cubicBezTo>
                    <a:pt x="51" y="966"/>
                    <a:pt x="101" y="973"/>
                    <a:pt x="154" y="973"/>
                  </a:cubicBezTo>
                  <a:cubicBezTo>
                    <a:pt x="184" y="973"/>
                    <a:pt x="215" y="971"/>
                    <a:pt x="248" y="967"/>
                  </a:cubicBezTo>
                  <a:cubicBezTo>
                    <a:pt x="435" y="948"/>
                    <a:pt x="623" y="869"/>
                    <a:pt x="780" y="740"/>
                  </a:cubicBezTo>
                  <a:cubicBezTo>
                    <a:pt x="928" y="602"/>
                    <a:pt x="1027" y="435"/>
                    <a:pt x="1076" y="247"/>
                  </a:cubicBezTo>
                  <a:cubicBezTo>
                    <a:pt x="1096" y="168"/>
                    <a:pt x="1106" y="79"/>
                    <a:pt x="108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6017750" y="2200600"/>
              <a:ext cx="281475" cy="263725"/>
            </a:xfrm>
            <a:custGeom>
              <a:avLst/>
              <a:gdLst/>
              <a:ahLst/>
              <a:cxnLst/>
              <a:rect l="l" t="t" r="r" b="b"/>
              <a:pathLst>
                <a:path w="11259" h="10549" extrusionOk="0">
                  <a:moveTo>
                    <a:pt x="4618" y="0"/>
                  </a:moveTo>
                  <a:cubicBezTo>
                    <a:pt x="4312" y="40"/>
                    <a:pt x="2497" y="69"/>
                    <a:pt x="1875" y="691"/>
                  </a:cubicBezTo>
                  <a:lnTo>
                    <a:pt x="0" y="4144"/>
                  </a:lnTo>
                  <a:lnTo>
                    <a:pt x="2013" y="5555"/>
                  </a:lnTo>
                  <a:lnTo>
                    <a:pt x="2635" y="4371"/>
                  </a:lnTo>
                  <a:lnTo>
                    <a:pt x="2536" y="6581"/>
                  </a:lnTo>
                  <a:lnTo>
                    <a:pt x="2201" y="10479"/>
                  </a:lnTo>
                  <a:lnTo>
                    <a:pt x="8703" y="10548"/>
                  </a:lnTo>
                  <a:lnTo>
                    <a:pt x="8624" y="7016"/>
                  </a:lnTo>
                  <a:lnTo>
                    <a:pt x="8624" y="4450"/>
                  </a:lnTo>
                  <a:lnTo>
                    <a:pt x="9561" y="5368"/>
                  </a:lnTo>
                  <a:lnTo>
                    <a:pt x="11258" y="3227"/>
                  </a:lnTo>
                  <a:lnTo>
                    <a:pt x="9167" y="1115"/>
                  </a:lnTo>
                  <a:cubicBezTo>
                    <a:pt x="8762" y="691"/>
                    <a:pt x="8269" y="365"/>
                    <a:pt x="7716" y="168"/>
                  </a:cubicBezTo>
                  <a:cubicBezTo>
                    <a:pt x="7420" y="69"/>
                    <a:pt x="7114" y="10"/>
                    <a:pt x="6808" y="0"/>
                  </a:cubicBezTo>
                  <a:cubicBezTo>
                    <a:pt x="6453" y="114"/>
                    <a:pt x="6083" y="170"/>
                    <a:pt x="5713" y="170"/>
                  </a:cubicBezTo>
                  <a:cubicBezTo>
                    <a:pt x="5343" y="170"/>
                    <a:pt x="4973" y="114"/>
                    <a:pt x="461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6096175" y="2089350"/>
              <a:ext cx="114000" cy="10875"/>
            </a:xfrm>
            <a:custGeom>
              <a:avLst/>
              <a:gdLst/>
              <a:ahLst/>
              <a:cxnLst/>
              <a:rect l="l" t="t" r="r" b="b"/>
              <a:pathLst>
                <a:path w="4560" h="435" extrusionOk="0">
                  <a:moveTo>
                    <a:pt x="218" y="0"/>
                  </a:moveTo>
                  <a:cubicBezTo>
                    <a:pt x="100" y="0"/>
                    <a:pt x="1" y="99"/>
                    <a:pt x="1" y="217"/>
                  </a:cubicBezTo>
                  <a:cubicBezTo>
                    <a:pt x="1" y="336"/>
                    <a:pt x="100" y="434"/>
                    <a:pt x="218" y="434"/>
                  </a:cubicBezTo>
                  <a:lnTo>
                    <a:pt x="4342" y="434"/>
                  </a:lnTo>
                  <a:cubicBezTo>
                    <a:pt x="4461" y="434"/>
                    <a:pt x="4559" y="336"/>
                    <a:pt x="4559" y="217"/>
                  </a:cubicBezTo>
                  <a:cubicBezTo>
                    <a:pt x="4559" y="99"/>
                    <a:pt x="4461" y="0"/>
                    <a:pt x="43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6105300" y="2035075"/>
              <a:ext cx="96000" cy="55525"/>
            </a:xfrm>
            <a:custGeom>
              <a:avLst/>
              <a:gdLst/>
              <a:ahLst/>
              <a:cxnLst/>
              <a:rect l="l" t="t" r="r" b="b"/>
              <a:pathLst>
                <a:path w="3840" h="2221" extrusionOk="0">
                  <a:moveTo>
                    <a:pt x="1915" y="0"/>
                  </a:moveTo>
                  <a:cubicBezTo>
                    <a:pt x="859" y="0"/>
                    <a:pt x="1" y="859"/>
                    <a:pt x="1" y="1924"/>
                  </a:cubicBezTo>
                  <a:lnTo>
                    <a:pt x="1" y="2221"/>
                  </a:lnTo>
                  <a:lnTo>
                    <a:pt x="3839" y="2221"/>
                  </a:lnTo>
                  <a:lnTo>
                    <a:pt x="3839" y="1924"/>
                  </a:lnTo>
                  <a:cubicBezTo>
                    <a:pt x="3839" y="859"/>
                    <a:pt x="2971" y="0"/>
                    <a:pt x="191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6144525" y="2035075"/>
              <a:ext cx="14825" cy="57750"/>
            </a:xfrm>
            <a:custGeom>
              <a:avLst/>
              <a:gdLst/>
              <a:ahLst/>
              <a:cxnLst/>
              <a:rect l="l" t="t" r="r" b="b"/>
              <a:pathLst>
                <a:path w="593" h="2310" extrusionOk="0">
                  <a:moveTo>
                    <a:pt x="1" y="0"/>
                  </a:moveTo>
                  <a:lnTo>
                    <a:pt x="1" y="2309"/>
                  </a:lnTo>
                  <a:lnTo>
                    <a:pt x="593" y="2309"/>
                  </a:lnTo>
                  <a:lnTo>
                    <a:pt x="59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6"/>
            <p:cNvSpPr/>
            <p:nvPr/>
          </p:nvSpPr>
          <p:spPr>
            <a:xfrm>
              <a:off x="6069050" y="2198125"/>
              <a:ext cx="180100" cy="288875"/>
            </a:xfrm>
            <a:custGeom>
              <a:avLst/>
              <a:gdLst/>
              <a:ahLst/>
              <a:cxnLst/>
              <a:rect l="l" t="t" r="r" b="b"/>
              <a:pathLst>
                <a:path w="7204" h="11555" extrusionOk="0">
                  <a:moveTo>
                    <a:pt x="2102" y="1"/>
                  </a:moveTo>
                  <a:lnTo>
                    <a:pt x="395" y="247"/>
                  </a:lnTo>
                  <a:lnTo>
                    <a:pt x="1" y="11555"/>
                  </a:lnTo>
                  <a:lnTo>
                    <a:pt x="1" y="11555"/>
                  </a:lnTo>
                  <a:lnTo>
                    <a:pt x="7203" y="11150"/>
                  </a:lnTo>
                  <a:lnTo>
                    <a:pt x="6562" y="731"/>
                  </a:lnTo>
                  <a:cubicBezTo>
                    <a:pt x="6562" y="731"/>
                    <a:pt x="5573" y="83"/>
                    <a:pt x="4923" y="83"/>
                  </a:cubicBezTo>
                  <a:cubicBezTo>
                    <a:pt x="4864" y="83"/>
                    <a:pt x="4808" y="88"/>
                    <a:pt x="4756" y="99"/>
                  </a:cubicBezTo>
                  <a:lnTo>
                    <a:pt x="3257" y="5013"/>
                  </a:lnTo>
                  <a:lnTo>
                    <a:pt x="210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a:off x="6071525" y="2394975"/>
              <a:ext cx="174425" cy="17050"/>
            </a:xfrm>
            <a:custGeom>
              <a:avLst/>
              <a:gdLst/>
              <a:ahLst/>
              <a:cxnLst/>
              <a:rect l="l" t="t" r="r" b="b"/>
              <a:pathLst>
                <a:path w="6977" h="682" extrusionOk="0">
                  <a:moveTo>
                    <a:pt x="20" y="0"/>
                  </a:moveTo>
                  <a:lnTo>
                    <a:pt x="0" y="652"/>
                  </a:lnTo>
                  <a:lnTo>
                    <a:pt x="6976" y="681"/>
                  </a:lnTo>
                  <a:lnTo>
                    <a:pt x="6927" y="60"/>
                  </a:lnTo>
                  <a:lnTo>
                    <a:pt x="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a:off x="6070025" y="2432725"/>
              <a:ext cx="177400" cy="17025"/>
            </a:xfrm>
            <a:custGeom>
              <a:avLst/>
              <a:gdLst/>
              <a:ahLst/>
              <a:cxnLst/>
              <a:rect l="l" t="t" r="r" b="b"/>
              <a:pathLst>
                <a:path w="7096" h="681" extrusionOk="0">
                  <a:moveTo>
                    <a:pt x="21" y="0"/>
                  </a:moveTo>
                  <a:lnTo>
                    <a:pt x="1" y="651"/>
                  </a:lnTo>
                  <a:lnTo>
                    <a:pt x="7095" y="681"/>
                  </a:lnTo>
                  <a:lnTo>
                    <a:pt x="70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a:off x="6144525" y="2288650"/>
              <a:ext cx="205275" cy="109375"/>
            </a:xfrm>
            <a:custGeom>
              <a:avLst/>
              <a:gdLst/>
              <a:ahLst/>
              <a:cxnLst/>
              <a:rect l="l" t="t" r="r" b="b"/>
              <a:pathLst>
                <a:path w="8211" h="4375" extrusionOk="0">
                  <a:moveTo>
                    <a:pt x="5951" y="1"/>
                  </a:moveTo>
                  <a:lnTo>
                    <a:pt x="4688" y="1629"/>
                  </a:lnTo>
                  <a:lnTo>
                    <a:pt x="5349" y="2211"/>
                  </a:lnTo>
                  <a:lnTo>
                    <a:pt x="563" y="1747"/>
                  </a:lnTo>
                  <a:lnTo>
                    <a:pt x="1" y="3267"/>
                  </a:lnTo>
                  <a:lnTo>
                    <a:pt x="6148" y="4362"/>
                  </a:lnTo>
                  <a:cubicBezTo>
                    <a:pt x="6211" y="4370"/>
                    <a:pt x="6276" y="4375"/>
                    <a:pt x="6345" y="4375"/>
                  </a:cubicBezTo>
                  <a:cubicBezTo>
                    <a:pt x="7060" y="4375"/>
                    <a:pt x="8024" y="3905"/>
                    <a:pt x="8141" y="3050"/>
                  </a:cubicBezTo>
                  <a:cubicBezTo>
                    <a:pt x="8210" y="2527"/>
                    <a:pt x="8033" y="2004"/>
                    <a:pt x="7668" y="1619"/>
                  </a:cubicBezTo>
                  <a:lnTo>
                    <a:pt x="5951"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a:off x="6143050" y="2035325"/>
              <a:ext cx="2250" cy="54525"/>
            </a:xfrm>
            <a:custGeom>
              <a:avLst/>
              <a:gdLst/>
              <a:ahLst/>
              <a:cxnLst/>
              <a:rect l="l" t="t" r="r" b="b"/>
              <a:pathLst>
                <a:path w="90" h="2181" extrusionOk="0">
                  <a:moveTo>
                    <a:pt x="50" y="0"/>
                  </a:moveTo>
                  <a:cubicBezTo>
                    <a:pt x="20" y="0"/>
                    <a:pt x="1" y="494"/>
                    <a:pt x="1" y="1086"/>
                  </a:cubicBezTo>
                  <a:cubicBezTo>
                    <a:pt x="1" y="1688"/>
                    <a:pt x="20" y="2181"/>
                    <a:pt x="50" y="2181"/>
                  </a:cubicBezTo>
                  <a:cubicBezTo>
                    <a:pt x="70" y="2181"/>
                    <a:pt x="89" y="1688"/>
                    <a:pt x="89" y="1086"/>
                  </a:cubicBezTo>
                  <a:cubicBezTo>
                    <a:pt x="89" y="494"/>
                    <a:pt x="7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a:off x="6157850" y="2035325"/>
              <a:ext cx="2250" cy="54525"/>
            </a:xfrm>
            <a:custGeom>
              <a:avLst/>
              <a:gdLst/>
              <a:ahLst/>
              <a:cxnLst/>
              <a:rect l="l" t="t" r="r" b="b"/>
              <a:pathLst>
                <a:path w="90" h="2181" extrusionOk="0">
                  <a:moveTo>
                    <a:pt x="50" y="0"/>
                  </a:moveTo>
                  <a:cubicBezTo>
                    <a:pt x="20" y="0"/>
                    <a:pt x="1" y="494"/>
                    <a:pt x="1" y="1086"/>
                  </a:cubicBezTo>
                  <a:cubicBezTo>
                    <a:pt x="1" y="1688"/>
                    <a:pt x="20" y="2181"/>
                    <a:pt x="50" y="2181"/>
                  </a:cubicBezTo>
                  <a:cubicBezTo>
                    <a:pt x="70" y="2181"/>
                    <a:pt x="89" y="1688"/>
                    <a:pt x="89" y="1086"/>
                  </a:cubicBezTo>
                  <a:cubicBezTo>
                    <a:pt x="89" y="494"/>
                    <a:pt x="7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a:off x="6104575" y="2088100"/>
              <a:ext cx="98200" cy="2250"/>
            </a:xfrm>
            <a:custGeom>
              <a:avLst/>
              <a:gdLst/>
              <a:ahLst/>
              <a:cxnLst/>
              <a:rect l="l" t="t" r="r" b="b"/>
              <a:pathLst>
                <a:path w="3928" h="90" extrusionOk="0">
                  <a:moveTo>
                    <a:pt x="1964" y="1"/>
                  </a:moveTo>
                  <a:cubicBezTo>
                    <a:pt x="879" y="1"/>
                    <a:pt x="0" y="21"/>
                    <a:pt x="0" y="40"/>
                  </a:cubicBezTo>
                  <a:cubicBezTo>
                    <a:pt x="0" y="60"/>
                    <a:pt x="879" y="90"/>
                    <a:pt x="1964" y="90"/>
                  </a:cubicBezTo>
                  <a:cubicBezTo>
                    <a:pt x="3049" y="90"/>
                    <a:pt x="3927" y="60"/>
                    <a:pt x="3927" y="40"/>
                  </a:cubicBezTo>
                  <a:cubicBezTo>
                    <a:pt x="3927" y="21"/>
                    <a:pt x="3049" y="1"/>
                    <a:pt x="19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6"/>
            <p:cNvSpPr/>
            <p:nvPr/>
          </p:nvSpPr>
          <p:spPr>
            <a:xfrm>
              <a:off x="6159325" y="2035075"/>
              <a:ext cx="7425" cy="54300"/>
            </a:xfrm>
            <a:custGeom>
              <a:avLst/>
              <a:gdLst/>
              <a:ahLst/>
              <a:cxnLst/>
              <a:rect l="l" t="t" r="r" b="b"/>
              <a:pathLst>
                <a:path w="297" h="2172" extrusionOk="0">
                  <a:moveTo>
                    <a:pt x="1" y="0"/>
                  </a:moveTo>
                  <a:lnTo>
                    <a:pt x="1" y="2171"/>
                  </a:lnTo>
                  <a:lnTo>
                    <a:pt x="297" y="79"/>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6"/>
            <p:cNvSpPr/>
            <p:nvPr/>
          </p:nvSpPr>
          <p:spPr>
            <a:xfrm>
              <a:off x="6108525" y="2044200"/>
              <a:ext cx="29375" cy="37275"/>
            </a:xfrm>
            <a:custGeom>
              <a:avLst/>
              <a:gdLst/>
              <a:ahLst/>
              <a:cxnLst/>
              <a:rect l="l" t="t" r="r" b="b"/>
              <a:pathLst>
                <a:path w="1175" h="1491" extrusionOk="0">
                  <a:moveTo>
                    <a:pt x="1174" y="1"/>
                  </a:moveTo>
                  <a:cubicBezTo>
                    <a:pt x="1076" y="1"/>
                    <a:pt x="977" y="30"/>
                    <a:pt x="898" y="79"/>
                  </a:cubicBezTo>
                  <a:cubicBezTo>
                    <a:pt x="454" y="297"/>
                    <a:pt x="138" y="711"/>
                    <a:pt x="30" y="1194"/>
                  </a:cubicBezTo>
                  <a:cubicBezTo>
                    <a:pt x="0" y="1293"/>
                    <a:pt x="0" y="1392"/>
                    <a:pt x="20" y="1490"/>
                  </a:cubicBezTo>
                  <a:cubicBezTo>
                    <a:pt x="50" y="1392"/>
                    <a:pt x="79" y="1303"/>
                    <a:pt x="99" y="1204"/>
                  </a:cubicBezTo>
                  <a:cubicBezTo>
                    <a:pt x="158" y="987"/>
                    <a:pt x="267" y="770"/>
                    <a:pt x="405" y="593"/>
                  </a:cubicBezTo>
                  <a:cubicBezTo>
                    <a:pt x="543" y="405"/>
                    <a:pt x="721" y="257"/>
                    <a:pt x="918" y="139"/>
                  </a:cubicBezTo>
                  <a:cubicBezTo>
                    <a:pt x="1007" y="99"/>
                    <a:pt x="1095" y="50"/>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6131700" y="2141075"/>
              <a:ext cx="13600" cy="8250"/>
            </a:xfrm>
            <a:custGeom>
              <a:avLst/>
              <a:gdLst/>
              <a:ahLst/>
              <a:cxnLst/>
              <a:rect l="l" t="t" r="r" b="b"/>
              <a:pathLst>
                <a:path w="544" h="330" extrusionOk="0">
                  <a:moveTo>
                    <a:pt x="524" y="0"/>
                  </a:moveTo>
                  <a:cubicBezTo>
                    <a:pt x="487" y="0"/>
                    <a:pt x="372" y="71"/>
                    <a:pt x="257" y="141"/>
                  </a:cubicBezTo>
                  <a:cubicBezTo>
                    <a:pt x="119" y="230"/>
                    <a:pt x="1" y="289"/>
                    <a:pt x="11" y="319"/>
                  </a:cubicBezTo>
                  <a:cubicBezTo>
                    <a:pt x="11" y="326"/>
                    <a:pt x="19" y="330"/>
                    <a:pt x="34" y="330"/>
                  </a:cubicBezTo>
                  <a:cubicBezTo>
                    <a:pt x="79" y="330"/>
                    <a:pt x="187" y="295"/>
                    <a:pt x="307" y="220"/>
                  </a:cubicBezTo>
                  <a:cubicBezTo>
                    <a:pt x="455" y="132"/>
                    <a:pt x="543" y="23"/>
                    <a:pt x="534" y="3"/>
                  </a:cubicBezTo>
                  <a:cubicBezTo>
                    <a:pt x="531" y="1"/>
                    <a:pt x="528" y="0"/>
                    <a:pt x="5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6091000" y="2309250"/>
              <a:ext cx="68100" cy="60925"/>
            </a:xfrm>
            <a:custGeom>
              <a:avLst/>
              <a:gdLst/>
              <a:ahLst/>
              <a:cxnLst/>
              <a:rect l="l" t="t" r="r" b="b"/>
              <a:pathLst>
                <a:path w="2724" h="2437" extrusionOk="0">
                  <a:moveTo>
                    <a:pt x="1809" y="1"/>
                  </a:moveTo>
                  <a:cubicBezTo>
                    <a:pt x="1767" y="1"/>
                    <a:pt x="1724" y="21"/>
                    <a:pt x="1698" y="65"/>
                  </a:cubicBezTo>
                  <a:cubicBezTo>
                    <a:pt x="1658" y="163"/>
                    <a:pt x="1737" y="489"/>
                    <a:pt x="1974" y="795"/>
                  </a:cubicBezTo>
                  <a:cubicBezTo>
                    <a:pt x="2099" y="945"/>
                    <a:pt x="2009" y="989"/>
                    <a:pt x="1859" y="989"/>
                  </a:cubicBezTo>
                  <a:cubicBezTo>
                    <a:pt x="1714" y="989"/>
                    <a:pt x="1514" y="947"/>
                    <a:pt x="1402" y="923"/>
                  </a:cubicBezTo>
                  <a:cubicBezTo>
                    <a:pt x="1233" y="892"/>
                    <a:pt x="782" y="826"/>
                    <a:pt x="559" y="826"/>
                  </a:cubicBezTo>
                  <a:cubicBezTo>
                    <a:pt x="495" y="826"/>
                    <a:pt x="450" y="831"/>
                    <a:pt x="435" y="844"/>
                  </a:cubicBezTo>
                  <a:cubicBezTo>
                    <a:pt x="336" y="933"/>
                    <a:pt x="405" y="1051"/>
                    <a:pt x="632" y="1081"/>
                  </a:cubicBezTo>
                  <a:cubicBezTo>
                    <a:pt x="859" y="1121"/>
                    <a:pt x="1510" y="1278"/>
                    <a:pt x="1471" y="1397"/>
                  </a:cubicBezTo>
                  <a:cubicBezTo>
                    <a:pt x="1465" y="1418"/>
                    <a:pt x="1419" y="1426"/>
                    <a:pt x="1349" y="1426"/>
                  </a:cubicBezTo>
                  <a:cubicBezTo>
                    <a:pt x="1056" y="1426"/>
                    <a:pt x="336" y="1278"/>
                    <a:pt x="336" y="1278"/>
                  </a:cubicBezTo>
                  <a:cubicBezTo>
                    <a:pt x="336" y="1278"/>
                    <a:pt x="261" y="1250"/>
                    <a:pt x="189" y="1250"/>
                  </a:cubicBezTo>
                  <a:cubicBezTo>
                    <a:pt x="132" y="1250"/>
                    <a:pt x="77" y="1267"/>
                    <a:pt x="60" y="1328"/>
                  </a:cubicBezTo>
                  <a:cubicBezTo>
                    <a:pt x="1" y="1565"/>
                    <a:pt x="1204" y="1713"/>
                    <a:pt x="1313" y="1732"/>
                  </a:cubicBezTo>
                  <a:cubicBezTo>
                    <a:pt x="1398" y="1742"/>
                    <a:pt x="1374" y="1851"/>
                    <a:pt x="1294" y="1851"/>
                  </a:cubicBezTo>
                  <a:cubicBezTo>
                    <a:pt x="1290" y="1851"/>
                    <a:pt x="1287" y="1851"/>
                    <a:pt x="1283" y="1851"/>
                  </a:cubicBezTo>
                  <a:cubicBezTo>
                    <a:pt x="1224" y="1844"/>
                    <a:pt x="750" y="1732"/>
                    <a:pt x="421" y="1732"/>
                  </a:cubicBezTo>
                  <a:cubicBezTo>
                    <a:pt x="259" y="1732"/>
                    <a:pt x="132" y="1759"/>
                    <a:pt x="109" y="1841"/>
                  </a:cubicBezTo>
                  <a:cubicBezTo>
                    <a:pt x="60" y="2028"/>
                    <a:pt x="1096" y="1979"/>
                    <a:pt x="1283" y="2147"/>
                  </a:cubicBezTo>
                  <a:cubicBezTo>
                    <a:pt x="1344" y="2201"/>
                    <a:pt x="1282" y="2215"/>
                    <a:pt x="1169" y="2215"/>
                  </a:cubicBezTo>
                  <a:cubicBezTo>
                    <a:pt x="1052" y="2215"/>
                    <a:pt x="879" y="2200"/>
                    <a:pt x="731" y="2200"/>
                  </a:cubicBezTo>
                  <a:cubicBezTo>
                    <a:pt x="584" y="2200"/>
                    <a:pt x="461" y="2215"/>
                    <a:pt x="445" y="2275"/>
                  </a:cubicBezTo>
                  <a:cubicBezTo>
                    <a:pt x="435" y="2344"/>
                    <a:pt x="425" y="2393"/>
                    <a:pt x="1007" y="2433"/>
                  </a:cubicBezTo>
                  <a:cubicBezTo>
                    <a:pt x="1111" y="2435"/>
                    <a:pt x="1214" y="2437"/>
                    <a:pt x="1316" y="2437"/>
                  </a:cubicBezTo>
                  <a:cubicBezTo>
                    <a:pt x="1624" y="2437"/>
                    <a:pt x="1930" y="2425"/>
                    <a:pt x="2241" y="2403"/>
                  </a:cubicBezTo>
                  <a:lnTo>
                    <a:pt x="2724" y="933"/>
                  </a:lnTo>
                  <a:cubicBezTo>
                    <a:pt x="2586" y="854"/>
                    <a:pt x="2458" y="765"/>
                    <a:pt x="2329" y="676"/>
                  </a:cubicBezTo>
                  <a:cubicBezTo>
                    <a:pt x="2241" y="607"/>
                    <a:pt x="2171" y="528"/>
                    <a:pt x="2112" y="440"/>
                  </a:cubicBezTo>
                  <a:cubicBezTo>
                    <a:pt x="2033" y="341"/>
                    <a:pt x="1974" y="223"/>
                    <a:pt x="1925" y="94"/>
                  </a:cubicBezTo>
                  <a:cubicBezTo>
                    <a:pt x="1914" y="34"/>
                    <a:pt x="1863" y="1"/>
                    <a:pt x="180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36"/>
          <p:cNvSpPr/>
          <p:nvPr/>
        </p:nvSpPr>
        <p:spPr>
          <a:xfrm>
            <a:off x="481954" y="4477575"/>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txBox="1">
            <a:spLocks noGrp="1"/>
          </p:cNvSpPr>
          <p:nvPr>
            <p:ph type="title"/>
          </p:nvPr>
        </p:nvSpPr>
        <p:spPr>
          <a:xfrm>
            <a:off x="2941352" y="151803"/>
            <a:ext cx="3221095"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PROCESS/MILESTONES</a:t>
            </a:r>
            <a:endParaRPr dirty="0"/>
          </a:p>
        </p:txBody>
      </p:sp>
      <p:sp>
        <p:nvSpPr>
          <p:cNvPr id="1998" name="Google Shape;1998;p36"/>
          <p:cNvSpPr txBox="1">
            <a:spLocks noGrp="1"/>
          </p:cNvSpPr>
          <p:nvPr>
            <p:ph type="ctrTitle" idx="4294967295"/>
          </p:nvPr>
        </p:nvSpPr>
        <p:spPr>
          <a:xfrm>
            <a:off x="48195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2019 (Semester 1)</a:t>
            </a:r>
            <a:endParaRPr sz="2400" dirty="0"/>
          </a:p>
        </p:txBody>
      </p:sp>
      <p:sp>
        <p:nvSpPr>
          <p:cNvPr id="1999" name="Google Shape;1999;p36"/>
          <p:cNvSpPr txBox="1">
            <a:spLocks noGrp="1"/>
          </p:cNvSpPr>
          <p:nvPr>
            <p:ph type="subTitle" idx="4294967295"/>
          </p:nvPr>
        </p:nvSpPr>
        <p:spPr>
          <a:xfrm>
            <a:off x="288925" y="791132"/>
            <a:ext cx="2147950"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Project Kickoff,</a:t>
            </a:r>
          </a:p>
          <a:p>
            <a:pPr marL="0" lvl="0" indent="0" algn="ctr" rtl="0">
              <a:lnSpc>
                <a:spcPct val="100000"/>
              </a:lnSpc>
              <a:spcBef>
                <a:spcPts val="0"/>
              </a:spcBef>
              <a:spcAft>
                <a:spcPts val="0"/>
              </a:spcAft>
              <a:buNone/>
            </a:pPr>
            <a:r>
              <a:rPr lang="en" sz="1400" dirty="0"/>
              <a:t>Gather System </a:t>
            </a:r>
            <a:r>
              <a:rPr lang="en-CA" sz="1400" dirty="0"/>
              <a:t>Requirements</a:t>
            </a:r>
            <a:r>
              <a:rPr lang="en" sz="1400" dirty="0"/>
              <a:t>,</a:t>
            </a:r>
          </a:p>
          <a:p>
            <a:pPr marL="0" lvl="0" indent="0" algn="ctr" rtl="0">
              <a:lnSpc>
                <a:spcPct val="100000"/>
              </a:lnSpc>
              <a:spcBef>
                <a:spcPts val="0"/>
              </a:spcBef>
              <a:spcAft>
                <a:spcPts val="0"/>
              </a:spcAft>
              <a:buNone/>
            </a:pPr>
            <a:r>
              <a:rPr lang="en" sz="1400" dirty="0"/>
              <a:t>Documentation</a:t>
            </a:r>
            <a:endParaRPr sz="1400" dirty="0"/>
          </a:p>
        </p:txBody>
      </p:sp>
      <p:sp>
        <p:nvSpPr>
          <p:cNvPr id="2000" name="Google Shape;2000;p36"/>
          <p:cNvSpPr txBox="1">
            <a:spLocks noGrp="1"/>
          </p:cNvSpPr>
          <p:nvPr>
            <p:ph type="ctrTitle" idx="4294967295"/>
          </p:nvPr>
        </p:nvSpPr>
        <p:spPr>
          <a:xfrm>
            <a:off x="98455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01</a:t>
            </a:r>
            <a:endParaRPr sz="3000" dirty="0"/>
          </a:p>
        </p:txBody>
      </p:sp>
      <p:sp>
        <p:nvSpPr>
          <p:cNvPr id="2001" name="Google Shape;2001;p36"/>
          <p:cNvSpPr txBox="1">
            <a:spLocks noGrp="1"/>
          </p:cNvSpPr>
          <p:nvPr>
            <p:ph type="ctrTitle" idx="4294967295"/>
          </p:nvPr>
        </p:nvSpPr>
        <p:spPr>
          <a:xfrm>
            <a:off x="260180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January 2020</a:t>
            </a:r>
            <a:endParaRPr sz="2400" dirty="0"/>
          </a:p>
        </p:txBody>
      </p:sp>
      <p:sp>
        <p:nvSpPr>
          <p:cNvPr id="2002" name="Google Shape;2002;p36"/>
          <p:cNvSpPr txBox="1">
            <a:spLocks noGrp="1"/>
          </p:cNvSpPr>
          <p:nvPr>
            <p:ph type="subTitle" idx="4294967295"/>
          </p:nvPr>
        </p:nvSpPr>
        <p:spPr>
          <a:xfrm>
            <a:off x="2568975" y="829819"/>
            <a:ext cx="1982925"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Project Configuration,</a:t>
            </a:r>
          </a:p>
          <a:p>
            <a:pPr marL="0" lvl="0" indent="0" algn="ctr" rtl="0">
              <a:lnSpc>
                <a:spcPct val="100000"/>
              </a:lnSpc>
              <a:spcBef>
                <a:spcPts val="0"/>
              </a:spcBef>
              <a:spcAft>
                <a:spcPts val="0"/>
              </a:spcAft>
              <a:buNone/>
            </a:pPr>
            <a:r>
              <a:rPr lang="en" sz="1400" dirty="0"/>
              <a:t>Setup,</a:t>
            </a:r>
          </a:p>
          <a:p>
            <a:pPr marL="0" lvl="0" indent="0" algn="ctr" rtl="0">
              <a:lnSpc>
                <a:spcPct val="100000"/>
              </a:lnSpc>
              <a:spcBef>
                <a:spcPts val="0"/>
              </a:spcBef>
              <a:spcAft>
                <a:spcPts val="0"/>
              </a:spcAft>
              <a:buNone/>
            </a:pPr>
            <a:r>
              <a:rPr lang="en" sz="1400" dirty="0"/>
              <a:t>Branding,</a:t>
            </a:r>
          </a:p>
          <a:p>
            <a:pPr marL="0" lvl="0" indent="0" algn="ctr" rtl="0">
              <a:lnSpc>
                <a:spcPct val="100000"/>
              </a:lnSpc>
              <a:spcBef>
                <a:spcPts val="0"/>
              </a:spcBef>
              <a:spcAft>
                <a:spcPts val="0"/>
              </a:spcAft>
              <a:buNone/>
            </a:pPr>
            <a:r>
              <a:rPr lang="en" sz="1400" dirty="0"/>
              <a:t>Re-scoping</a:t>
            </a:r>
            <a:endParaRPr sz="1400" dirty="0"/>
          </a:p>
        </p:txBody>
      </p:sp>
      <p:sp>
        <p:nvSpPr>
          <p:cNvPr id="2003" name="Google Shape;2003;p36"/>
          <p:cNvSpPr txBox="1">
            <a:spLocks noGrp="1"/>
          </p:cNvSpPr>
          <p:nvPr>
            <p:ph type="ctrTitle" idx="4294967295"/>
          </p:nvPr>
        </p:nvSpPr>
        <p:spPr>
          <a:xfrm>
            <a:off x="310440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2004" name="Google Shape;2004;p36"/>
          <p:cNvSpPr txBox="1">
            <a:spLocks noGrp="1"/>
          </p:cNvSpPr>
          <p:nvPr>
            <p:ph type="ctrTitle" idx="4294967295"/>
          </p:nvPr>
        </p:nvSpPr>
        <p:spPr>
          <a:xfrm>
            <a:off x="472165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March 2020</a:t>
            </a:r>
            <a:endParaRPr sz="2400" dirty="0"/>
          </a:p>
        </p:txBody>
      </p:sp>
      <p:sp>
        <p:nvSpPr>
          <p:cNvPr id="2005" name="Google Shape;2005;p36"/>
          <p:cNvSpPr txBox="1">
            <a:spLocks noGrp="1"/>
          </p:cNvSpPr>
          <p:nvPr>
            <p:ph type="subTitle" idx="4294967295"/>
          </p:nvPr>
        </p:nvSpPr>
        <p:spPr>
          <a:xfrm>
            <a:off x="4853750" y="987850"/>
            <a:ext cx="1553700"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Development/</a:t>
            </a:r>
          </a:p>
          <a:p>
            <a:pPr marL="0" lvl="0" indent="0" algn="ctr" rtl="0">
              <a:lnSpc>
                <a:spcPct val="100000"/>
              </a:lnSpc>
              <a:spcBef>
                <a:spcPts val="0"/>
              </a:spcBef>
              <a:spcAft>
                <a:spcPts val="0"/>
              </a:spcAft>
              <a:buNone/>
            </a:pPr>
            <a:r>
              <a:rPr lang="en" sz="1400" dirty="0"/>
              <a:t>Implementation Phase,</a:t>
            </a:r>
          </a:p>
          <a:p>
            <a:pPr marL="0" lvl="0" indent="0" algn="ctr" rtl="0">
              <a:lnSpc>
                <a:spcPct val="100000"/>
              </a:lnSpc>
              <a:spcBef>
                <a:spcPts val="0"/>
              </a:spcBef>
              <a:spcAft>
                <a:spcPts val="0"/>
              </a:spcAft>
              <a:buNone/>
            </a:pPr>
            <a:r>
              <a:rPr lang="en" sz="1400" dirty="0"/>
              <a:t>Design Phase</a:t>
            </a:r>
            <a:endParaRPr sz="1400" dirty="0"/>
          </a:p>
        </p:txBody>
      </p:sp>
      <p:sp>
        <p:nvSpPr>
          <p:cNvPr id="2006" name="Google Shape;2006;p36"/>
          <p:cNvSpPr txBox="1">
            <a:spLocks noGrp="1"/>
          </p:cNvSpPr>
          <p:nvPr>
            <p:ph type="ctrTitle" idx="4294967295"/>
          </p:nvPr>
        </p:nvSpPr>
        <p:spPr>
          <a:xfrm>
            <a:off x="522425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03</a:t>
            </a:r>
            <a:endParaRPr sz="3000"/>
          </a:p>
        </p:txBody>
      </p:sp>
      <p:sp>
        <p:nvSpPr>
          <p:cNvPr id="2007" name="Google Shape;2007;p36"/>
          <p:cNvSpPr txBox="1">
            <a:spLocks noGrp="1"/>
          </p:cNvSpPr>
          <p:nvPr>
            <p:ph type="ctrTitle" idx="4294967295"/>
          </p:nvPr>
        </p:nvSpPr>
        <p:spPr>
          <a:xfrm>
            <a:off x="684150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April 2020</a:t>
            </a:r>
            <a:endParaRPr sz="2400" dirty="0"/>
          </a:p>
        </p:txBody>
      </p:sp>
      <p:sp>
        <p:nvSpPr>
          <p:cNvPr id="2008" name="Google Shape;2008;p36"/>
          <p:cNvSpPr txBox="1">
            <a:spLocks noGrp="1"/>
          </p:cNvSpPr>
          <p:nvPr>
            <p:ph type="subTitle" idx="4294967295"/>
          </p:nvPr>
        </p:nvSpPr>
        <p:spPr>
          <a:xfrm>
            <a:off x="6731663" y="967532"/>
            <a:ext cx="2091850"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Testing,</a:t>
            </a:r>
          </a:p>
          <a:p>
            <a:pPr marL="0" lvl="0" indent="0" algn="ctr" rtl="0">
              <a:lnSpc>
                <a:spcPct val="100000"/>
              </a:lnSpc>
              <a:spcBef>
                <a:spcPts val="0"/>
              </a:spcBef>
              <a:spcAft>
                <a:spcPts val="0"/>
              </a:spcAft>
              <a:buNone/>
            </a:pPr>
            <a:r>
              <a:rPr lang="en" sz="1400" dirty="0"/>
              <a:t>Final Presentation,</a:t>
            </a:r>
          </a:p>
          <a:p>
            <a:pPr marL="0" lvl="0" indent="0" algn="ctr" rtl="0">
              <a:lnSpc>
                <a:spcPct val="100000"/>
              </a:lnSpc>
              <a:spcBef>
                <a:spcPts val="0"/>
              </a:spcBef>
              <a:spcAft>
                <a:spcPts val="0"/>
              </a:spcAft>
              <a:buNone/>
            </a:pPr>
            <a:r>
              <a:rPr lang="en" sz="1400" dirty="0"/>
              <a:t>Project Close</a:t>
            </a:r>
            <a:endParaRPr sz="1400" dirty="0"/>
          </a:p>
        </p:txBody>
      </p:sp>
      <p:sp>
        <p:nvSpPr>
          <p:cNvPr id="2009" name="Google Shape;2009;p36"/>
          <p:cNvSpPr txBox="1">
            <a:spLocks noGrp="1"/>
          </p:cNvSpPr>
          <p:nvPr>
            <p:ph type="ctrTitle" idx="4294967295"/>
          </p:nvPr>
        </p:nvSpPr>
        <p:spPr>
          <a:xfrm>
            <a:off x="734410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grpSp>
        <p:nvGrpSpPr>
          <p:cNvPr id="2010" name="Google Shape;2010;p36"/>
          <p:cNvGrpSpPr/>
          <p:nvPr/>
        </p:nvGrpSpPr>
        <p:grpSpPr>
          <a:xfrm>
            <a:off x="434765" y="3156210"/>
            <a:ext cx="8274470" cy="1392109"/>
            <a:chOff x="545900" y="3595725"/>
            <a:chExt cx="6289025" cy="1058075"/>
          </a:xfrm>
        </p:grpSpPr>
        <p:sp>
          <p:nvSpPr>
            <p:cNvPr id="2011" name="Google Shape;2011;p36"/>
            <p:cNvSpPr/>
            <p:nvPr/>
          </p:nvSpPr>
          <p:spPr>
            <a:xfrm>
              <a:off x="6179725" y="4203600"/>
              <a:ext cx="655200" cy="444525"/>
            </a:xfrm>
            <a:custGeom>
              <a:avLst/>
              <a:gdLst/>
              <a:ahLst/>
              <a:cxnLst/>
              <a:rect l="l" t="t" r="r" b="b"/>
              <a:pathLst>
                <a:path w="26208" h="17781" extrusionOk="0">
                  <a:moveTo>
                    <a:pt x="2685" y="0"/>
                  </a:moveTo>
                  <a:lnTo>
                    <a:pt x="1" y="3582"/>
                  </a:lnTo>
                  <a:lnTo>
                    <a:pt x="12394" y="17781"/>
                  </a:lnTo>
                  <a:lnTo>
                    <a:pt x="26208" y="17781"/>
                  </a:lnTo>
                  <a:lnTo>
                    <a:pt x="26208" y="11851"/>
                  </a:lnTo>
                  <a:lnTo>
                    <a:pt x="13104" y="11851"/>
                  </a:lnTo>
                  <a:lnTo>
                    <a:pt x="268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a:off x="5955250" y="3972700"/>
              <a:ext cx="100925" cy="218825"/>
            </a:xfrm>
            <a:custGeom>
              <a:avLst/>
              <a:gdLst/>
              <a:ahLst/>
              <a:cxnLst/>
              <a:rect l="l" t="t" r="r" b="b"/>
              <a:pathLst>
                <a:path w="4037" h="8753" extrusionOk="0">
                  <a:moveTo>
                    <a:pt x="1" y="1"/>
                  </a:moveTo>
                  <a:cubicBezTo>
                    <a:pt x="1" y="11"/>
                    <a:pt x="139" y="50"/>
                    <a:pt x="395" y="129"/>
                  </a:cubicBezTo>
                  <a:cubicBezTo>
                    <a:pt x="741" y="257"/>
                    <a:pt x="1076" y="435"/>
                    <a:pt x="1382" y="642"/>
                  </a:cubicBezTo>
                  <a:cubicBezTo>
                    <a:pt x="1826" y="968"/>
                    <a:pt x="2221" y="1353"/>
                    <a:pt x="2546" y="1797"/>
                  </a:cubicBezTo>
                  <a:cubicBezTo>
                    <a:pt x="2941" y="2339"/>
                    <a:pt x="3257" y="2951"/>
                    <a:pt x="3474" y="3593"/>
                  </a:cubicBezTo>
                  <a:cubicBezTo>
                    <a:pt x="3681" y="4234"/>
                    <a:pt x="3809" y="4895"/>
                    <a:pt x="3878" y="5566"/>
                  </a:cubicBezTo>
                  <a:cubicBezTo>
                    <a:pt x="3948" y="6188"/>
                    <a:pt x="3977" y="6750"/>
                    <a:pt x="3977" y="7224"/>
                  </a:cubicBezTo>
                  <a:lnTo>
                    <a:pt x="3977" y="8339"/>
                  </a:lnTo>
                  <a:lnTo>
                    <a:pt x="3977" y="8644"/>
                  </a:lnTo>
                  <a:cubicBezTo>
                    <a:pt x="3977" y="8684"/>
                    <a:pt x="3977" y="8714"/>
                    <a:pt x="3987" y="8753"/>
                  </a:cubicBezTo>
                  <a:cubicBezTo>
                    <a:pt x="3987" y="8714"/>
                    <a:pt x="3997" y="8684"/>
                    <a:pt x="3997" y="8644"/>
                  </a:cubicBezTo>
                  <a:cubicBezTo>
                    <a:pt x="3997" y="8566"/>
                    <a:pt x="4007" y="8467"/>
                    <a:pt x="4007" y="8339"/>
                  </a:cubicBezTo>
                  <a:cubicBezTo>
                    <a:pt x="4017" y="8082"/>
                    <a:pt x="4036" y="7697"/>
                    <a:pt x="4036" y="7224"/>
                  </a:cubicBezTo>
                  <a:cubicBezTo>
                    <a:pt x="4036" y="6661"/>
                    <a:pt x="4007" y="6109"/>
                    <a:pt x="3957" y="5556"/>
                  </a:cubicBezTo>
                  <a:cubicBezTo>
                    <a:pt x="3888" y="4875"/>
                    <a:pt x="3760" y="4204"/>
                    <a:pt x="3553" y="3563"/>
                  </a:cubicBezTo>
                  <a:cubicBezTo>
                    <a:pt x="3336" y="2912"/>
                    <a:pt x="3010" y="2300"/>
                    <a:pt x="2606" y="1747"/>
                  </a:cubicBezTo>
                  <a:cubicBezTo>
                    <a:pt x="2270" y="1303"/>
                    <a:pt x="1866" y="909"/>
                    <a:pt x="1412" y="593"/>
                  </a:cubicBezTo>
                  <a:cubicBezTo>
                    <a:pt x="1096" y="386"/>
                    <a:pt x="760" y="218"/>
                    <a:pt x="395" y="100"/>
                  </a:cubicBezTo>
                  <a:cubicBezTo>
                    <a:pt x="307" y="70"/>
                    <a:pt x="208" y="40"/>
                    <a:pt x="99" y="21"/>
                  </a:cubicBezTo>
                  <a:cubicBezTo>
                    <a:pt x="70" y="11"/>
                    <a:pt x="30"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5968825" y="3942625"/>
              <a:ext cx="101650" cy="248900"/>
            </a:xfrm>
            <a:custGeom>
              <a:avLst/>
              <a:gdLst/>
              <a:ahLst/>
              <a:cxnLst/>
              <a:rect l="l" t="t" r="r" b="b"/>
              <a:pathLst>
                <a:path w="4066" h="9956" extrusionOk="0">
                  <a:moveTo>
                    <a:pt x="10" y="0"/>
                  </a:moveTo>
                  <a:cubicBezTo>
                    <a:pt x="0" y="10"/>
                    <a:pt x="158" y="69"/>
                    <a:pt x="415" y="198"/>
                  </a:cubicBezTo>
                  <a:cubicBezTo>
                    <a:pt x="770" y="385"/>
                    <a:pt x="1115" y="612"/>
                    <a:pt x="1421" y="888"/>
                  </a:cubicBezTo>
                  <a:cubicBezTo>
                    <a:pt x="1875" y="1283"/>
                    <a:pt x="2270" y="1747"/>
                    <a:pt x="2595" y="2260"/>
                  </a:cubicBezTo>
                  <a:cubicBezTo>
                    <a:pt x="2990" y="2881"/>
                    <a:pt x="3306" y="3562"/>
                    <a:pt x="3513" y="4273"/>
                  </a:cubicBezTo>
                  <a:cubicBezTo>
                    <a:pt x="3720" y="4983"/>
                    <a:pt x="3849" y="5713"/>
                    <a:pt x="3918" y="6453"/>
                  </a:cubicBezTo>
                  <a:cubicBezTo>
                    <a:pt x="3987" y="7134"/>
                    <a:pt x="4006" y="7756"/>
                    <a:pt x="4016" y="8279"/>
                  </a:cubicBezTo>
                  <a:cubicBezTo>
                    <a:pt x="4026" y="8802"/>
                    <a:pt x="4026" y="9216"/>
                    <a:pt x="4026" y="9512"/>
                  </a:cubicBezTo>
                  <a:lnTo>
                    <a:pt x="4026" y="9838"/>
                  </a:lnTo>
                  <a:cubicBezTo>
                    <a:pt x="4016" y="9877"/>
                    <a:pt x="4016" y="9917"/>
                    <a:pt x="4026" y="9956"/>
                  </a:cubicBezTo>
                  <a:cubicBezTo>
                    <a:pt x="4036" y="9926"/>
                    <a:pt x="4036" y="9887"/>
                    <a:pt x="4036" y="9847"/>
                  </a:cubicBezTo>
                  <a:cubicBezTo>
                    <a:pt x="4036" y="9759"/>
                    <a:pt x="4046" y="9650"/>
                    <a:pt x="4046" y="9512"/>
                  </a:cubicBezTo>
                  <a:cubicBezTo>
                    <a:pt x="4056" y="9216"/>
                    <a:pt x="4066" y="8802"/>
                    <a:pt x="4066" y="8279"/>
                  </a:cubicBezTo>
                  <a:cubicBezTo>
                    <a:pt x="4066" y="7756"/>
                    <a:pt x="4056" y="7144"/>
                    <a:pt x="3997" y="6453"/>
                  </a:cubicBezTo>
                  <a:cubicBezTo>
                    <a:pt x="3928" y="5713"/>
                    <a:pt x="3789" y="4973"/>
                    <a:pt x="3592" y="4253"/>
                  </a:cubicBezTo>
                  <a:cubicBezTo>
                    <a:pt x="3375" y="3533"/>
                    <a:pt x="3069" y="2842"/>
                    <a:pt x="2665" y="2210"/>
                  </a:cubicBezTo>
                  <a:cubicBezTo>
                    <a:pt x="2339" y="1697"/>
                    <a:pt x="1924" y="1234"/>
                    <a:pt x="1461" y="839"/>
                  </a:cubicBezTo>
                  <a:cubicBezTo>
                    <a:pt x="1145" y="572"/>
                    <a:pt x="800" y="346"/>
                    <a:pt x="425" y="168"/>
                  </a:cubicBezTo>
                  <a:cubicBezTo>
                    <a:pt x="326" y="119"/>
                    <a:pt x="227" y="69"/>
                    <a:pt x="119" y="40"/>
                  </a:cubicBezTo>
                  <a:cubicBezTo>
                    <a:pt x="79" y="20"/>
                    <a:pt x="50" y="10"/>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5617300" y="3731950"/>
              <a:ext cx="23950" cy="202050"/>
            </a:xfrm>
            <a:custGeom>
              <a:avLst/>
              <a:gdLst/>
              <a:ahLst/>
              <a:cxnLst/>
              <a:rect l="l" t="t" r="r" b="b"/>
              <a:pathLst>
                <a:path w="958" h="8082" extrusionOk="0">
                  <a:moveTo>
                    <a:pt x="1" y="1"/>
                  </a:moveTo>
                  <a:lnTo>
                    <a:pt x="218" y="8082"/>
                  </a:lnTo>
                  <a:lnTo>
                    <a:pt x="869" y="8072"/>
                  </a:lnTo>
                  <a:cubicBezTo>
                    <a:pt x="869" y="8072"/>
                    <a:pt x="958" y="90"/>
                    <a:pt x="9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5600050" y="3906850"/>
              <a:ext cx="60950" cy="78725"/>
            </a:xfrm>
            <a:custGeom>
              <a:avLst/>
              <a:gdLst/>
              <a:ahLst/>
              <a:cxnLst/>
              <a:rect l="l" t="t" r="r" b="b"/>
              <a:pathLst>
                <a:path w="2438" h="3149" extrusionOk="0">
                  <a:moveTo>
                    <a:pt x="849" y="0"/>
                  </a:moveTo>
                  <a:lnTo>
                    <a:pt x="819" y="1125"/>
                  </a:lnTo>
                  <a:lnTo>
                    <a:pt x="30" y="1717"/>
                  </a:lnTo>
                  <a:lnTo>
                    <a:pt x="0" y="2398"/>
                  </a:lnTo>
                  <a:lnTo>
                    <a:pt x="612" y="3148"/>
                  </a:lnTo>
                  <a:lnTo>
                    <a:pt x="572" y="1994"/>
                  </a:lnTo>
                  <a:lnTo>
                    <a:pt x="1164" y="1688"/>
                  </a:lnTo>
                  <a:lnTo>
                    <a:pt x="1855" y="2053"/>
                  </a:lnTo>
                  <a:lnTo>
                    <a:pt x="1875" y="3118"/>
                  </a:lnTo>
                  <a:lnTo>
                    <a:pt x="2437" y="2349"/>
                  </a:lnTo>
                  <a:lnTo>
                    <a:pt x="2437" y="1609"/>
                  </a:lnTo>
                  <a:lnTo>
                    <a:pt x="1589" y="1165"/>
                  </a:lnTo>
                  <a:lnTo>
                    <a:pt x="1599" y="40"/>
                  </a:lnTo>
                  <a:lnTo>
                    <a:pt x="8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6"/>
            <p:cNvSpPr/>
            <p:nvPr/>
          </p:nvSpPr>
          <p:spPr>
            <a:xfrm>
              <a:off x="5709325" y="3686625"/>
              <a:ext cx="263225" cy="284100"/>
            </a:xfrm>
            <a:custGeom>
              <a:avLst/>
              <a:gdLst/>
              <a:ahLst/>
              <a:cxnLst/>
              <a:rect l="l" t="t" r="r" b="b"/>
              <a:pathLst>
                <a:path w="10529" h="11364" extrusionOk="0">
                  <a:moveTo>
                    <a:pt x="2107" y="0"/>
                  </a:moveTo>
                  <a:cubicBezTo>
                    <a:pt x="1685" y="0"/>
                    <a:pt x="1259" y="142"/>
                    <a:pt x="908" y="432"/>
                  </a:cubicBezTo>
                  <a:cubicBezTo>
                    <a:pt x="109" y="1093"/>
                    <a:pt x="0" y="2278"/>
                    <a:pt x="661" y="3077"/>
                  </a:cubicBezTo>
                  <a:lnTo>
                    <a:pt x="6976" y="10684"/>
                  </a:lnTo>
                  <a:cubicBezTo>
                    <a:pt x="7347" y="11132"/>
                    <a:pt x="7882" y="11363"/>
                    <a:pt x="8421" y="11363"/>
                  </a:cubicBezTo>
                  <a:cubicBezTo>
                    <a:pt x="8844" y="11363"/>
                    <a:pt x="9269" y="11221"/>
                    <a:pt x="9621" y="10931"/>
                  </a:cubicBezTo>
                  <a:cubicBezTo>
                    <a:pt x="10410" y="10270"/>
                    <a:pt x="10528" y="9086"/>
                    <a:pt x="9867" y="8287"/>
                  </a:cubicBezTo>
                  <a:lnTo>
                    <a:pt x="3552" y="679"/>
                  </a:lnTo>
                  <a:cubicBezTo>
                    <a:pt x="3182" y="231"/>
                    <a:pt x="2647" y="0"/>
                    <a:pt x="210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5601275" y="3703600"/>
              <a:ext cx="199350" cy="58975"/>
            </a:xfrm>
            <a:custGeom>
              <a:avLst/>
              <a:gdLst/>
              <a:ahLst/>
              <a:cxnLst/>
              <a:rect l="l" t="t" r="r" b="b"/>
              <a:pathLst>
                <a:path w="7974" h="2359" extrusionOk="0">
                  <a:moveTo>
                    <a:pt x="1175" y="0"/>
                  </a:moveTo>
                  <a:cubicBezTo>
                    <a:pt x="523" y="0"/>
                    <a:pt x="0" y="523"/>
                    <a:pt x="0" y="1174"/>
                  </a:cubicBezTo>
                  <a:cubicBezTo>
                    <a:pt x="0" y="1825"/>
                    <a:pt x="523" y="2358"/>
                    <a:pt x="1175" y="2358"/>
                  </a:cubicBezTo>
                  <a:lnTo>
                    <a:pt x="6789" y="2358"/>
                  </a:lnTo>
                  <a:cubicBezTo>
                    <a:pt x="7440" y="2358"/>
                    <a:pt x="7973" y="1825"/>
                    <a:pt x="7973" y="1174"/>
                  </a:cubicBezTo>
                  <a:cubicBezTo>
                    <a:pt x="7973" y="523"/>
                    <a:pt x="7440" y="0"/>
                    <a:pt x="678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5845000" y="3870100"/>
              <a:ext cx="131750" cy="414425"/>
            </a:xfrm>
            <a:custGeom>
              <a:avLst/>
              <a:gdLst/>
              <a:ahLst/>
              <a:cxnLst/>
              <a:rect l="l" t="t" r="r" b="b"/>
              <a:pathLst>
                <a:path w="5270" h="16577" extrusionOk="0">
                  <a:moveTo>
                    <a:pt x="1904" y="0"/>
                  </a:moveTo>
                  <a:cubicBezTo>
                    <a:pt x="849" y="0"/>
                    <a:pt x="0" y="849"/>
                    <a:pt x="0" y="1905"/>
                  </a:cubicBezTo>
                  <a:lnTo>
                    <a:pt x="0" y="14673"/>
                  </a:lnTo>
                  <a:cubicBezTo>
                    <a:pt x="0" y="15728"/>
                    <a:pt x="849" y="16577"/>
                    <a:pt x="1904" y="16577"/>
                  </a:cubicBezTo>
                  <a:lnTo>
                    <a:pt x="3355" y="16577"/>
                  </a:lnTo>
                  <a:cubicBezTo>
                    <a:pt x="4421" y="16577"/>
                    <a:pt x="5269" y="15728"/>
                    <a:pt x="5269" y="14673"/>
                  </a:cubicBezTo>
                  <a:lnTo>
                    <a:pt x="5269" y="1905"/>
                  </a:lnTo>
                  <a:cubicBezTo>
                    <a:pt x="5269" y="849"/>
                    <a:pt x="4421" y="0"/>
                    <a:pt x="335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5873100" y="4189075"/>
              <a:ext cx="72550" cy="65075"/>
            </a:xfrm>
            <a:custGeom>
              <a:avLst/>
              <a:gdLst/>
              <a:ahLst/>
              <a:cxnLst/>
              <a:rect l="l" t="t" r="r" b="b"/>
              <a:pathLst>
                <a:path w="2902" h="2603" extrusionOk="0">
                  <a:moveTo>
                    <a:pt x="1449" y="1"/>
                  </a:moveTo>
                  <a:cubicBezTo>
                    <a:pt x="1092" y="1"/>
                    <a:pt x="739" y="148"/>
                    <a:pt x="484" y="433"/>
                  </a:cubicBezTo>
                  <a:cubicBezTo>
                    <a:pt x="1" y="976"/>
                    <a:pt x="50" y="1795"/>
                    <a:pt x="583" y="2269"/>
                  </a:cubicBezTo>
                  <a:cubicBezTo>
                    <a:pt x="835" y="2493"/>
                    <a:pt x="1146" y="2603"/>
                    <a:pt x="1454" y="2603"/>
                  </a:cubicBezTo>
                  <a:cubicBezTo>
                    <a:pt x="1811" y="2603"/>
                    <a:pt x="2164" y="2456"/>
                    <a:pt x="2418" y="2170"/>
                  </a:cubicBezTo>
                  <a:cubicBezTo>
                    <a:pt x="2902" y="1627"/>
                    <a:pt x="2853" y="808"/>
                    <a:pt x="2320" y="335"/>
                  </a:cubicBezTo>
                  <a:cubicBezTo>
                    <a:pt x="2068" y="111"/>
                    <a:pt x="1757" y="1"/>
                    <a:pt x="1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5875075" y="3894450"/>
              <a:ext cx="71325" cy="64975"/>
            </a:xfrm>
            <a:custGeom>
              <a:avLst/>
              <a:gdLst/>
              <a:ahLst/>
              <a:cxnLst/>
              <a:rect l="l" t="t" r="r" b="b"/>
              <a:pathLst>
                <a:path w="2853" h="2599" extrusionOk="0">
                  <a:moveTo>
                    <a:pt x="1428" y="1"/>
                  </a:moveTo>
                  <a:cubicBezTo>
                    <a:pt x="1096" y="1"/>
                    <a:pt x="766" y="126"/>
                    <a:pt x="514" y="378"/>
                  </a:cubicBezTo>
                  <a:cubicBezTo>
                    <a:pt x="1" y="891"/>
                    <a:pt x="1" y="1710"/>
                    <a:pt x="514" y="2213"/>
                  </a:cubicBezTo>
                  <a:cubicBezTo>
                    <a:pt x="766" y="2470"/>
                    <a:pt x="1096" y="2598"/>
                    <a:pt x="1428" y="2598"/>
                  </a:cubicBezTo>
                  <a:cubicBezTo>
                    <a:pt x="1760" y="2598"/>
                    <a:pt x="2093" y="2470"/>
                    <a:pt x="2349" y="2213"/>
                  </a:cubicBezTo>
                  <a:cubicBezTo>
                    <a:pt x="2853" y="1710"/>
                    <a:pt x="2853" y="891"/>
                    <a:pt x="2349" y="378"/>
                  </a:cubicBezTo>
                  <a:cubicBezTo>
                    <a:pt x="2093" y="126"/>
                    <a:pt x="1760" y="1"/>
                    <a:pt x="14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5747300" y="3713200"/>
              <a:ext cx="39500" cy="39500"/>
            </a:xfrm>
            <a:custGeom>
              <a:avLst/>
              <a:gdLst/>
              <a:ahLst/>
              <a:cxnLst/>
              <a:rect l="l" t="t" r="r" b="b"/>
              <a:pathLst>
                <a:path w="1580" h="1580" extrusionOk="0">
                  <a:moveTo>
                    <a:pt x="790" y="1"/>
                  </a:moveTo>
                  <a:cubicBezTo>
                    <a:pt x="356" y="1"/>
                    <a:pt x="1" y="356"/>
                    <a:pt x="1" y="790"/>
                  </a:cubicBezTo>
                  <a:cubicBezTo>
                    <a:pt x="1" y="1224"/>
                    <a:pt x="356" y="1580"/>
                    <a:pt x="790" y="1580"/>
                  </a:cubicBezTo>
                  <a:cubicBezTo>
                    <a:pt x="1224" y="1580"/>
                    <a:pt x="1580" y="1224"/>
                    <a:pt x="1580" y="790"/>
                  </a:cubicBezTo>
                  <a:cubicBezTo>
                    <a:pt x="1580" y="356"/>
                    <a:pt x="1224" y="1"/>
                    <a:pt x="7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5614350" y="3719625"/>
              <a:ext cx="26675" cy="26900"/>
            </a:xfrm>
            <a:custGeom>
              <a:avLst/>
              <a:gdLst/>
              <a:ahLst/>
              <a:cxnLst/>
              <a:rect l="l" t="t" r="r" b="b"/>
              <a:pathLst>
                <a:path w="1067" h="1076" extrusionOk="0">
                  <a:moveTo>
                    <a:pt x="533" y="0"/>
                  </a:moveTo>
                  <a:cubicBezTo>
                    <a:pt x="237" y="0"/>
                    <a:pt x="0" y="237"/>
                    <a:pt x="0" y="533"/>
                  </a:cubicBezTo>
                  <a:cubicBezTo>
                    <a:pt x="0" y="829"/>
                    <a:pt x="237" y="1076"/>
                    <a:pt x="533" y="1076"/>
                  </a:cubicBezTo>
                  <a:cubicBezTo>
                    <a:pt x="829" y="1076"/>
                    <a:pt x="1066" y="829"/>
                    <a:pt x="1066" y="533"/>
                  </a:cubicBezTo>
                  <a:cubicBezTo>
                    <a:pt x="1066" y="237"/>
                    <a:pt x="829" y="0"/>
                    <a:pt x="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6"/>
            <p:cNvSpPr/>
            <p:nvPr/>
          </p:nvSpPr>
          <p:spPr>
            <a:xfrm>
              <a:off x="5844750" y="3868825"/>
              <a:ext cx="122375" cy="72575"/>
            </a:xfrm>
            <a:custGeom>
              <a:avLst/>
              <a:gdLst/>
              <a:ahLst/>
              <a:cxnLst/>
              <a:rect l="l" t="t" r="r" b="b"/>
              <a:pathLst>
                <a:path w="4895" h="2903" extrusionOk="0">
                  <a:moveTo>
                    <a:pt x="2632" y="0"/>
                  </a:moveTo>
                  <a:cubicBezTo>
                    <a:pt x="1884" y="0"/>
                    <a:pt x="1163" y="332"/>
                    <a:pt x="671" y="920"/>
                  </a:cubicBezTo>
                  <a:cubicBezTo>
                    <a:pt x="425" y="1206"/>
                    <a:pt x="237" y="1531"/>
                    <a:pt x="129" y="1887"/>
                  </a:cubicBezTo>
                  <a:cubicBezTo>
                    <a:pt x="50" y="2123"/>
                    <a:pt x="0" y="2370"/>
                    <a:pt x="0" y="2627"/>
                  </a:cubicBezTo>
                  <a:cubicBezTo>
                    <a:pt x="0" y="2696"/>
                    <a:pt x="0" y="2765"/>
                    <a:pt x="10" y="2834"/>
                  </a:cubicBezTo>
                  <a:cubicBezTo>
                    <a:pt x="10" y="2854"/>
                    <a:pt x="10" y="2873"/>
                    <a:pt x="20" y="2903"/>
                  </a:cubicBezTo>
                  <a:cubicBezTo>
                    <a:pt x="20" y="2557"/>
                    <a:pt x="79" y="2222"/>
                    <a:pt x="188" y="1906"/>
                  </a:cubicBezTo>
                  <a:cubicBezTo>
                    <a:pt x="306" y="1561"/>
                    <a:pt x="494" y="1245"/>
                    <a:pt x="730" y="979"/>
                  </a:cubicBezTo>
                  <a:cubicBezTo>
                    <a:pt x="1219" y="408"/>
                    <a:pt x="1924" y="87"/>
                    <a:pt x="2660" y="87"/>
                  </a:cubicBezTo>
                  <a:cubicBezTo>
                    <a:pt x="2815" y="87"/>
                    <a:pt x="2972" y="101"/>
                    <a:pt x="3128" y="130"/>
                  </a:cubicBezTo>
                  <a:cubicBezTo>
                    <a:pt x="3483" y="189"/>
                    <a:pt x="3829" y="318"/>
                    <a:pt x="4135" y="505"/>
                  </a:cubicBezTo>
                  <a:cubicBezTo>
                    <a:pt x="4421" y="693"/>
                    <a:pt x="4677" y="910"/>
                    <a:pt x="4894" y="1166"/>
                  </a:cubicBezTo>
                  <a:cubicBezTo>
                    <a:pt x="4884" y="1147"/>
                    <a:pt x="4865" y="1127"/>
                    <a:pt x="4855" y="1107"/>
                  </a:cubicBezTo>
                  <a:cubicBezTo>
                    <a:pt x="4815" y="1058"/>
                    <a:pt x="4776" y="999"/>
                    <a:pt x="4727" y="949"/>
                  </a:cubicBezTo>
                  <a:cubicBezTo>
                    <a:pt x="4569" y="752"/>
                    <a:pt x="4381" y="584"/>
                    <a:pt x="4164" y="456"/>
                  </a:cubicBezTo>
                  <a:cubicBezTo>
                    <a:pt x="3858" y="249"/>
                    <a:pt x="3503" y="110"/>
                    <a:pt x="3138" y="51"/>
                  </a:cubicBezTo>
                  <a:cubicBezTo>
                    <a:pt x="2969" y="17"/>
                    <a:pt x="2800" y="0"/>
                    <a:pt x="26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6"/>
            <p:cNvSpPr/>
            <p:nvPr/>
          </p:nvSpPr>
          <p:spPr>
            <a:xfrm>
              <a:off x="5717225" y="3699350"/>
              <a:ext cx="14325" cy="70400"/>
            </a:xfrm>
            <a:custGeom>
              <a:avLst/>
              <a:gdLst/>
              <a:ahLst/>
              <a:cxnLst/>
              <a:rect l="l" t="t" r="r" b="b"/>
              <a:pathLst>
                <a:path w="573" h="2816" extrusionOk="0">
                  <a:moveTo>
                    <a:pt x="431" y="1"/>
                  </a:moveTo>
                  <a:cubicBezTo>
                    <a:pt x="420" y="1"/>
                    <a:pt x="401" y="39"/>
                    <a:pt x="365" y="101"/>
                  </a:cubicBezTo>
                  <a:cubicBezTo>
                    <a:pt x="296" y="190"/>
                    <a:pt x="247" y="279"/>
                    <a:pt x="207" y="387"/>
                  </a:cubicBezTo>
                  <a:cubicBezTo>
                    <a:pt x="138" y="525"/>
                    <a:pt x="89" y="683"/>
                    <a:pt x="59" y="841"/>
                  </a:cubicBezTo>
                  <a:cubicBezTo>
                    <a:pt x="20" y="1038"/>
                    <a:pt x="0" y="1236"/>
                    <a:pt x="10" y="1433"/>
                  </a:cubicBezTo>
                  <a:cubicBezTo>
                    <a:pt x="20" y="1630"/>
                    <a:pt x="49" y="1828"/>
                    <a:pt x="109" y="2025"/>
                  </a:cubicBezTo>
                  <a:cubicBezTo>
                    <a:pt x="158" y="2173"/>
                    <a:pt x="217" y="2321"/>
                    <a:pt x="286" y="2459"/>
                  </a:cubicBezTo>
                  <a:cubicBezTo>
                    <a:pt x="345" y="2558"/>
                    <a:pt x="405" y="2647"/>
                    <a:pt x="474" y="2726"/>
                  </a:cubicBezTo>
                  <a:cubicBezTo>
                    <a:pt x="518" y="2779"/>
                    <a:pt x="538" y="2816"/>
                    <a:pt x="556" y="2816"/>
                  </a:cubicBezTo>
                  <a:cubicBezTo>
                    <a:pt x="558" y="2816"/>
                    <a:pt x="560" y="2815"/>
                    <a:pt x="562" y="2814"/>
                  </a:cubicBezTo>
                  <a:cubicBezTo>
                    <a:pt x="572" y="2805"/>
                    <a:pt x="474" y="2676"/>
                    <a:pt x="345" y="2430"/>
                  </a:cubicBezTo>
                  <a:cubicBezTo>
                    <a:pt x="39" y="1798"/>
                    <a:pt x="10" y="1058"/>
                    <a:pt x="257" y="397"/>
                  </a:cubicBezTo>
                  <a:cubicBezTo>
                    <a:pt x="355" y="150"/>
                    <a:pt x="444" y="12"/>
                    <a:pt x="434" y="2"/>
                  </a:cubicBezTo>
                  <a:cubicBezTo>
                    <a:pt x="433" y="1"/>
                    <a:pt x="432" y="1"/>
                    <a:pt x="4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6"/>
            <p:cNvSpPr/>
            <p:nvPr/>
          </p:nvSpPr>
          <p:spPr>
            <a:xfrm>
              <a:off x="4021550" y="3923375"/>
              <a:ext cx="114975" cy="250650"/>
            </a:xfrm>
            <a:custGeom>
              <a:avLst/>
              <a:gdLst/>
              <a:ahLst/>
              <a:cxnLst/>
              <a:rect l="l" t="t" r="r" b="b"/>
              <a:pathLst>
                <a:path w="4599" h="10026" extrusionOk="0">
                  <a:moveTo>
                    <a:pt x="4599" y="1"/>
                  </a:moveTo>
                  <a:cubicBezTo>
                    <a:pt x="4569" y="1"/>
                    <a:pt x="4530" y="10"/>
                    <a:pt x="4490" y="20"/>
                  </a:cubicBezTo>
                  <a:cubicBezTo>
                    <a:pt x="4382" y="50"/>
                    <a:pt x="4263" y="79"/>
                    <a:pt x="4155" y="109"/>
                  </a:cubicBezTo>
                  <a:cubicBezTo>
                    <a:pt x="3750" y="247"/>
                    <a:pt x="3356" y="435"/>
                    <a:pt x="3000" y="681"/>
                  </a:cubicBezTo>
                  <a:cubicBezTo>
                    <a:pt x="2477" y="1046"/>
                    <a:pt x="2014" y="1490"/>
                    <a:pt x="1639" y="2004"/>
                  </a:cubicBezTo>
                  <a:cubicBezTo>
                    <a:pt x="1165" y="2635"/>
                    <a:pt x="800" y="3336"/>
                    <a:pt x="553" y="4076"/>
                  </a:cubicBezTo>
                  <a:cubicBezTo>
                    <a:pt x="317" y="4816"/>
                    <a:pt x="159" y="5585"/>
                    <a:pt x="90" y="6365"/>
                  </a:cubicBezTo>
                  <a:cubicBezTo>
                    <a:pt x="30" y="6996"/>
                    <a:pt x="1" y="7628"/>
                    <a:pt x="1" y="8269"/>
                  </a:cubicBezTo>
                  <a:cubicBezTo>
                    <a:pt x="1" y="8812"/>
                    <a:pt x="11" y="9246"/>
                    <a:pt x="30" y="9552"/>
                  </a:cubicBezTo>
                  <a:cubicBezTo>
                    <a:pt x="30" y="9690"/>
                    <a:pt x="40" y="9808"/>
                    <a:pt x="40" y="9897"/>
                  </a:cubicBezTo>
                  <a:cubicBezTo>
                    <a:pt x="40" y="9937"/>
                    <a:pt x="40" y="9986"/>
                    <a:pt x="50" y="10025"/>
                  </a:cubicBezTo>
                  <a:cubicBezTo>
                    <a:pt x="60" y="9986"/>
                    <a:pt x="60" y="9937"/>
                    <a:pt x="50" y="9897"/>
                  </a:cubicBezTo>
                  <a:lnTo>
                    <a:pt x="50" y="9552"/>
                  </a:lnTo>
                  <a:cubicBezTo>
                    <a:pt x="50" y="9246"/>
                    <a:pt x="50" y="8802"/>
                    <a:pt x="50" y="8269"/>
                  </a:cubicBezTo>
                  <a:cubicBezTo>
                    <a:pt x="60" y="7726"/>
                    <a:pt x="80" y="7085"/>
                    <a:pt x="159" y="6375"/>
                  </a:cubicBezTo>
                  <a:cubicBezTo>
                    <a:pt x="238" y="5605"/>
                    <a:pt x="396" y="4845"/>
                    <a:pt x="632" y="4105"/>
                  </a:cubicBezTo>
                  <a:cubicBezTo>
                    <a:pt x="869" y="3365"/>
                    <a:pt x="1234" y="2675"/>
                    <a:pt x="1688" y="2053"/>
                  </a:cubicBezTo>
                  <a:cubicBezTo>
                    <a:pt x="2063" y="1550"/>
                    <a:pt x="2517" y="1096"/>
                    <a:pt x="3030" y="731"/>
                  </a:cubicBezTo>
                  <a:cubicBezTo>
                    <a:pt x="3375" y="484"/>
                    <a:pt x="3760" y="287"/>
                    <a:pt x="4155" y="149"/>
                  </a:cubicBezTo>
                  <a:cubicBezTo>
                    <a:pt x="4441" y="50"/>
                    <a:pt x="4599" y="10"/>
                    <a:pt x="4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6"/>
            <p:cNvSpPr/>
            <p:nvPr/>
          </p:nvSpPr>
          <p:spPr>
            <a:xfrm>
              <a:off x="4004550" y="3888850"/>
              <a:ext cx="116450" cy="285175"/>
            </a:xfrm>
            <a:custGeom>
              <a:avLst/>
              <a:gdLst/>
              <a:ahLst/>
              <a:cxnLst/>
              <a:rect l="l" t="t" r="r" b="b"/>
              <a:pathLst>
                <a:path w="4658" h="11407" extrusionOk="0">
                  <a:moveTo>
                    <a:pt x="4657" y="0"/>
                  </a:moveTo>
                  <a:lnTo>
                    <a:pt x="4657" y="0"/>
                  </a:lnTo>
                  <a:cubicBezTo>
                    <a:pt x="4618" y="10"/>
                    <a:pt x="4578" y="30"/>
                    <a:pt x="4539" y="40"/>
                  </a:cubicBezTo>
                  <a:cubicBezTo>
                    <a:pt x="4411" y="89"/>
                    <a:pt x="4302" y="138"/>
                    <a:pt x="4184" y="198"/>
                  </a:cubicBezTo>
                  <a:cubicBezTo>
                    <a:pt x="3759" y="395"/>
                    <a:pt x="3355" y="661"/>
                    <a:pt x="3000" y="967"/>
                  </a:cubicBezTo>
                  <a:cubicBezTo>
                    <a:pt x="2467" y="1421"/>
                    <a:pt x="2003" y="1944"/>
                    <a:pt x="1628" y="2536"/>
                  </a:cubicBezTo>
                  <a:cubicBezTo>
                    <a:pt x="1154" y="3256"/>
                    <a:pt x="799" y="4046"/>
                    <a:pt x="562" y="4865"/>
                  </a:cubicBezTo>
                  <a:cubicBezTo>
                    <a:pt x="326" y="5693"/>
                    <a:pt x="168" y="6532"/>
                    <a:pt x="89" y="7391"/>
                  </a:cubicBezTo>
                  <a:cubicBezTo>
                    <a:pt x="20" y="8170"/>
                    <a:pt x="10" y="8880"/>
                    <a:pt x="0" y="9472"/>
                  </a:cubicBezTo>
                  <a:cubicBezTo>
                    <a:pt x="0" y="10074"/>
                    <a:pt x="20" y="10558"/>
                    <a:pt x="30" y="10883"/>
                  </a:cubicBezTo>
                  <a:lnTo>
                    <a:pt x="39" y="11268"/>
                  </a:lnTo>
                  <a:cubicBezTo>
                    <a:pt x="39" y="11318"/>
                    <a:pt x="39" y="11357"/>
                    <a:pt x="49" y="11406"/>
                  </a:cubicBezTo>
                  <a:cubicBezTo>
                    <a:pt x="59" y="11357"/>
                    <a:pt x="59" y="11318"/>
                    <a:pt x="59" y="11268"/>
                  </a:cubicBezTo>
                  <a:lnTo>
                    <a:pt x="59" y="10883"/>
                  </a:lnTo>
                  <a:cubicBezTo>
                    <a:pt x="69" y="10548"/>
                    <a:pt x="59" y="10074"/>
                    <a:pt x="69" y="9472"/>
                  </a:cubicBezTo>
                  <a:cubicBezTo>
                    <a:pt x="79" y="8880"/>
                    <a:pt x="99" y="8180"/>
                    <a:pt x="178" y="7391"/>
                  </a:cubicBezTo>
                  <a:cubicBezTo>
                    <a:pt x="257" y="6552"/>
                    <a:pt x="405" y="5713"/>
                    <a:pt x="641" y="4894"/>
                  </a:cubicBezTo>
                  <a:cubicBezTo>
                    <a:pt x="878" y="4075"/>
                    <a:pt x="1233" y="3296"/>
                    <a:pt x="1697" y="2585"/>
                  </a:cubicBezTo>
                  <a:cubicBezTo>
                    <a:pt x="2062" y="1993"/>
                    <a:pt x="2516" y="1470"/>
                    <a:pt x="3029" y="1007"/>
                  </a:cubicBezTo>
                  <a:cubicBezTo>
                    <a:pt x="3384" y="701"/>
                    <a:pt x="3779" y="444"/>
                    <a:pt x="4194" y="227"/>
                  </a:cubicBezTo>
                  <a:cubicBezTo>
                    <a:pt x="4332" y="138"/>
                    <a:pt x="4460" y="99"/>
                    <a:pt x="4539" y="59"/>
                  </a:cubicBezTo>
                  <a:cubicBezTo>
                    <a:pt x="4578" y="40"/>
                    <a:pt x="4618" y="20"/>
                    <a:pt x="4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6"/>
            <p:cNvSpPr/>
            <p:nvPr/>
          </p:nvSpPr>
          <p:spPr>
            <a:xfrm>
              <a:off x="4494450" y="3644375"/>
              <a:ext cx="27150" cy="150025"/>
            </a:xfrm>
            <a:custGeom>
              <a:avLst/>
              <a:gdLst/>
              <a:ahLst/>
              <a:cxnLst/>
              <a:rect l="l" t="t" r="r" b="b"/>
              <a:pathLst>
                <a:path w="1086" h="6001" extrusionOk="0">
                  <a:moveTo>
                    <a:pt x="1085" y="1"/>
                  </a:moveTo>
                  <a:lnTo>
                    <a:pt x="59" y="31"/>
                  </a:lnTo>
                  <a:cubicBezTo>
                    <a:pt x="0" y="129"/>
                    <a:pt x="316" y="6000"/>
                    <a:pt x="316" y="6000"/>
                  </a:cubicBezTo>
                  <a:lnTo>
                    <a:pt x="1056" y="5990"/>
                  </a:lnTo>
                  <a:lnTo>
                    <a:pt x="10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4438925" y="3715675"/>
              <a:ext cx="145325" cy="185775"/>
            </a:xfrm>
            <a:custGeom>
              <a:avLst/>
              <a:gdLst/>
              <a:ahLst/>
              <a:cxnLst/>
              <a:rect l="l" t="t" r="r" b="b"/>
              <a:pathLst>
                <a:path w="5813" h="7431" extrusionOk="0">
                  <a:moveTo>
                    <a:pt x="3662" y="1"/>
                  </a:moveTo>
                  <a:lnTo>
                    <a:pt x="1895" y="139"/>
                  </a:lnTo>
                  <a:lnTo>
                    <a:pt x="1974" y="2803"/>
                  </a:lnTo>
                  <a:lnTo>
                    <a:pt x="1" y="3908"/>
                  </a:lnTo>
                  <a:lnTo>
                    <a:pt x="70" y="5654"/>
                  </a:lnTo>
                  <a:lnTo>
                    <a:pt x="1422" y="7430"/>
                  </a:lnTo>
                  <a:lnTo>
                    <a:pt x="1412" y="4904"/>
                  </a:lnTo>
                  <a:lnTo>
                    <a:pt x="3020" y="4016"/>
                  </a:lnTo>
                  <a:lnTo>
                    <a:pt x="4431" y="4707"/>
                  </a:lnTo>
                  <a:lnTo>
                    <a:pt x="4421" y="7421"/>
                  </a:lnTo>
                  <a:lnTo>
                    <a:pt x="5813" y="5615"/>
                  </a:lnTo>
                  <a:lnTo>
                    <a:pt x="5694" y="3997"/>
                  </a:lnTo>
                  <a:lnTo>
                    <a:pt x="3800" y="2674"/>
                  </a:lnTo>
                  <a:lnTo>
                    <a:pt x="366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6"/>
            <p:cNvSpPr/>
            <p:nvPr/>
          </p:nvSpPr>
          <p:spPr>
            <a:xfrm>
              <a:off x="4117025" y="3595725"/>
              <a:ext cx="301225" cy="325275"/>
            </a:xfrm>
            <a:custGeom>
              <a:avLst/>
              <a:gdLst/>
              <a:ahLst/>
              <a:cxnLst/>
              <a:rect l="l" t="t" r="r" b="b"/>
              <a:pathLst>
                <a:path w="12049" h="13011" extrusionOk="0">
                  <a:moveTo>
                    <a:pt x="9632" y="0"/>
                  </a:moveTo>
                  <a:cubicBezTo>
                    <a:pt x="9015" y="0"/>
                    <a:pt x="8403" y="264"/>
                    <a:pt x="7983" y="773"/>
                  </a:cubicBezTo>
                  <a:lnTo>
                    <a:pt x="750" y="9495"/>
                  </a:lnTo>
                  <a:cubicBezTo>
                    <a:pt x="0" y="10403"/>
                    <a:pt x="119" y="11755"/>
                    <a:pt x="1036" y="12515"/>
                  </a:cubicBezTo>
                  <a:cubicBezTo>
                    <a:pt x="1435" y="12849"/>
                    <a:pt x="1922" y="13011"/>
                    <a:pt x="2407" y="13011"/>
                  </a:cubicBezTo>
                  <a:cubicBezTo>
                    <a:pt x="3025" y="13011"/>
                    <a:pt x="3640" y="12747"/>
                    <a:pt x="4066" y="12238"/>
                  </a:cubicBezTo>
                  <a:lnTo>
                    <a:pt x="11288" y="3516"/>
                  </a:lnTo>
                  <a:cubicBezTo>
                    <a:pt x="12048" y="2608"/>
                    <a:pt x="11920" y="1246"/>
                    <a:pt x="11002" y="497"/>
                  </a:cubicBezTo>
                  <a:cubicBezTo>
                    <a:pt x="10603" y="163"/>
                    <a:pt x="10116" y="0"/>
                    <a:pt x="96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a:off x="4313625" y="3615025"/>
              <a:ext cx="228200" cy="67375"/>
            </a:xfrm>
            <a:custGeom>
              <a:avLst/>
              <a:gdLst/>
              <a:ahLst/>
              <a:cxnLst/>
              <a:rect l="l" t="t" r="r" b="b"/>
              <a:pathLst>
                <a:path w="9128" h="2695" extrusionOk="0">
                  <a:moveTo>
                    <a:pt x="977" y="1"/>
                  </a:moveTo>
                  <a:cubicBezTo>
                    <a:pt x="444" y="1"/>
                    <a:pt x="0" y="435"/>
                    <a:pt x="0" y="978"/>
                  </a:cubicBezTo>
                  <a:lnTo>
                    <a:pt x="0" y="1728"/>
                  </a:lnTo>
                  <a:cubicBezTo>
                    <a:pt x="0" y="2260"/>
                    <a:pt x="444" y="2694"/>
                    <a:pt x="977" y="2694"/>
                  </a:cubicBezTo>
                  <a:lnTo>
                    <a:pt x="8161" y="2694"/>
                  </a:lnTo>
                  <a:cubicBezTo>
                    <a:pt x="8693" y="2694"/>
                    <a:pt x="9127" y="2260"/>
                    <a:pt x="9127" y="1728"/>
                  </a:cubicBezTo>
                  <a:lnTo>
                    <a:pt x="9127" y="978"/>
                  </a:lnTo>
                  <a:cubicBezTo>
                    <a:pt x="9127" y="435"/>
                    <a:pt x="8693" y="1"/>
                    <a:pt x="816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6"/>
            <p:cNvSpPr/>
            <p:nvPr/>
          </p:nvSpPr>
          <p:spPr>
            <a:xfrm>
              <a:off x="4111850" y="3805700"/>
              <a:ext cx="150975" cy="474875"/>
            </a:xfrm>
            <a:custGeom>
              <a:avLst/>
              <a:gdLst/>
              <a:ahLst/>
              <a:cxnLst/>
              <a:rect l="l" t="t" r="r" b="b"/>
              <a:pathLst>
                <a:path w="6039" h="18995" extrusionOk="0">
                  <a:moveTo>
                    <a:pt x="3029" y="1"/>
                  </a:moveTo>
                  <a:cubicBezTo>
                    <a:pt x="1352" y="1"/>
                    <a:pt x="0" y="1353"/>
                    <a:pt x="10" y="3020"/>
                  </a:cubicBezTo>
                  <a:lnTo>
                    <a:pt x="10" y="15976"/>
                  </a:lnTo>
                  <a:cubicBezTo>
                    <a:pt x="10" y="17643"/>
                    <a:pt x="1362" y="18985"/>
                    <a:pt x="3029" y="18995"/>
                  </a:cubicBezTo>
                  <a:cubicBezTo>
                    <a:pt x="4687" y="18985"/>
                    <a:pt x="6039" y="17643"/>
                    <a:pt x="6039" y="15976"/>
                  </a:cubicBezTo>
                  <a:lnTo>
                    <a:pt x="6039" y="3010"/>
                  </a:lnTo>
                  <a:cubicBezTo>
                    <a:pt x="6039" y="1353"/>
                    <a:pt x="4687" y="1"/>
                    <a:pt x="302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6"/>
            <p:cNvSpPr/>
            <p:nvPr/>
          </p:nvSpPr>
          <p:spPr>
            <a:xfrm>
              <a:off x="4148350" y="4171225"/>
              <a:ext cx="81425" cy="74400"/>
            </a:xfrm>
            <a:custGeom>
              <a:avLst/>
              <a:gdLst/>
              <a:ahLst/>
              <a:cxnLst/>
              <a:rect l="l" t="t" r="r" b="b"/>
              <a:pathLst>
                <a:path w="3257" h="2976" extrusionOk="0">
                  <a:moveTo>
                    <a:pt x="1629" y="0"/>
                  </a:moveTo>
                  <a:cubicBezTo>
                    <a:pt x="1246" y="0"/>
                    <a:pt x="864" y="146"/>
                    <a:pt x="573" y="437"/>
                  </a:cubicBezTo>
                  <a:cubicBezTo>
                    <a:pt x="1" y="1019"/>
                    <a:pt x="1" y="1957"/>
                    <a:pt x="573" y="2539"/>
                  </a:cubicBezTo>
                  <a:cubicBezTo>
                    <a:pt x="864" y="2830"/>
                    <a:pt x="1246" y="2975"/>
                    <a:pt x="1629" y="2975"/>
                  </a:cubicBezTo>
                  <a:cubicBezTo>
                    <a:pt x="2011" y="2975"/>
                    <a:pt x="2393" y="2830"/>
                    <a:pt x="2684" y="2539"/>
                  </a:cubicBezTo>
                  <a:cubicBezTo>
                    <a:pt x="3257" y="1957"/>
                    <a:pt x="3257" y="1019"/>
                    <a:pt x="2684" y="437"/>
                  </a:cubicBezTo>
                  <a:cubicBezTo>
                    <a:pt x="2393" y="146"/>
                    <a:pt x="2011" y="0"/>
                    <a:pt x="16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4147600" y="3833625"/>
              <a:ext cx="79950" cy="74450"/>
            </a:xfrm>
            <a:custGeom>
              <a:avLst/>
              <a:gdLst/>
              <a:ahLst/>
              <a:cxnLst/>
              <a:rect l="l" t="t" r="r" b="b"/>
              <a:pathLst>
                <a:path w="3198" h="2978" extrusionOk="0">
                  <a:moveTo>
                    <a:pt x="1602" y="0"/>
                  </a:moveTo>
                  <a:cubicBezTo>
                    <a:pt x="885" y="0"/>
                    <a:pt x="254" y="522"/>
                    <a:pt x="129" y="1252"/>
                  </a:cubicBezTo>
                  <a:cubicBezTo>
                    <a:pt x="1" y="2061"/>
                    <a:pt x="553" y="2831"/>
                    <a:pt x="1363" y="2959"/>
                  </a:cubicBezTo>
                  <a:cubicBezTo>
                    <a:pt x="1441" y="2972"/>
                    <a:pt x="1519" y="2978"/>
                    <a:pt x="1597" y="2978"/>
                  </a:cubicBezTo>
                  <a:cubicBezTo>
                    <a:pt x="2315" y="2978"/>
                    <a:pt x="2954" y="2456"/>
                    <a:pt x="3070" y="1726"/>
                  </a:cubicBezTo>
                  <a:cubicBezTo>
                    <a:pt x="3198" y="917"/>
                    <a:pt x="2655" y="157"/>
                    <a:pt x="1836" y="19"/>
                  </a:cubicBezTo>
                  <a:cubicBezTo>
                    <a:pt x="1758" y="6"/>
                    <a:pt x="1679" y="0"/>
                    <a:pt x="16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6"/>
            <p:cNvSpPr/>
            <p:nvPr/>
          </p:nvSpPr>
          <p:spPr>
            <a:xfrm>
              <a:off x="4329650" y="3626125"/>
              <a:ext cx="45175" cy="45175"/>
            </a:xfrm>
            <a:custGeom>
              <a:avLst/>
              <a:gdLst/>
              <a:ahLst/>
              <a:cxnLst/>
              <a:rect l="l" t="t" r="r" b="b"/>
              <a:pathLst>
                <a:path w="1807" h="1807" extrusionOk="0">
                  <a:moveTo>
                    <a:pt x="899" y="1"/>
                  </a:moveTo>
                  <a:cubicBezTo>
                    <a:pt x="395" y="1"/>
                    <a:pt x="1" y="405"/>
                    <a:pt x="1" y="909"/>
                  </a:cubicBezTo>
                  <a:cubicBezTo>
                    <a:pt x="1" y="1402"/>
                    <a:pt x="395" y="1806"/>
                    <a:pt x="899" y="1806"/>
                  </a:cubicBezTo>
                  <a:cubicBezTo>
                    <a:pt x="1402" y="1806"/>
                    <a:pt x="1806" y="1402"/>
                    <a:pt x="1806" y="909"/>
                  </a:cubicBezTo>
                  <a:cubicBezTo>
                    <a:pt x="1806" y="405"/>
                    <a:pt x="1402" y="1"/>
                    <a:pt x="8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6"/>
            <p:cNvSpPr/>
            <p:nvPr/>
          </p:nvSpPr>
          <p:spPr>
            <a:xfrm>
              <a:off x="4490975" y="3633525"/>
              <a:ext cx="41475" cy="30875"/>
            </a:xfrm>
            <a:custGeom>
              <a:avLst/>
              <a:gdLst/>
              <a:ahLst/>
              <a:cxnLst/>
              <a:rect l="l" t="t" r="r" b="b"/>
              <a:pathLst>
                <a:path w="1659" h="1235" extrusionOk="0">
                  <a:moveTo>
                    <a:pt x="833" y="1"/>
                  </a:moveTo>
                  <a:cubicBezTo>
                    <a:pt x="677" y="1"/>
                    <a:pt x="519" y="60"/>
                    <a:pt x="396" y="178"/>
                  </a:cubicBezTo>
                  <a:cubicBezTo>
                    <a:pt x="1" y="563"/>
                    <a:pt x="277" y="1234"/>
                    <a:pt x="830" y="1234"/>
                  </a:cubicBezTo>
                  <a:cubicBezTo>
                    <a:pt x="1382" y="1234"/>
                    <a:pt x="1659" y="563"/>
                    <a:pt x="1264" y="178"/>
                  </a:cubicBezTo>
                  <a:cubicBezTo>
                    <a:pt x="1145" y="60"/>
                    <a:pt x="990" y="1"/>
                    <a:pt x="83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4122950" y="3804575"/>
              <a:ext cx="140875" cy="82800"/>
            </a:xfrm>
            <a:custGeom>
              <a:avLst/>
              <a:gdLst/>
              <a:ahLst/>
              <a:cxnLst/>
              <a:rect l="l" t="t" r="r" b="b"/>
              <a:pathLst>
                <a:path w="5635" h="3312" extrusionOk="0">
                  <a:moveTo>
                    <a:pt x="2577" y="1"/>
                  </a:moveTo>
                  <a:cubicBezTo>
                    <a:pt x="2389" y="1"/>
                    <a:pt x="2201" y="19"/>
                    <a:pt x="2013" y="56"/>
                  </a:cubicBezTo>
                  <a:cubicBezTo>
                    <a:pt x="1589" y="125"/>
                    <a:pt x="1184" y="283"/>
                    <a:pt x="829" y="520"/>
                  </a:cubicBezTo>
                  <a:cubicBezTo>
                    <a:pt x="592" y="668"/>
                    <a:pt x="375" y="855"/>
                    <a:pt x="188" y="1072"/>
                  </a:cubicBezTo>
                  <a:cubicBezTo>
                    <a:pt x="138" y="1131"/>
                    <a:pt x="89" y="1200"/>
                    <a:pt x="50" y="1260"/>
                  </a:cubicBezTo>
                  <a:cubicBezTo>
                    <a:pt x="30" y="1279"/>
                    <a:pt x="10" y="1309"/>
                    <a:pt x="0" y="1329"/>
                  </a:cubicBezTo>
                  <a:cubicBezTo>
                    <a:pt x="1" y="1329"/>
                    <a:pt x="2" y="1329"/>
                    <a:pt x="3" y="1329"/>
                  </a:cubicBezTo>
                  <a:cubicBezTo>
                    <a:pt x="41" y="1329"/>
                    <a:pt x="271" y="935"/>
                    <a:pt x="869" y="569"/>
                  </a:cubicBezTo>
                  <a:cubicBezTo>
                    <a:pt x="1224" y="352"/>
                    <a:pt x="1618" y="204"/>
                    <a:pt x="2033" y="135"/>
                  </a:cubicBezTo>
                  <a:cubicBezTo>
                    <a:pt x="2212" y="100"/>
                    <a:pt x="2393" y="83"/>
                    <a:pt x="2572" y="83"/>
                  </a:cubicBezTo>
                  <a:cubicBezTo>
                    <a:pt x="3407" y="83"/>
                    <a:pt x="4214" y="452"/>
                    <a:pt x="4766" y="1102"/>
                  </a:cubicBezTo>
                  <a:cubicBezTo>
                    <a:pt x="5042" y="1417"/>
                    <a:pt x="5259" y="1783"/>
                    <a:pt x="5397" y="2177"/>
                  </a:cubicBezTo>
                  <a:cubicBezTo>
                    <a:pt x="5634" y="2848"/>
                    <a:pt x="5555" y="3312"/>
                    <a:pt x="5585" y="3312"/>
                  </a:cubicBezTo>
                  <a:cubicBezTo>
                    <a:pt x="5595" y="3282"/>
                    <a:pt x="5595" y="3253"/>
                    <a:pt x="5595" y="3223"/>
                  </a:cubicBezTo>
                  <a:cubicBezTo>
                    <a:pt x="5595" y="3154"/>
                    <a:pt x="5605" y="3075"/>
                    <a:pt x="5595" y="2996"/>
                  </a:cubicBezTo>
                  <a:cubicBezTo>
                    <a:pt x="5595" y="2710"/>
                    <a:pt x="5546" y="2424"/>
                    <a:pt x="5457" y="2158"/>
                  </a:cubicBezTo>
                  <a:cubicBezTo>
                    <a:pt x="5319" y="1753"/>
                    <a:pt x="5111" y="1378"/>
                    <a:pt x="4825" y="1052"/>
                  </a:cubicBezTo>
                  <a:cubicBezTo>
                    <a:pt x="4266" y="380"/>
                    <a:pt x="3435" y="1"/>
                    <a:pt x="2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4393050" y="3610100"/>
              <a:ext cx="16050" cy="80675"/>
            </a:xfrm>
            <a:custGeom>
              <a:avLst/>
              <a:gdLst/>
              <a:ahLst/>
              <a:cxnLst/>
              <a:rect l="l" t="t" r="r" b="b"/>
              <a:pathLst>
                <a:path w="642" h="3227" extrusionOk="0">
                  <a:moveTo>
                    <a:pt x="149" y="0"/>
                  </a:moveTo>
                  <a:cubicBezTo>
                    <a:pt x="139" y="10"/>
                    <a:pt x="247" y="178"/>
                    <a:pt x="356" y="464"/>
                  </a:cubicBezTo>
                  <a:cubicBezTo>
                    <a:pt x="425" y="632"/>
                    <a:pt x="474" y="800"/>
                    <a:pt x="504" y="977"/>
                  </a:cubicBezTo>
                  <a:cubicBezTo>
                    <a:pt x="543" y="1194"/>
                    <a:pt x="553" y="1411"/>
                    <a:pt x="543" y="1638"/>
                  </a:cubicBezTo>
                  <a:cubicBezTo>
                    <a:pt x="533" y="1855"/>
                    <a:pt x="504" y="2073"/>
                    <a:pt x="445" y="2290"/>
                  </a:cubicBezTo>
                  <a:cubicBezTo>
                    <a:pt x="395" y="2457"/>
                    <a:pt x="336" y="2625"/>
                    <a:pt x="257" y="2793"/>
                  </a:cubicBezTo>
                  <a:cubicBezTo>
                    <a:pt x="119" y="3069"/>
                    <a:pt x="1" y="3227"/>
                    <a:pt x="11" y="3227"/>
                  </a:cubicBezTo>
                  <a:cubicBezTo>
                    <a:pt x="11" y="3227"/>
                    <a:pt x="50" y="3197"/>
                    <a:pt x="99" y="3128"/>
                  </a:cubicBezTo>
                  <a:cubicBezTo>
                    <a:pt x="178" y="3030"/>
                    <a:pt x="247" y="2931"/>
                    <a:pt x="307" y="2822"/>
                  </a:cubicBezTo>
                  <a:cubicBezTo>
                    <a:pt x="395" y="2655"/>
                    <a:pt x="464" y="2487"/>
                    <a:pt x="524" y="2309"/>
                  </a:cubicBezTo>
                  <a:cubicBezTo>
                    <a:pt x="583" y="2092"/>
                    <a:pt x="622" y="1865"/>
                    <a:pt x="632" y="1638"/>
                  </a:cubicBezTo>
                  <a:cubicBezTo>
                    <a:pt x="642" y="1411"/>
                    <a:pt x="622" y="1184"/>
                    <a:pt x="583" y="967"/>
                  </a:cubicBezTo>
                  <a:cubicBezTo>
                    <a:pt x="543" y="780"/>
                    <a:pt x="484" y="602"/>
                    <a:pt x="415" y="435"/>
                  </a:cubicBezTo>
                  <a:cubicBezTo>
                    <a:pt x="366" y="326"/>
                    <a:pt x="307" y="218"/>
                    <a:pt x="237" y="109"/>
                  </a:cubicBezTo>
                  <a:cubicBezTo>
                    <a:pt x="188" y="40"/>
                    <a:pt x="149" y="0"/>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3737875" y="4158950"/>
              <a:ext cx="2508975" cy="134225"/>
            </a:xfrm>
            <a:custGeom>
              <a:avLst/>
              <a:gdLst/>
              <a:ahLst/>
              <a:cxnLst/>
              <a:rect l="l" t="t" r="r" b="b"/>
              <a:pathLst>
                <a:path w="100359" h="5369" extrusionOk="0">
                  <a:moveTo>
                    <a:pt x="1945" y="1"/>
                  </a:moveTo>
                  <a:cubicBezTo>
                    <a:pt x="869" y="1"/>
                    <a:pt x="1" y="869"/>
                    <a:pt x="1" y="1944"/>
                  </a:cubicBezTo>
                  <a:lnTo>
                    <a:pt x="1" y="3424"/>
                  </a:lnTo>
                  <a:cubicBezTo>
                    <a:pt x="1" y="4500"/>
                    <a:pt x="869" y="5368"/>
                    <a:pt x="1945" y="5368"/>
                  </a:cubicBezTo>
                  <a:lnTo>
                    <a:pt x="98415" y="5368"/>
                  </a:lnTo>
                  <a:cubicBezTo>
                    <a:pt x="99490" y="5368"/>
                    <a:pt x="100359" y="4500"/>
                    <a:pt x="100359" y="3424"/>
                  </a:cubicBezTo>
                  <a:lnTo>
                    <a:pt x="100359" y="1944"/>
                  </a:lnTo>
                  <a:cubicBezTo>
                    <a:pt x="100359" y="869"/>
                    <a:pt x="99490" y="1"/>
                    <a:pt x="9841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5822550" y="4196050"/>
              <a:ext cx="73275" cy="66675"/>
            </a:xfrm>
            <a:custGeom>
              <a:avLst/>
              <a:gdLst/>
              <a:ahLst/>
              <a:cxnLst/>
              <a:rect l="l" t="t" r="r" b="b"/>
              <a:pathLst>
                <a:path w="2931" h="2667" extrusionOk="0">
                  <a:moveTo>
                    <a:pt x="1470" y="1"/>
                  </a:moveTo>
                  <a:cubicBezTo>
                    <a:pt x="862" y="1"/>
                    <a:pt x="312" y="415"/>
                    <a:pt x="168" y="1033"/>
                  </a:cubicBezTo>
                  <a:cubicBezTo>
                    <a:pt x="0" y="1743"/>
                    <a:pt x="444" y="2463"/>
                    <a:pt x="1155" y="2631"/>
                  </a:cubicBezTo>
                  <a:cubicBezTo>
                    <a:pt x="1258" y="2655"/>
                    <a:pt x="1360" y="2667"/>
                    <a:pt x="1462" y="2667"/>
                  </a:cubicBezTo>
                  <a:cubicBezTo>
                    <a:pt x="2070" y="2667"/>
                    <a:pt x="2619" y="2253"/>
                    <a:pt x="2763" y="1644"/>
                  </a:cubicBezTo>
                  <a:cubicBezTo>
                    <a:pt x="2931" y="924"/>
                    <a:pt x="2487" y="204"/>
                    <a:pt x="1776" y="36"/>
                  </a:cubicBezTo>
                  <a:cubicBezTo>
                    <a:pt x="1674"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6136325" y="4195825"/>
              <a:ext cx="73775" cy="66625"/>
            </a:xfrm>
            <a:custGeom>
              <a:avLst/>
              <a:gdLst/>
              <a:ahLst/>
              <a:cxnLst/>
              <a:rect l="l" t="t" r="r" b="b"/>
              <a:pathLst>
                <a:path w="2951" h="2665" extrusionOk="0">
                  <a:moveTo>
                    <a:pt x="1475" y="1"/>
                  </a:moveTo>
                  <a:cubicBezTo>
                    <a:pt x="885" y="1"/>
                    <a:pt x="345" y="396"/>
                    <a:pt x="188" y="992"/>
                  </a:cubicBezTo>
                  <a:cubicBezTo>
                    <a:pt x="0" y="1703"/>
                    <a:pt x="424" y="2433"/>
                    <a:pt x="1135" y="2620"/>
                  </a:cubicBezTo>
                  <a:cubicBezTo>
                    <a:pt x="1249" y="2650"/>
                    <a:pt x="1363" y="2665"/>
                    <a:pt x="1475" y="2665"/>
                  </a:cubicBezTo>
                  <a:cubicBezTo>
                    <a:pt x="2065" y="2665"/>
                    <a:pt x="2605" y="2270"/>
                    <a:pt x="2763" y="1673"/>
                  </a:cubicBezTo>
                  <a:cubicBezTo>
                    <a:pt x="2950" y="963"/>
                    <a:pt x="2526" y="233"/>
                    <a:pt x="1816" y="45"/>
                  </a:cubicBezTo>
                  <a:cubicBezTo>
                    <a:pt x="1702" y="15"/>
                    <a:pt x="1588" y="1"/>
                    <a:pt x="14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5507775" y="4196025"/>
              <a:ext cx="73050" cy="66750"/>
            </a:xfrm>
            <a:custGeom>
              <a:avLst/>
              <a:gdLst/>
              <a:ahLst/>
              <a:cxnLst/>
              <a:rect l="l" t="t" r="r" b="b"/>
              <a:pathLst>
                <a:path w="2922" h="2670" extrusionOk="0">
                  <a:moveTo>
                    <a:pt x="1460" y="0"/>
                  </a:moveTo>
                  <a:cubicBezTo>
                    <a:pt x="1118" y="0"/>
                    <a:pt x="775" y="131"/>
                    <a:pt x="514" y="392"/>
                  </a:cubicBezTo>
                  <a:cubicBezTo>
                    <a:pt x="1" y="915"/>
                    <a:pt x="1" y="1754"/>
                    <a:pt x="514" y="2277"/>
                  </a:cubicBezTo>
                  <a:cubicBezTo>
                    <a:pt x="775" y="2538"/>
                    <a:pt x="1118" y="2669"/>
                    <a:pt x="1460" y="2669"/>
                  </a:cubicBezTo>
                  <a:cubicBezTo>
                    <a:pt x="1802" y="2669"/>
                    <a:pt x="2142" y="2538"/>
                    <a:pt x="2399" y="2277"/>
                  </a:cubicBezTo>
                  <a:cubicBezTo>
                    <a:pt x="2922" y="1754"/>
                    <a:pt x="2922" y="915"/>
                    <a:pt x="2399" y="392"/>
                  </a:cubicBezTo>
                  <a:cubicBezTo>
                    <a:pt x="2142" y="131"/>
                    <a:pt x="1802" y="0"/>
                    <a:pt x="14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6"/>
            <p:cNvSpPr/>
            <p:nvPr/>
          </p:nvSpPr>
          <p:spPr>
            <a:xfrm>
              <a:off x="5191800" y="4195825"/>
              <a:ext cx="75500" cy="66650"/>
            </a:xfrm>
            <a:custGeom>
              <a:avLst/>
              <a:gdLst/>
              <a:ahLst/>
              <a:cxnLst/>
              <a:rect l="l" t="t" r="r" b="b"/>
              <a:pathLst>
                <a:path w="3020" h="2666" extrusionOk="0">
                  <a:moveTo>
                    <a:pt x="1519" y="0"/>
                  </a:moveTo>
                  <a:cubicBezTo>
                    <a:pt x="1348" y="0"/>
                    <a:pt x="1175" y="34"/>
                    <a:pt x="1007" y="104"/>
                  </a:cubicBezTo>
                  <a:cubicBezTo>
                    <a:pt x="326" y="381"/>
                    <a:pt x="0" y="1160"/>
                    <a:pt x="276" y="1841"/>
                  </a:cubicBezTo>
                  <a:cubicBezTo>
                    <a:pt x="492" y="2354"/>
                    <a:pt x="988" y="2665"/>
                    <a:pt x="1510" y="2665"/>
                  </a:cubicBezTo>
                  <a:cubicBezTo>
                    <a:pt x="1681" y="2665"/>
                    <a:pt x="1855" y="2632"/>
                    <a:pt x="2023" y="2561"/>
                  </a:cubicBezTo>
                  <a:cubicBezTo>
                    <a:pt x="2694" y="2285"/>
                    <a:pt x="3019" y="1505"/>
                    <a:pt x="2743" y="825"/>
                  </a:cubicBezTo>
                  <a:cubicBezTo>
                    <a:pt x="2535" y="312"/>
                    <a:pt x="2041" y="0"/>
                    <a:pt x="15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6"/>
            <p:cNvSpPr/>
            <p:nvPr/>
          </p:nvSpPr>
          <p:spPr>
            <a:xfrm>
              <a:off x="4878275" y="4196050"/>
              <a:ext cx="73275" cy="66675"/>
            </a:xfrm>
            <a:custGeom>
              <a:avLst/>
              <a:gdLst/>
              <a:ahLst/>
              <a:cxnLst/>
              <a:rect l="l" t="t" r="r" b="b"/>
              <a:pathLst>
                <a:path w="2931" h="2667" extrusionOk="0">
                  <a:moveTo>
                    <a:pt x="1470" y="1"/>
                  </a:moveTo>
                  <a:cubicBezTo>
                    <a:pt x="864" y="1"/>
                    <a:pt x="322" y="415"/>
                    <a:pt x="178" y="1033"/>
                  </a:cubicBezTo>
                  <a:cubicBezTo>
                    <a:pt x="0" y="1743"/>
                    <a:pt x="444" y="2463"/>
                    <a:pt x="1164" y="2631"/>
                  </a:cubicBezTo>
                  <a:cubicBezTo>
                    <a:pt x="1266" y="2655"/>
                    <a:pt x="1368" y="2667"/>
                    <a:pt x="1468" y="2667"/>
                  </a:cubicBezTo>
                  <a:cubicBezTo>
                    <a:pt x="2069" y="2667"/>
                    <a:pt x="2619" y="2253"/>
                    <a:pt x="2763" y="1644"/>
                  </a:cubicBezTo>
                  <a:cubicBezTo>
                    <a:pt x="2931" y="924"/>
                    <a:pt x="2497" y="214"/>
                    <a:pt x="1776" y="36"/>
                  </a:cubicBezTo>
                  <a:cubicBezTo>
                    <a:pt x="1673"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4563500" y="4196125"/>
              <a:ext cx="73550" cy="66675"/>
            </a:xfrm>
            <a:custGeom>
              <a:avLst/>
              <a:gdLst/>
              <a:ahLst/>
              <a:cxnLst/>
              <a:rect l="l" t="t" r="r" b="b"/>
              <a:pathLst>
                <a:path w="2942" h="2667" extrusionOk="0">
                  <a:moveTo>
                    <a:pt x="1468" y="1"/>
                  </a:moveTo>
                  <a:cubicBezTo>
                    <a:pt x="1121" y="1"/>
                    <a:pt x="775" y="137"/>
                    <a:pt x="514" y="408"/>
                  </a:cubicBezTo>
                  <a:cubicBezTo>
                    <a:pt x="1" y="931"/>
                    <a:pt x="11" y="1780"/>
                    <a:pt x="543" y="2293"/>
                  </a:cubicBezTo>
                  <a:cubicBezTo>
                    <a:pt x="799" y="2543"/>
                    <a:pt x="1132" y="2667"/>
                    <a:pt x="1465" y="2667"/>
                  </a:cubicBezTo>
                  <a:cubicBezTo>
                    <a:pt x="1815" y="2667"/>
                    <a:pt x="2165" y="2531"/>
                    <a:pt x="2428" y="2263"/>
                  </a:cubicBezTo>
                  <a:cubicBezTo>
                    <a:pt x="2941" y="1730"/>
                    <a:pt x="2921" y="891"/>
                    <a:pt x="2398" y="378"/>
                  </a:cubicBezTo>
                  <a:cubicBezTo>
                    <a:pt x="2137" y="127"/>
                    <a:pt x="1802" y="1"/>
                    <a:pt x="14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4247525" y="4196075"/>
              <a:ext cx="75750" cy="66625"/>
            </a:xfrm>
            <a:custGeom>
              <a:avLst/>
              <a:gdLst/>
              <a:ahLst/>
              <a:cxnLst/>
              <a:rect l="l" t="t" r="r" b="b"/>
              <a:pathLst>
                <a:path w="3030" h="2665" extrusionOk="0">
                  <a:moveTo>
                    <a:pt x="1519" y="0"/>
                  </a:moveTo>
                  <a:cubicBezTo>
                    <a:pt x="1348" y="0"/>
                    <a:pt x="1174" y="34"/>
                    <a:pt x="1007" y="104"/>
                  </a:cubicBezTo>
                  <a:cubicBezTo>
                    <a:pt x="326" y="380"/>
                    <a:pt x="0" y="1160"/>
                    <a:pt x="286" y="1841"/>
                  </a:cubicBezTo>
                  <a:cubicBezTo>
                    <a:pt x="502" y="2354"/>
                    <a:pt x="992" y="2665"/>
                    <a:pt x="1511" y="2665"/>
                  </a:cubicBezTo>
                  <a:cubicBezTo>
                    <a:pt x="1682" y="2665"/>
                    <a:pt x="1855" y="2632"/>
                    <a:pt x="2023" y="2561"/>
                  </a:cubicBezTo>
                  <a:cubicBezTo>
                    <a:pt x="2704" y="2285"/>
                    <a:pt x="3029" y="1505"/>
                    <a:pt x="2743" y="824"/>
                  </a:cubicBezTo>
                  <a:cubicBezTo>
                    <a:pt x="2535" y="311"/>
                    <a:pt x="2041" y="0"/>
                    <a:pt x="15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6"/>
            <p:cNvSpPr/>
            <p:nvPr/>
          </p:nvSpPr>
          <p:spPr>
            <a:xfrm>
              <a:off x="3934000" y="4195950"/>
              <a:ext cx="73275" cy="66525"/>
            </a:xfrm>
            <a:custGeom>
              <a:avLst/>
              <a:gdLst/>
              <a:ahLst/>
              <a:cxnLst/>
              <a:rect l="l" t="t" r="r" b="b"/>
              <a:pathLst>
                <a:path w="2931" h="2661" extrusionOk="0">
                  <a:moveTo>
                    <a:pt x="1450" y="1"/>
                  </a:moveTo>
                  <a:cubicBezTo>
                    <a:pt x="853" y="1"/>
                    <a:pt x="311" y="414"/>
                    <a:pt x="168" y="1027"/>
                  </a:cubicBezTo>
                  <a:cubicBezTo>
                    <a:pt x="0" y="1737"/>
                    <a:pt x="444" y="2457"/>
                    <a:pt x="1154" y="2625"/>
                  </a:cubicBezTo>
                  <a:cubicBezTo>
                    <a:pt x="1257" y="2649"/>
                    <a:pt x="1360" y="2661"/>
                    <a:pt x="1462" y="2661"/>
                  </a:cubicBezTo>
                  <a:cubicBezTo>
                    <a:pt x="2069" y="2661"/>
                    <a:pt x="2619" y="2247"/>
                    <a:pt x="2763" y="1639"/>
                  </a:cubicBezTo>
                  <a:cubicBezTo>
                    <a:pt x="2931" y="918"/>
                    <a:pt x="2487" y="208"/>
                    <a:pt x="1766" y="40"/>
                  </a:cubicBezTo>
                  <a:cubicBezTo>
                    <a:pt x="1660" y="14"/>
                    <a:pt x="1554"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6"/>
            <p:cNvSpPr/>
            <p:nvPr/>
          </p:nvSpPr>
          <p:spPr>
            <a:xfrm>
              <a:off x="3999100" y="4293150"/>
              <a:ext cx="385100" cy="360650"/>
            </a:xfrm>
            <a:custGeom>
              <a:avLst/>
              <a:gdLst/>
              <a:ahLst/>
              <a:cxnLst/>
              <a:rect l="l" t="t" r="r" b="b"/>
              <a:pathLst>
                <a:path w="15404" h="14426" extrusionOk="0">
                  <a:moveTo>
                    <a:pt x="198" y="0"/>
                  </a:moveTo>
                  <a:lnTo>
                    <a:pt x="1" y="14426"/>
                  </a:lnTo>
                  <a:lnTo>
                    <a:pt x="15206" y="14426"/>
                  </a:lnTo>
                  <a:lnTo>
                    <a:pt x="1540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5683900" y="4293150"/>
              <a:ext cx="383125" cy="359425"/>
            </a:xfrm>
            <a:custGeom>
              <a:avLst/>
              <a:gdLst/>
              <a:ahLst/>
              <a:cxnLst/>
              <a:rect l="l" t="t" r="r" b="b"/>
              <a:pathLst>
                <a:path w="15325" h="14377" extrusionOk="0">
                  <a:moveTo>
                    <a:pt x="119" y="0"/>
                  </a:moveTo>
                  <a:lnTo>
                    <a:pt x="1" y="14376"/>
                  </a:lnTo>
                  <a:lnTo>
                    <a:pt x="15206" y="14376"/>
                  </a:lnTo>
                  <a:lnTo>
                    <a:pt x="1532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4111350" y="4157975"/>
              <a:ext cx="155425" cy="2225"/>
            </a:xfrm>
            <a:custGeom>
              <a:avLst/>
              <a:gdLst/>
              <a:ahLst/>
              <a:cxnLst/>
              <a:rect l="l" t="t" r="r" b="b"/>
              <a:pathLst>
                <a:path w="6217" h="89" extrusionOk="0">
                  <a:moveTo>
                    <a:pt x="3109" y="0"/>
                  </a:moveTo>
                  <a:cubicBezTo>
                    <a:pt x="1392" y="0"/>
                    <a:pt x="0" y="20"/>
                    <a:pt x="0" y="40"/>
                  </a:cubicBezTo>
                  <a:cubicBezTo>
                    <a:pt x="0" y="69"/>
                    <a:pt x="1392" y="89"/>
                    <a:pt x="3109" y="89"/>
                  </a:cubicBezTo>
                  <a:cubicBezTo>
                    <a:pt x="4825" y="89"/>
                    <a:pt x="6217" y="69"/>
                    <a:pt x="6217" y="40"/>
                  </a:cubicBezTo>
                  <a:cubicBezTo>
                    <a:pt x="6217" y="20"/>
                    <a:pt x="4825" y="0"/>
                    <a:pt x="3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3745025" y="4279325"/>
              <a:ext cx="2412775" cy="2250"/>
            </a:xfrm>
            <a:custGeom>
              <a:avLst/>
              <a:gdLst/>
              <a:ahLst/>
              <a:cxnLst/>
              <a:rect l="l" t="t" r="r" b="b"/>
              <a:pathLst>
                <a:path w="96511" h="90" extrusionOk="0">
                  <a:moveTo>
                    <a:pt x="9769" y="1"/>
                  </a:moveTo>
                  <a:cubicBezTo>
                    <a:pt x="8990" y="1"/>
                    <a:pt x="780" y="30"/>
                    <a:pt x="1" y="30"/>
                  </a:cubicBezTo>
                  <a:lnTo>
                    <a:pt x="1" y="70"/>
                  </a:lnTo>
                  <a:cubicBezTo>
                    <a:pt x="780" y="70"/>
                    <a:pt x="8990" y="89"/>
                    <a:pt x="9769" y="89"/>
                  </a:cubicBezTo>
                  <a:lnTo>
                    <a:pt x="37663" y="89"/>
                  </a:lnTo>
                  <a:lnTo>
                    <a:pt x="68557" y="80"/>
                  </a:lnTo>
                  <a:lnTo>
                    <a:pt x="89377" y="70"/>
                  </a:lnTo>
                  <a:lnTo>
                    <a:pt x="95040" y="60"/>
                  </a:lnTo>
                  <a:lnTo>
                    <a:pt x="96511" y="60"/>
                  </a:lnTo>
                  <a:lnTo>
                    <a:pt x="95031" y="40"/>
                  </a:lnTo>
                  <a:lnTo>
                    <a:pt x="89367" y="30"/>
                  </a:lnTo>
                  <a:lnTo>
                    <a:pt x="68547" y="10"/>
                  </a:lnTo>
                  <a:lnTo>
                    <a:pt x="3766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3754900" y="4167100"/>
              <a:ext cx="2475425" cy="113250"/>
            </a:xfrm>
            <a:custGeom>
              <a:avLst/>
              <a:gdLst/>
              <a:ahLst/>
              <a:cxnLst/>
              <a:rect l="l" t="t" r="r" b="b"/>
              <a:pathLst>
                <a:path w="99017" h="4530" extrusionOk="0">
                  <a:moveTo>
                    <a:pt x="75207" y="0"/>
                  </a:moveTo>
                  <a:cubicBezTo>
                    <a:pt x="61236" y="0"/>
                    <a:pt x="38524" y="13"/>
                    <a:pt x="16368" y="13"/>
                  </a:cubicBezTo>
                  <a:cubicBezTo>
                    <a:pt x="10829" y="13"/>
                    <a:pt x="5325" y="12"/>
                    <a:pt x="1" y="10"/>
                  </a:cubicBezTo>
                  <a:lnTo>
                    <a:pt x="1" y="59"/>
                  </a:lnTo>
                  <a:cubicBezTo>
                    <a:pt x="17748" y="59"/>
                    <a:pt x="37495" y="64"/>
                    <a:pt x="53863" y="64"/>
                  </a:cubicBezTo>
                  <a:cubicBezTo>
                    <a:pt x="62047" y="64"/>
                    <a:pt x="69386" y="63"/>
                    <a:pt x="75207" y="59"/>
                  </a:cubicBezTo>
                  <a:lnTo>
                    <a:pt x="96037" y="49"/>
                  </a:lnTo>
                  <a:cubicBezTo>
                    <a:pt x="96116" y="47"/>
                    <a:pt x="96195" y="46"/>
                    <a:pt x="96275" y="46"/>
                  </a:cubicBezTo>
                  <a:cubicBezTo>
                    <a:pt x="96491" y="46"/>
                    <a:pt x="96708" y="55"/>
                    <a:pt x="96925" y="69"/>
                  </a:cubicBezTo>
                  <a:cubicBezTo>
                    <a:pt x="97201" y="109"/>
                    <a:pt x="97467" y="207"/>
                    <a:pt x="97714" y="345"/>
                  </a:cubicBezTo>
                  <a:cubicBezTo>
                    <a:pt x="98158" y="592"/>
                    <a:pt x="98503" y="997"/>
                    <a:pt x="98691" y="1470"/>
                  </a:cubicBezTo>
                  <a:cubicBezTo>
                    <a:pt x="98849" y="1875"/>
                    <a:pt x="98888" y="2319"/>
                    <a:pt x="98799" y="2743"/>
                  </a:cubicBezTo>
                  <a:cubicBezTo>
                    <a:pt x="98720" y="3098"/>
                    <a:pt x="98563" y="3434"/>
                    <a:pt x="98336" y="3710"/>
                  </a:cubicBezTo>
                  <a:cubicBezTo>
                    <a:pt x="98148" y="3927"/>
                    <a:pt x="97931" y="4115"/>
                    <a:pt x="97675" y="4253"/>
                  </a:cubicBezTo>
                  <a:cubicBezTo>
                    <a:pt x="97497" y="4351"/>
                    <a:pt x="97300" y="4421"/>
                    <a:pt x="97102" y="4470"/>
                  </a:cubicBezTo>
                  <a:cubicBezTo>
                    <a:pt x="96984" y="4499"/>
                    <a:pt x="96856" y="4509"/>
                    <a:pt x="96737" y="4519"/>
                  </a:cubicBezTo>
                  <a:lnTo>
                    <a:pt x="96609" y="4529"/>
                  </a:lnTo>
                  <a:lnTo>
                    <a:pt x="96737" y="4529"/>
                  </a:lnTo>
                  <a:cubicBezTo>
                    <a:pt x="96856" y="4519"/>
                    <a:pt x="96984" y="4509"/>
                    <a:pt x="97102" y="4480"/>
                  </a:cubicBezTo>
                  <a:cubicBezTo>
                    <a:pt x="97309" y="4430"/>
                    <a:pt x="97497" y="4361"/>
                    <a:pt x="97684" y="4263"/>
                  </a:cubicBezTo>
                  <a:cubicBezTo>
                    <a:pt x="97931" y="4125"/>
                    <a:pt x="98158" y="3947"/>
                    <a:pt x="98346" y="3730"/>
                  </a:cubicBezTo>
                  <a:cubicBezTo>
                    <a:pt x="98868" y="3098"/>
                    <a:pt x="99016" y="2230"/>
                    <a:pt x="98711" y="1460"/>
                  </a:cubicBezTo>
                  <a:lnTo>
                    <a:pt x="98720" y="1460"/>
                  </a:lnTo>
                  <a:cubicBezTo>
                    <a:pt x="98533" y="977"/>
                    <a:pt x="98178" y="572"/>
                    <a:pt x="97734" y="326"/>
                  </a:cubicBezTo>
                  <a:cubicBezTo>
                    <a:pt x="97487" y="178"/>
                    <a:pt x="97211" y="89"/>
                    <a:pt x="96935" y="49"/>
                  </a:cubicBezTo>
                  <a:cubicBezTo>
                    <a:pt x="96705" y="27"/>
                    <a:pt x="96481" y="16"/>
                    <a:pt x="96259" y="16"/>
                  </a:cubicBezTo>
                  <a:cubicBezTo>
                    <a:pt x="96185" y="16"/>
                    <a:pt x="96111" y="17"/>
                    <a:pt x="96037" y="20"/>
                  </a:cubicBezTo>
                  <a:lnTo>
                    <a:pt x="752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2812100" y="4158950"/>
              <a:ext cx="974650" cy="134225"/>
            </a:xfrm>
            <a:custGeom>
              <a:avLst/>
              <a:gdLst/>
              <a:ahLst/>
              <a:cxnLst/>
              <a:rect l="l" t="t" r="r" b="b"/>
              <a:pathLst>
                <a:path w="38986" h="5369" extrusionOk="0">
                  <a:moveTo>
                    <a:pt x="1944" y="1"/>
                  </a:moveTo>
                  <a:cubicBezTo>
                    <a:pt x="879" y="1"/>
                    <a:pt x="1" y="869"/>
                    <a:pt x="11" y="1944"/>
                  </a:cubicBezTo>
                  <a:lnTo>
                    <a:pt x="11" y="3424"/>
                  </a:lnTo>
                  <a:cubicBezTo>
                    <a:pt x="11" y="4490"/>
                    <a:pt x="879" y="5368"/>
                    <a:pt x="1944" y="5368"/>
                  </a:cubicBezTo>
                  <a:lnTo>
                    <a:pt x="38985" y="5329"/>
                  </a:lnTo>
                  <a:lnTo>
                    <a:pt x="38985" y="20"/>
                  </a:lnTo>
                  <a:lnTo>
                    <a:pt x="194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2655950" y="3972700"/>
              <a:ext cx="100925" cy="218825"/>
            </a:xfrm>
            <a:custGeom>
              <a:avLst/>
              <a:gdLst/>
              <a:ahLst/>
              <a:cxnLst/>
              <a:rect l="l" t="t" r="r" b="b"/>
              <a:pathLst>
                <a:path w="4037" h="8753" extrusionOk="0">
                  <a:moveTo>
                    <a:pt x="1" y="1"/>
                  </a:moveTo>
                  <a:cubicBezTo>
                    <a:pt x="1" y="11"/>
                    <a:pt x="139" y="50"/>
                    <a:pt x="386" y="129"/>
                  </a:cubicBezTo>
                  <a:cubicBezTo>
                    <a:pt x="741" y="257"/>
                    <a:pt x="1076" y="435"/>
                    <a:pt x="1372" y="642"/>
                  </a:cubicBezTo>
                  <a:cubicBezTo>
                    <a:pt x="1826" y="968"/>
                    <a:pt x="2221" y="1353"/>
                    <a:pt x="2547" y="1797"/>
                  </a:cubicBezTo>
                  <a:cubicBezTo>
                    <a:pt x="2941" y="2339"/>
                    <a:pt x="3257" y="2951"/>
                    <a:pt x="3474" y="3593"/>
                  </a:cubicBezTo>
                  <a:cubicBezTo>
                    <a:pt x="3681" y="4234"/>
                    <a:pt x="3810" y="4895"/>
                    <a:pt x="3879" y="5566"/>
                  </a:cubicBezTo>
                  <a:cubicBezTo>
                    <a:pt x="3948" y="6188"/>
                    <a:pt x="3977" y="6750"/>
                    <a:pt x="3977" y="7224"/>
                  </a:cubicBezTo>
                  <a:lnTo>
                    <a:pt x="3977" y="8339"/>
                  </a:lnTo>
                  <a:lnTo>
                    <a:pt x="3977" y="8644"/>
                  </a:lnTo>
                  <a:cubicBezTo>
                    <a:pt x="3977" y="8684"/>
                    <a:pt x="3977" y="8714"/>
                    <a:pt x="3977" y="8753"/>
                  </a:cubicBezTo>
                  <a:cubicBezTo>
                    <a:pt x="3987" y="8714"/>
                    <a:pt x="3997" y="8684"/>
                    <a:pt x="3997" y="8644"/>
                  </a:cubicBezTo>
                  <a:cubicBezTo>
                    <a:pt x="3997" y="8566"/>
                    <a:pt x="4007" y="8467"/>
                    <a:pt x="4007" y="8339"/>
                  </a:cubicBezTo>
                  <a:cubicBezTo>
                    <a:pt x="4017" y="8082"/>
                    <a:pt x="4027" y="7697"/>
                    <a:pt x="4027" y="7224"/>
                  </a:cubicBezTo>
                  <a:cubicBezTo>
                    <a:pt x="4036" y="6661"/>
                    <a:pt x="4007" y="6109"/>
                    <a:pt x="3958" y="5556"/>
                  </a:cubicBezTo>
                  <a:cubicBezTo>
                    <a:pt x="3888" y="4875"/>
                    <a:pt x="3760" y="4204"/>
                    <a:pt x="3553" y="3563"/>
                  </a:cubicBezTo>
                  <a:cubicBezTo>
                    <a:pt x="3336" y="2912"/>
                    <a:pt x="3010" y="2300"/>
                    <a:pt x="2606" y="1747"/>
                  </a:cubicBezTo>
                  <a:cubicBezTo>
                    <a:pt x="2270" y="1303"/>
                    <a:pt x="1866" y="909"/>
                    <a:pt x="1402" y="593"/>
                  </a:cubicBezTo>
                  <a:cubicBezTo>
                    <a:pt x="1096" y="386"/>
                    <a:pt x="761" y="218"/>
                    <a:pt x="396" y="100"/>
                  </a:cubicBezTo>
                  <a:cubicBezTo>
                    <a:pt x="307" y="70"/>
                    <a:pt x="208" y="40"/>
                    <a:pt x="99" y="21"/>
                  </a:cubicBezTo>
                  <a:cubicBezTo>
                    <a:pt x="70" y="11"/>
                    <a:pt x="30"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2669525" y="3942625"/>
              <a:ext cx="101650" cy="248900"/>
            </a:xfrm>
            <a:custGeom>
              <a:avLst/>
              <a:gdLst/>
              <a:ahLst/>
              <a:cxnLst/>
              <a:rect l="l" t="t" r="r" b="b"/>
              <a:pathLst>
                <a:path w="4066" h="9956" extrusionOk="0">
                  <a:moveTo>
                    <a:pt x="1" y="0"/>
                  </a:moveTo>
                  <a:cubicBezTo>
                    <a:pt x="1" y="10"/>
                    <a:pt x="149" y="69"/>
                    <a:pt x="405" y="198"/>
                  </a:cubicBezTo>
                  <a:cubicBezTo>
                    <a:pt x="770" y="385"/>
                    <a:pt x="1106" y="612"/>
                    <a:pt x="1411" y="888"/>
                  </a:cubicBezTo>
                  <a:cubicBezTo>
                    <a:pt x="1865" y="1283"/>
                    <a:pt x="2270" y="1747"/>
                    <a:pt x="2596" y="2260"/>
                  </a:cubicBezTo>
                  <a:cubicBezTo>
                    <a:pt x="2990" y="2881"/>
                    <a:pt x="3296" y="3562"/>
                    <a:pt x="3503" y="4273"/>
                  </a:cubicBezTo>
                  <a:cubicBezTo>
                    <a:pt x="3711" y="4983"/>
                    <a:pt x="3849" y="5713"/>
                    <a:pt x="3918" y="6453"/>
                  </a:cubicBezTo>
                  <a:cubicBezTo>
                    <a:pt x="3987" y="7134"/>
                    <a:pt x="4007" y="7756"/>
                    <a:pt x="4007" y="8279"/>
                  </a:cubicBezTo>
                  <a:cubicBezTo>
                    <a:pt x="4016" y="8802"/>
                    <a:pt x="4016" y="9216"/>
                    <a:pt x="4016" y="9512"/>
                  </a:cubicBezTo>
                  <a:lnTo>
                    <a:pt x="4016" y="9838"/>
                  </a:lnTo>
                  <a:cubicBezTo>
                    <a:pt x="4016" y="9877"/>
                    <a:pt x="4016" y="9917"/>
                    <a:pt x="4026" y="9956"/>
                  </a:cubicBezTo>
                  <a:cubicBezTo>
                    <a:pt x="4036" y="9926"/>
                    <a:pt x="4036" y="9887"/>
                    <a:pt x="4036" y="9847"/>
                  </a:cubicBezTo>
                  <a:cubicBezTo>
                    <a:pt x="4036" y="9759"/>
                    <a:pt x="4046" y="9650"/>
                    <a:pt x="4046" y="9512"/>
                  </a:cubicBezTo>
                  <a:cubicBezTo>
                    <a:pt x="4056" y="9216"/>
                    <a:pt x="4066" y="8802"/>
                    <a:pt x="4066" y="8279"/>
                  </a:cubicBezTo>
                  <a:cubicBezTo>
                    <a:pt x="4066" y="7756"/>
                    <a:pt x="4056" y="7144"/>
                    <a:pt x="3997" y="6453"/>
                  </a:cubicBezTo>
                  <a:cubicBezTo>
                    <a:pt x="3928" y="5713"/>
                    <a:pt x="3789" y="4973"/>
                    <a:pt x="3592" y="4253"/>
                  </a:cubicBezTo>
                  <a:cubicBezTo>
                    <a:pt x="3375" y="3533"/>
                    <a:pt x="3069" y="2842"/>
                    <a:pt x="2665" y="2210"/>
                  </a:cubicBezTo>
                  <a:cubicBezTo>
                    <a:pt x="2329" y="1697"/>
                    <a:pt x="1925" y="1234"/>
                    <a:pt x="1451" y="839"/>
                  </a:cubicBezTo>
                  <a:cubicBezTo>
                    <a:pt x="1135" y="572"/>
                    <a:pt x="790" y="346"/>
                    <a:pt x="425" y="168"/>
                  </a:cubicBezTo>
                  <a:cubicBezTo>
                    <a:pt x="316" y="119"/>
                    <a:pt x="218" y="69"/>
                    <a:pt x="109" y="40"/>
                  </a:cubicBezTo>
                  <a:cubicBezTo>
                    <a:pt x="79" y="20"/>
                    <a:pt x="40" y="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2318000" y="3731950"/>
              <a:ext cx="23975" cy="202050"/>
            </a:xfrm>
            <a:custGeom>
              <a:avLst/>
              <a:gdLst/>
              <a:ahLst/>
              <a:cxnLst/>
              <a:rect l="l" t="t" r="r" b="b"/>
              <a:pathLst>
                <a:path w="959" h="8082" extrusionOk="0">
                  <a:moveTo>
                    <a:pt x="1" y="1"/>
                  </a:moveTo>
                  <a:lnTo>
                    <a:pt x="218" y="8082"/>
                  </a:lnTo>
                  <a:lnTo>
                    <a:pt x="869" y="8072"/>
                  </a:lnTo>
                  <a:cubicBezTo>
                    <a:pt x="869" y="8072"/>
                    <a:pt x="958" y="90"/>
                    <a:pt x="9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2300750" y="3906850"/>
              <a:ext cx="60950" cy="78725"/>
            </a:xfrm>
            <a:custGeom>
              <a:avLst/>
              <a:gdLst/>
              <a:ahLst/>
              <a:cxnLst/>
              <a:rect l="l" t="t" r="r" b="b"/>
              <a:pathLst>
                <a:path w="2438" h="3149" extrusionOk="0">
                  <a:moveTo>
                    <a:pt x="849" y="0"/>
                  </a:moveTo>
                  <a:lnTo>
                    <a:pt x="819" y="1125"/>
                  </a:lnTo>
                  <a:lnTo>
                    <a:pt x="30" y="1717"/>
                  </a:lnTo>
                  <a:lnTo>
                    <a:pt x="0" y="2398"/>
                  </a:lnTo>
                  <a:lnTo>
                    <a:pt x="612" y="3148"/>
                  </a:lnTo>
                  <a:lnTo>
                    <a:pt x="573" y="1994"/>
                  </a:lnTo>
                  <a:lnTo>
                    <a:pt x="1165" y="1688"/>
                  </a:lnTo>
                  <a:lnTo>
                    <a:pt x="1855" y="2053"/>
                  </a:lnTo>
                  <a:lnTo>
                    <a:pt x="1875" y="3118"/>
                  </a:lnTo>
                  <a:lnTo>
                    <a:pt x="2437" y="2349"/>
                  </a:lnTo>
                  <a:lnTo>
                    <a:pt x="2437" y="1609"/>
                  </a:lnTo>
                  <a:lnTo>
                    <a:pt x="1589" y="1165"/>
                  </a:lnTo>
                  <a:lnTo>
                    <a:pt x="1599" y="40"/>
                  </a:lnTo>
                  <a:lnTo>
                    <a:pt x="8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2410025" y="3686700"/>
              <a:ext cx="263225" cy="284025"/>
            </a:xfrm>
            <a:custGeom>
              <a:avLst/>
              <a:gdLst/>
              <a:ahLst/>
              <a:cxnLst/>
              <a:rect l="l" t="t" r="r" b="b"/>
              <a:pathLst>
                <a:path w="10529" h="11361" extrusionOk="0">
                  <a:moveTo>
                    <a:pt x="2108" y="0"/>
                  </a:moveTo>
                  <a:cubicBezTo>
                    <a:pt x="1689" y="0"/>
                    <a:pt x="1268" y="140"/>
                    <a:pt x="918" y="429"/>
                  </a:cubicBezTo>
                  <a:cubicBezTo>
                    <a:pt x="119" y="1090"/>
                    <a:pt x="0" y="2275"/>
                    <a:pt x="661" y="3074"/>
                  </a:cubicBezTo>
                  <a:lnTo>
                    <a:pt x="6976" y="10681"/>
                  </a:lnTo>
                  <a:cubicBezTo>
                    <a:pt x="7347" y="11129"/>
                    <a:pt x="7882" y="11360"/>
                    <a:pt x="8421" y="11360"/>
                  </a:cubicBezTo>
                  <a:cubicBezTo>
                    <a:pt x="8844" y="11360"/>
                    <a:pt x="9270" y="11218"/>
                    <a:pt x="9621" y="10928"/>
                  </a:cubicBezTo>
                  <a:cubicBezTo>
                    <a:pt x="10410" y="10267"/>
                    <a:pt x="10529" y="9083"/>
                    <a:pt x="9867" y="8284"/>
                  </a:cubicBezTo>
                  <a:lnTo>
                    <a:pt x="3553" y="676"/>
                  </a:lnTo>
                  <a:cubicBezTo>
                    <a:pt x="3181" y="232"/>
                    <a:pt x="2646" y="0"/>
                    <a:pt x="210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2301975" y="3703600"/>
              <a:ext cx="199350" cy="58975"/>
            </a:xfrm>
            <a:custGeom>
              <a:avLst/>
              <a:gdLst/>
              <a:ahLst/>
              <a:cxnLst/>
              <a:rect l="l" t="t" r="r" b="b"/>
              <a:pathLst>
                <a:path w="7974" h="2359" extrusionOk="0">
                  <a:moveTo>
                    <a:pt x="1175" y="0"/>
                  </a:moveTo>
                  <a:cubicBezTo>
                    <a:pt x="524" y="0"/>
                    <a:pt x="1" y="523"/>
                    <a:pt x="1" y="1174"/>
                  </a:cubicBezTo>
                  <a:cubicBezTo>
                    <a:pt x="1" y="1825"/>
                    <a:pt x="524" y="2358"/>
                    <a:pt x="1175" y="2358"/>
                  </a:cubicBezTo>
                  <a:lnTo>
                    <a:pt x="6789" y="2358"/>
                  </a:lnTo>
                  <a:cubicBezTo>
                    <a:pt x="7440" y="2358"/>
                    <a:pt x="7973" y="1825"/>
                    <a:pt x="7973" y="1174"/>
                  </a:cubicBezTo>
                  <a:cubicBezTo>
                    <a:pt x="7973" y="523"/>
                    <a:pt x="7440" y="0"/>
                    <a:pt x="678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2545700" y="3870100"/>
              <a:ext cx="131750" cy="414425"/>
            </a:xfrm>
            <a:custGeom>
              <a:avLst/>
              <a:gdLst/>
              <a:ahLst/>
              <a:cxnLst/>
              <a:rect l="l" t="t" r="r" b="b"/>
              <a:pathLst>
                <a:path w="5270" h="16577" extrusionOk="0">
                  <a:moveTo>
                    <a:pt x="1905" y="0"/>
                  </a:moveTo>
                  <a:cubicBezTo>
                    <a:pt x="849" y="0"/>
                    <a:pt x="0" y="849"/>
                    <a:pt x="0" y="1905"/>
                  </a:cubicBezTo>
                  <a:lnTo>
                    <a:pt x="0" y="14673"/>
                  </a:lnTo>
                  <a:cubicBezTo>
                    <a:pt x="0" y="15728"/>
                    <a:pt x="849" y="16577"/>
                    <a:pt x="1905" y="16577"/>
                  </a:cubicBezTo>
                  <a:lnTo>
                    <a:pt x="3355" y="16577"/>
                  </a:lnTo>
                  <a:cubicBezTo>
                    <a:pt x="4421" y="16577"/>
                    <a:pt x="5269" y="15728"/>
                    <a:pt x="5269" y="14673"/>
                  </a:cubicBezTo>
                  <a:lnTo>
                    <a:pt x="5269" y="1905"/>
                  </a:lnTo>
                  <a:cubicBezTo>
                    <a:pt x="5269" y="849"/>
                    <a:pt x="4421" y="0"/>
                    <a:pt x="335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2573825" y="4189200"/>
              <a:ext cx="72525" cy="64950"/>
            </a:xfrm>
            <a:custGeom>
              <a:avLst/>
              <a:gdLst/>
              <a:ahLst/>
              <a:cxnLst/>
              <a:rect l="l" t="t" r="r" b="b"/>
              <a:pathLst>
                <a:path w="2901" h="2598" extrusionOk="0">
                  <a:moveTo>
                    <a:pt x="1448" y="1"/>
                  </a:moveTo>
                  <a:cubicBezTo>
                    <a:pt x="1091" y="1"/>
                    <a:pt x="738" y="147"/>
                    <a:pt x="484" y="438"/>
                  </a:cubicBezTo>
                  <a:cubicBezTo>
                    <a:pt x="0" y="971"/>
                    <a:pt x="49" y="1790"/>
                    <a:pt x="582" y="2264"/>
                  </a:cubicBezTo>
                  <a:cubicBezTo>
                    <a:pt x="834" y="2488"/>
                    <a:pt x="1145" y="2598"/>
                    <a:pt x="1453" y="2598"/>
                  </a:cubicBezTo>
                  <a:cubicBezTo>
                    <a:pt x="1810" y="2598"/>
                    <a:pt x="2163" y="2451"/>
                    <a:pt x="2418" y="2165"/>
                  </a:cubicBezTo>
                  <a:cubicBezTo>
                    <a:pt x="2901" y="1622"/>
                    <a:pt x="2852" y="803"/>
                    <a:pt x="2319" y="330"/>
                  </a:cubicBezTo>
                  <a:cubicBezTo>
                    <a:pt x="2067" y="110"/>
                    <a:pt x="1756" y="1"/>
                    <a:pt x="14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2575800" y="3894450"/>
              <a:ext cx="71300" cy="64975"/>
            </a:xfrm>
            <a:custGeom>
              <a:avLst/>
              <a:gdLst/>
              <a:ahLst/>
              <a:cxnLst/>
              <a:rect l="l" t="t" r="r" b="b"/>
              <a:pathLst>
                <a:path w="2852" h="2599" extrusionOk="0">
                  <a:moveTo>
                    <a:pt x="1427" y="1"/>
                  </a:moveTo>
                  <a:cubicBezTo>
                    <a:pt x="1095" y="1"/>
                    <a:pt x="765" y="126"/>
                    <a:pt x="513" y="378"/>
                  </a:cubicBezTo>
                  <a:cubicBezTo>
                    <a:pt x="0" y="891"/>
                    <a:pt x="0" y="1710"/>
                    <a:pt x="513" y="2213"/>
                  </a:cubicBezTo>
                  <a:cubicBezTo>
                    <a:pt x="765" y="2470"/>
                    <a:pt x="1095" y="2598"/>
                    <a:pt x="1427" y="2598"/>
                  </a:cubicBezTo>
                  <a:cubicBezTo>
                    <a:pt x="1759" y="2598"/>
                    <a:pt x="2092" y="2470"/>
                    <a:pt x="2348" y="2213"/>
                  </a:cubicBezTo>
                  <a:cubicBezTo>
                    <a:pt x="2852" y="1710"/>
                    <a:pt x="2852" y="891"/>
                    <a:pt x="2348" y="378"/>
                  </a:cubicBezTo>
                  <a:cubicBezTo>
                    <a:pt x="2092" y="126"/>
                    <a:pt x="1759" y="1"/>
                    <a:pt x="14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2448000" y="3713200"/>
              <a:ext cx="39500" cy="39500"/>
            </a:xfrm>
            <a:custGeom>
              <a:avLst/>
              <a:gdLst/>
              <a:ahLst/>
              <a:cxnLst/>
              <a:rect l="l" t="t" r="r" b="b"/>
              <a:pathLst>
                <a:path w="1580" h="1580" extrusionOk="0">
                  <a:moveTo>
                    <a:pt x="790" y="1"/>
                  </a:moveTo>
                  <a:cubicBezTo>
                    <a:pt x="356" y="1"/>
                    <a:pt x="1" y="356"/>
                    <a:pt x="1" y="790"/>
                  </a:cubicBezTo>
                  <a:cubicBezTo>
                    <a:pt x="1" y="1224"/>
                    <a:pt x="356" y="1580"/>
                    <a:pt x="790" y="1580"/>
                  </a:cubicBezTo>
                  <a:cubicBezTo>
                    <a:pt x="1224" y="1580"/>
                    <a:pt x="1580" y="1224"/>
                    <a:pt x="1580" y="790"/>
                  </a:cubicBezTo>
                  <a:cubicBezTo>
                    <a:pt x="1580" y="356"/>
                    <a:pt x="1224" y="1"/>
                    <a:pt x="7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2315050" y="3719625"/>
              <a:ext cx="26675" cy="26900"/>
            </a:xfrm>
            <a:custGeom>
              <a:avLst/>
              <a:gdLst/>
              <a:ahLst/>
              <a:cxnLst/>
              <a:rect l="l" t="t" r="r" b="b"/>
              <a:pathLst>
                <a:path w="1067" h="1076" extrusionOk="0">
                  <a:moveTo>
                    <a:pt x="533" y="0"/>
                  </a:moveTo>
                  <a:cubicBezTo>
                    <a:pt x="237" y="0"/>
                    <a:pt x="1" y="237"/>
                    <a:pt x="1" y="533"/>
                  </a:cubicBezTo>
                  <a:cubicBezTo>
                    <a:pt x="1" y="829"/>
                    <a:pt x="237" y="1076"/>
                    <a:pt x="533" y="1076"/>
                  </a:cubicBezTo>
                  <a:cubicBezTo>
                    <a:pt x="829" y="1076"/>
                    <a:pt x="1066" y="829"/>
                    <a:pt x="1066" y="533"/>
                  </a:cubicBezTo>
                  <a:cubicBezTo>
                    <a:pt x="1066" y="237"/>
                    <a:pt x="829" y="0"/>
                    <a:pt x="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2545450" y="3868825"/>
              <a:ext cx="122125" cy="72575"/>
            </a:xfrm>
            <a:custGeom>
              <a:avLst/>
              <a:gdLst/>
              <a:ahLst/>
              <a:cxnLst/>
              <a:rect l="l" t="t" r="r" b="b"/>
              <a:pathLst>
                <a:path w="4885" h="2903" extrusionOk="0">
                  <a:moveTo>
                    <a:pt x="2632" y="0"/>
                  </a:moveTo>
                  <a:cubicBezTo>
                    <a:pt x="1884" y="0"/>
                    <a:pt x="1163" y="332"/>
                    <a:pt x="671" y="920"/>
                  </a:cubicBezTo>
                  <a:cubicBezTo>
                    <a:pt x="425" y="1206"/>
                    <a:pt x="237" y="1531"/>
                    <a:pt x="129" y="1887"/>
                  </a:cubicBezTo>
                  <a:cubicBezTo>
                    <a:pt x="50" y="2123"/>
                    <a:pt x="0" y="2370"/>
                    <a:pt x="0" y="2627"/>
                  </a:cubicBezTo>
                  <a:cubicBezTo>
                    <a:pt x="0" y="2696"/>
                    <a:pt x="0" y="2765"/>
                    <a:pt x="10" y="2834"/>
                  </a:cubicBezTo>
                  <a:cubicBezTo>
                    <a:pt x="10" y="2854"/>
                    <a:pt x="10" y="2873"/>
                    <a:pt x="20" y="2903"/>
                  </a:cubicBezTo>
                  <a:cubicBezTo>
                    <a:pt x="20" y="2557"/>
                    <a:pt x="79" y="2222"/>
                    <a:pt x="188" y="1906"/>
                  </a:cubicBezTo>
                  <a:cubicBezTo>
                    <a:pt x="306" y="1561"/>
                    <a:pt x="494" y="1245"/>
                    <a:pt x="731" y="979"/>
                  </a:cubicBezTo>
                  <a:cubicBezTo>
                    <a:pt x="1220" y="408"/>
                    <a:pt x="1924" y="87"/>
                    <a:pt x="2661" y="87"/>
                  </a:cubicBezTo>
                  <a:cubicBezTo>
                    <a:pt x="2816" y="87"/>
                    <a:pt x="2972" y="101"/>
                    <a:pt x="3128" y="130"/>
                  </a:cubicBezTo>
                  <a:cubicBezTo>
                    <a:pt x="3483" y="189"/>
                    <a:pt x="3829" y="318"/>
                    <a:pt x="4135" y="505"/>
                  </a:cubicBezTo>
                  <a:cubicBezTo>
                    <a:pt x="4421" y="693"/>
                    <a:pt x="4677" y="910"/>
                    <a:pt x="4885" y="1166"/>
                  </a:cubicBezTo>
                  <a:cubicBezTo>
                    <a:pt x="4885" y="1147"/>
                    <a:pt x="4865" y="1127"/>
                    <a:pt x="4855" y="1107"/>
                  </a:cubicBezTo>
                  <a:cubicBezTo>
                    <a:pt x="4816" y="1058"/>
                    <a:pt x="4776" y="999"/>
                    <a:pt x="4727" y="949"/>
                  </a:cubicBezTo>
                  <a:cubicBezTo>
                    <a:pt x="4569" y="752"/>
                    <a:pt x="4381" y="584"/>
                    <a:pt x="4164" y="456"/>
                  </a:cubicBezTo>
                  <a:cubicBezTo>
                    <a:pt x="3858" y="249"/>
                    <a:pt x="3503" y="110"/>
                    <a:pt x="3138" y="51"/>
                  </a:cubicBezTo>
                  <a:cubicBezTo>
                    <a:pt x="2970" y="17"/>
                    <a:pt x="2800" y="0"/>
                    <a:pt x="26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2417925" y="3699350"/>
              <a:ext cx="14325" cy="70400"/>
            </a:xfrm>
            <a:custGeom>
              <a:avLst/>
              <a:gdLst/>
              <a:ahLst/>
              <a:cxnLst/>
              <a:rect l="l" t="t" r="r" b="b"/>
              <a:pathLst>
                <a:path w="573" h="2816" extrusionOk="0">
                  <a:moveTo>
                    <a:pt x="431" y="1"/>
                  </a:moveTo>
                  <a:cubicBezTo>
                    <a:pt x="420" y="1"/>
                    <a:pt x="401" y="39"/>
                    <a:pt x="365" y="101"/>
                  </a:cubicBezTo>
                  <a:cubicBezTo>
                    <a:pt x="296" y="190"/>
                    <a:pt x="247" y="279"/>
                    <a:pt x="207" y="387"/>
                  </a:cubicBezTo>
                  <a:cubicBezTo>
                    <a:pt x="138" y="525"/>
                    <a:pt x="89" y="683"/>
                    <a:pt x="59" y="841"/>
                  </a:cubicBezTo>
                  <a:cubicBezTo>
                    <a:pt x="20" y="1038"/>
                    <a:pt x="0" y="1236"/>
                    <a:pt x="10" y="1433"/>
                  </a:cubicBezTo>
                  <a:cubicBezTo>
                    <a:pt x="20" y="1630"/>
                    <a:pt x="49" y="1828"/>
                    <a:pt x="109" y="2025"/>
                  </a:cubicBezTo>
                  <a:cubicBezTo>
                    <a:pt x="158" y="2173"/>
                    <a:pt x="217" y="2321"/>
                    <a:pt x="296" y="2459"/>
                  </a:cubicBezTo>
                  <a:cubicBezTo>
                    <a:pt x="345" y="2558"/>
                    <a:pt x="405" y="2647"/>
                    <a:pt x="474" y="2726"/>
                  </a:cubicBezTo>
                  <a:cubicBezTo>
                    <a:pt x="518" y="2779"/>
                    <a:pt x="538" y="2816"/>
                    <a:pt x="556" y="2816"/>
                  </a:cubicBezTo>
                  <a:cubicBezTo>
                    <a:pt x="558" y="2816"/>
                    <a:pt x="560" y="2815"/>
                    <a:pt x="563" y="2814"/>
                  </a:cubicBezTo>
                  <a:cubicBezTo>
                    <a:pt x="572" y="2805"/>
                    <a:pt x="474" y="2676"/>
                    <a:pt x="345" y="2430"/>
                  </a:cubicBezTo>
                  <a:cubicBezTo>
                    <a:pt x="40" y="1798"/>
                    <a:pt x="10" y="1058"/>
                    <a:pt x="257" y="397"/>
                  </a:cubicBezTo>
                  <a:cubicBezTo>
                    <a:pt x="355" y="150"/>
                    <a:pt x="444" y="12"/>
                    <a:pt x="434" y="2"/>
                  </a:cubicBezTo>
                  <a:cubicBezTo>
                    <a:pt x="433" y="1"/>
                    <a:pt x="432" y="1"/>
                    <a:pt x="4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722250" y="3923375"/>
              <a:ext cx="114975" cy="250650"/>
            </a:xfrm>
            <a:custGeom>
              <a:avLst/>
              <a:gdLst/>
              <a:ahLst/>
              <a:cxnLst/>
              <a:rect l="l" t="t" r="r" b="b"/>
              <a:pathLst>
                <a:path w="4599" h="10026" extrusionOk="0">
                  <a:moveTo>
                    <a:pt x="4599" y="1"/>
                  </a:moveTo>
                  <a:cubicBezTo>
                    <a:pt x="4569" y="1"/>
                    <a:pt x="4530" y="10"/>
                    <a:pt x="4490" y="20"/>
                  </a:cubicBezTo>
                  <a:cubicBezTo>
                    <a:pt x="4382" y="50"/>
                    <a:pt x="4264" y="79"/>
                    <a:pt x="4155" y="109"/>
                  </a:cubicBezTo>
                  <a:cubicBezTo>
                    <a:pt x="3750" y="247"/>
                    <a:pt x="3356" y="435"/>
                    <a:pt x="3001" y="681"/>
                  </a:cubicBezTo>
                  <a:cubicBezTo>
                    <a:pt x="2478" y="1046"/>
                    <a:pt x="2014" y="1490"/>
                    <a:pt x="1639" y="2004"/>
                  </a:cubicBezTo>
                  <a:cubicBezTo>
                    <a:pt x="1165" y="2635"/>
                    <a:pt x="800" y="3336"/>
                    <a:pt x="554" y="4076"/>
                  </a:cubicBezTo>
                  <a:cubicBezTo>
                    <a:pt x="317" y="4816"/>
                    <a:pt x="159" y="5585"/>
                    <a:pt x="90" y="6365"/>
                  </a:cubicBezTo>
                  <a:cubicBezTo>
                    <a:pt x="31" y="6996"/>
                    <a:pt x="1" y="7628"/>
                    <a:pt x="1" y="8269"/>
                  </a:cubicBezTo>
                  <a:cubicBezTo>
                    <a:pt x="1" y="8812"/>
                    <a:pt x="11" y="9246"/>
                    <a:pt x="21" y="9552"/>
                  </a:cubicBezTo>
                  <a:cubicBezTo>
                    <a:pt x="31" y="9690"/>
                    <a:pt x="40" y="9808"/>
                    <a:pt x="40" y="9897"/>
                  </a:cubicBezTo>
                  <a:cubicBezTo>
                    <a:pt x="40" y="9937"/>
                    <a:pt x="40" y="9986"/>
                    <a:pt x="50" y="10025"/>
                  </a:cubicBezTo>
                  <a:cubicBezTo>
                    <a:pt x="60" y="9986"/>
                    <a:pt x="60" y="9937"/>
                    <a:pt x="50" y="9897"/>
                  </a:cubicBezTo>
                  <a:lnTo>
                    <a:pt x="50" y="9552"/>
                  </a:lnTo>
                  <a:cubicBezTo>
                    <a:pt x="50" y="9246"/>
                    <a:pt x="40" y="8802"/>
                    <a:pt x="50" y="8269"/>
                  </a:cubicBezTo>
                  <a:cubicBezTo>
                    <a:pt x="60" y="7726"/>
                    <a:pt x="80" y="7085"/>
                    <a:pt x="159" y="6375"/>
                  </a:cubicBezTo>
                  <a:cubicBezTo>
                    <a:pt x="238" y="5605"/>
                    <a:pt x="396" y="4845"/>
                    <a:pt x="632" y="4105"/>
                  </a:cubicBezTo>
                  <a:cubicBezTo>
                    <a:pt x="869" y="3365"/>
                    <a:pt x="1234" y="2675"/>
                    <a:pt x="1688" y="2053"/>
                  </a:cubicBezTo>
                  <a:cubicBezTo>
                    <a:pt x="2063" y="1550"/>
                    <a:pt x="2517" y="1096"/>
                    <a:pt x="3030" y="731"/>
                  </a:cubicBezTo>
                  <a:cubicBezTo>
                    <a:pt x="3375" y="484"/>
                    <a:pt x="3760" y="287"/>
                    <a:pt x="4155" y="149"/>
                  </a:cubicBezTo>
                  <a:cubicBezTo>
                    <a:pt x="4441" y="50"/>
                    <a:pt x="4599" y="10"/>
                    <a:pt x="4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705250" y="3888850"/>
              <a:ext cx="116450" cy="285175"/>
            </a:xfrm>
            <a:custGeom>
              <a:avLst/>
              <a:gdLst/>
              <a:ahLst/>
              <a:cxnLst/>
              <a:rect l="l" t="t" r="r" b="b"/>
              <a:pathLst>
                <a:path w="4658" h="11407" extrusionOk="0">
                  <a:moveTo>
                    <a:pt x="4657" y="0"/>
                  </a:moveTo>
                  <a:lnTo>
                    <a:pt x="4657" y="0"/>
                  </a:lnTo>
                  <a:cubicBezTo>
                    <a:pt x="4618" y="10"/>
                    <a:pt x="4578" y="30"/>
                    <a:pt x="4539" y="40"/>
                  </a:cubicBezTo>
                  <a:cubicBezTo>
                    <a:pt x="4411" y="89"/>
                    <a:pt x="4302" y="138"/>
                    <a:pt x="4184" y="198"/>
                  </a:cubicBezTo>
                  <a:cubicBezTo>
                    <a:pt x="3759" y="395"/>
                    <a:pt x="3355" y="661"/>
                    <a:pt x="3000" y="967"/>
                  </a:cubicBezTo>
                  <a:cubicBezTo>
                    <a:pt x="2467" y="1421"/>
                    <a:pt x="2003" y="1944"/>
                    <a:pt x="1628" y="2536"/>
                  </a:cubicBezTo>
                  <a:cubicBezTo>
                    <a:pt x="1155" y="3256"/>
                    <a:pt x="799" y="4046"/>
                    <a:pt x="563" y="4865"/>
                  </a:cubicBezTo>
                  <a:cubicBezTo>
                    <a:pt x="326" y="5693"/>
                    <a:pt x="168" y="6532"/>
                    <a:pt x="89" y="7391"/>
                  </a:cubicBezTo>
                  <a:cubicBezTo>
                    <a:pt x="20" y="8170"/>
                    <a:pt x="10" y="8880"/>
                    <a:pt x="0" y="9472"/>
                  </a:cubicBezTo>
                  <a:cubicBezTo>
                    <a:pt x="0" y="10074"/>
                    <a:pt x="20" y="10558"/>
                    <a:pt x="30" y="10883"/>
                  </a:cubicBezTo>
                  <a:lnTo>
                    <a:pt x="40" y="11268"/>
                  </a:lnTo>
                  <a:cubicBezTo>
                    <a:pt x="40" y="11318"/>
                    <a:pt x="40" y="11357"/>
                    <a:pt x="49" y="11406"/>
                  </a:cubicBezTo>
                  <a:cubicBezTo>
                    <a:pt x="59" y="11357"/>
                    <a:pt x="59" y="11308"/>
                    <a:pt x="59" y="11268"/>
                  </a:cubicBezTo>
                  <a:lnTo>
                    <a:pt x="59" y="10883"/>
                  </a:lnTo>
                  <a:cubicBezTo>
                    <a:pt x="69" y="10548"/>
                    <a:pt x="59" y="10065"/>
                    <a:pt x="69" y="9472"/>
                  </a:cubicBezTo>
                  <a:cubicBezTo>
                    <a:pt x="79" y="8880"/>
                    <a:pt x="99" y="8170"/>
                    <a:pt x="178" y="7391"/>
                  </a:cubicBezTo>
                  <a:cubicBezTo>
                    <a:pt x="257" y="6542"/>
                    <a:pt x="405" y="5713"/>
                    <a:pt x="641" y="4894"/>
                  </a:cubicBezTo>
                  <a:cubicBezTo>
                    <a:pt x="878" y="4075"/>
                    <a:pt x="1234" y="3296"/>
                    <a:pt x="1697" y="2585"/>
                  </a:cubicBezTo>
                  <a:cubicBezTo>
                    <a:pt x="2062" y="1993"/>
                    <a:pt x="2516" y="1470"/>
                    <a:pt x="3039" y="1007"/>
                  </a:cubicBezTo>
                  <a:cubicBezTo>
                    <a:pt x="3385" y="701"/>
                    <a:pt x="3779" y="444"/>
                    <a:pt x="4194" y="227"/>
                  </a:cubicBezTo>
                  <a:cubicBezTo>
                    <a:pt x="4332" y="138"/>
                    <a:pt x="4460" y="99"/>
                    <a:pt x="4539" y="59"/>
                  </a:cubicBezTo>
                  <a:cubicBezTo>
                    <a:pt x="4578" y="40"/>
                    <a:pt x="4618" y="20"/>
                    <a:pt x="4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1195150" y="3644375"/>
              <a:ext cx="27150" cy="150025"/>
            </a:xfrm>
            <a:custGeom>
              <a:avLst/>
              <a:gdLst/>
              <a:ahLst/>
              <a:cxnLst/>
              <a:rect l="l" t="t" r="r" b="b"/>
              <a:pathLst>
                <a:path w="1086" h="6001" extrusionOk="0">
                  <a:moveTo>
                    <a:pt x="1085" y="1"/>
                  </a:moveTo>
                  <a:lnTo>
                    <a:pt x="59" y="31"/>
                  </a:lnTo>
                  <a:cubicBezTo>
                    <a:pt x="0" y="129"/>
                    <a:pt x="316" y="6000"/>
                    <a:pt x="316" y="6000"/>
                  </a:cubicBezTo>
                  <a:lnTo>
                    <a:pt x="1056" y="5990"/>
                  </a:lnTo>
                  <a:lnTo>
                    <a:pt x="10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1139875" y="3715675"/>
              <a:ext cx="145075" cy="185775"/>
            </a:xfrm>
            <a:custGeom>
              <a:avLst/>
              <a:gdLst/>
              <a:ahLst/>
              <a:cxnLst/>
              <a:rect l="l" t="t" r="r" b="b"/>
              <a:pathLst>
                <a:path w="5803" h="7431" extrusionOk="0">
                  <a:moveTo>
                    <a:pt x="3652" y="1"/>
                  </a:moveTo>
                  <a:lnTo>
                    <a:pt x="1885" y="139"/>
                  </a:lnTo>
                  <a:lnTo>
                    <a:pt x="1974" y="2803"/>
                  </a:lnTo>
                  <a:lnTo>
                    <a:pt x="1" y="3908"/>
                  </a:lnTo>
                  <a:lnTo>
                    <a:pt x="60" y="5654"/>
                  </a:lnTo>
                  <a:lnTo>
                    <a:pt x="1412" y="7430"/>
                  </a:lnTo>
                  <a:lnTo>
                    <a:pt x="1402" y="4904"/>
                  </a:lnTo>
                  <a:lnTo>
                    <a:pt x="3010" y="4016"/>
                  </a:lnTo>
                  <a:lnTo>
                    <a:pt x="4421" y="4707"/>
                  </a:lnTo>
                  <a:lnTo>
                    <a:pt x="4411" y="7421"/>
                  </a:lnTo>
                  <a:lnTo>
                    <a:pt x="5803" y="5615"/>
                  </a:lnTo>
                  <a:lnTo>
                    <a:pt x="5684" y="3997"/>
                  </a:lnTo>
                  <a:lnTo>
                    <a:pt x="3790" y="2674"/>
                  </a:lnTo>
                  <a:lnTo>
                    <a:pt x="365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817725" y="3595725"/>
              <a:ext cx="301225" cy="325275"/>
            </a:xfrm>
            <a:custGeom>
              <a:avLst/>
              <a:gdLst/>
              <a:ahLst/>
              <a:cxnLst/>
              <a:rect l="l" t="t" r="r" b="b"/>
              <a:pathLst>
                <a:path w="12049" h="13011" extrusionOk="0">
                  <a:moveTo>
                    <a:pt x="9632" y="1"/>
                  </a:moveTo>
                  <a:cubicBezTo>
                    <a:pt x="9015" y="1"/>
                    <a:pt x="8404" y="267"/>
                    <a:pt x="7983" y="783"/>
                  </a:cubicBezTo>
                  <a:lnTo>
                    <a:pt x="750" y="9495"/>
                  </a:lnTo>
                  <a:cubicBezTo>
                    <a:pt x="0" y="10413"/>
                    <a:pt x="129" y="11755"/>
                    <a:pt x="1037" y="12515"/>
                  </a:cubicBezTo>
                  <a:cubicBezTo>
                    <a:pt x="1436" y="12849"/>
                    <a:pt x="1922" y="13011"/>
                    <a:pt x="2406" y="13011"/>
                  </a:cubicBezTo>
                  <a:cubicBezTo>
                    <a:pt x="3023" y="13011"/>
                    <a:pt x="3636" y="12747"/>
                    <a:pt x="4056" y="12238"/>
                  </a:cubicBezTo>
                  <a:lnTo>
                    <a:pt x="11288" y="3516"/>
                  </a:lnTo>
                  <a:cubicBezTo>
                    <a:pt x="12048" y="2608"/>
                    <a:pt x="11920" y="1246"/>
                    <a:pt x="11002" y="497"/>
                  </a:cubicBezTo>
                  <a:cubicBezTo>
                    <a:pt x="10600" y="163"/>
                    <a:pt x="10114" y="1"/>
                    <a:pt x="963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1014575" y="3615025"/>
              <a:ext cx="228200" cy="67375"/>
            </a:xfrm>
            <a:custGeom>
              <a:avLst/>
              <a:gdLst/>
              <a:ahLst/>
              <a:cxnLst/>
              <a:rect l="l" t="t" r="r" b="b"/>
              <a:pathLst>
                <a:path w="9128" h="2695" extrusionOk="0">
                  <a:moveTo>
                    <a:pt x="967" y="1"/>
                  </a:moveTo>
                  <a:cubicBezTo>
                    <a:pt x="435" y="1"/>
                    <a:pt x="0" y="435"/>
                    <a:pt x="0" y="978"/>
                  </a:cubicBezTo>
                  <a:lnTo>
                    <a:pt x="0" y="1728"/>
                  </a:lnTo>
                  <a:cubicBezTo>
                    <a:pt x="0" y="2260"/>
                    <a:pt x="435" y="2694"/>
                    <a:pt x="967" y="2694"/>
                  </a:cubicBezTo>
                  <a:lnTo>
                    <a:pt x="8151" y="2694"/>
                  </a:lnTo>
                  <a:cubicBezTo>
                    <a:pt x="8683" y="2694"/>
                    <a:pt x="9127" y="2260"/>
                    <a:pt x="9127" y="1728"/>
                  </a:cubicBezTo>
                  <a:lnTo>
                    <a:pt x="9127" y="978"/>
                  </a:lnTo>
                  <a:cubicBezTo>
                    <a:pt x="9127" y="435"/>
                    <a:pt x="8683" y="1"/>
                    <a:pt x="815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812550" y="3805700"/>
              <a:ext cx="150975" cy="474875"/>
            </a:xfrm>
            <a:custGeom>
              <a:avLst/>
              <a:gdLst/>
              <a:ahLst/>
              <a:cxnLst/>
              <a:rect l="l" t="t" r="r" b="b"/>
              <a:pathLst>
                <a:path w="6039" h="18995" extrusionOk="0">
                  <a:moveTo>
                    <a:pt x="3029" y="1"/>
                  </a:moveTo>
                  <a:cubicBezTo>
                    <a:pt x="1352" y="1"/>
                    <a:pt x="0" y="1353"/>
                    <a:pt x="10" y="3020"/>
                  </a:cubicBezTo>
                  <a:lnTo>
                    <a:pt x="10" y="15976"/>
                  </a:lnTo>
                  <a:cubicBezTo>
                    <a:pt x="10" y="17643"/>
                    <a:pt x="1362" y="18985"/>
                    <a:pt x="3029" y="18995"/>
                  </a:cubicBezTo>
                  <a:cubicBezTo>
                    <a:pt x="4687" y="18985"/>
                    <a:pt x="6039" y="17643"/>
                    <a:pt x="6039" y="15976"/>
                  </a:cubicBezTo>
                  <a:lnTo>
                    <a:pt x="6039" y="3010"/>
                  </a:lnTo>
                  <a:cubicBezTo>
                    <a:pt x="6039" y="1353"/>
                    <a:pt x="4687" y="1"/>
                    <a:pt x="302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848800" y="4171225"/>
              <a:ext cx="81675" cy="74400"/>
            </a:xfrm>
            <a:custGeom>
              <a:avLst/>
              <a:gdLst/>
              <a:ahLst/>
              <a:cxnLst/>
              <a:rect l="l" t="t" r="r" b="b"/>
              <a:pathLst>
                <a:path w="3267" h="2976" extrusionOk="0">
                  <a:moveTo>
                    <a:pt x="1639" y="0"/>
                  </a:moveTo>
                  <a:cubicBezTo>
                    <a:pt x="1256" y="0"/>
                    <a:pt x="874" y="146"/>
                    <a:pt x="583" y="437"/>
                  </a:cubicBezTo>
                  <a:cubicBezTo>
                    <a:pt x="1" y="1019"/>
                    <a:pt x="1" y="1957"/>
                    <a:pt x="583" y="2539"/>
                  </a:cubicBezTo>
                  <a:cubicBezTo>
                    <a:pt x="874" y="2830"/>
                    <a:pt x="1256" y="2975"/>
                    <a:pt x="1639" y="2975"/>
                  </a:cubicBezTo>
                  <a:cubicBezTo>
                    <a:pt x="2021" y="2975"/>
                    <a:pt x="2403" y="2830"/>
                    <a:pt x="2694" y="2539"/>
                  </a:cubicBezTo>
                  <a:cubicBezTo>
                    <a:pt x="3267" y="1957"/>
                    <a:pt x="3267" y="1019"/>
                    <a:pt x="2694" y="437"/>
                  </a:cubicBezTo>
                  <a:cubicBezTo>
                    <a:pt x="2403" y="146"/>
                    <a:pt x="2021" y="0"/>
                    <a:pt x="16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848325" y="3833625"/>
              <a:ext cx="79925" cy="74450"/>
            </a:xfrm>
            <a:custGeom>
              <a:avLst/>
              <a:gdLst/>
              <a:ahLst/>
              <a:cxnLst/>
              <a:rect l="l" t="t" r="r" b="b"/>
              <a:pathLst>
                <a:path w="3197" h="2978" extrusionOk="0">
                  <a:moveTo>
                    <a:pt x="1601" y="0"/>
                  </a:moveTo>
                  <a:cubicBezTo>
                    <a:pt x="883" y="0"/>
                    <a:pt x="244" y="522"/>
                    <a:pt x="128" y="1252"/>
                  </a:cubicBezTo>
                  <a:cubicBezTo>
                    <a:pt x="0" y="2061"/>
                    <a:pt x="543" y="2821"/>
                    <a:pt x="1362" y="2959"/>
                  </a:cubicBezTo>
                  <a:cubicBezTo>
                    <a:pt x="1440" y="2972"/>
                    <a:pt x="1518" y="2978"/>
                    <a:pt x="1596" y="2978"/>
                  </a:cubicBezTo>
                  <a:cubicBezTo>
                    <a:pt x="2313" y="2978"/>
                    <a:pt x="2944" y="2456"/>
                    <a:pt x="3069" y="1726"/>
                  </a:cubicBezTo>
                  <a:cubicBezTo>
                    <a:pt x="3197" y="917"/>
                    <a:pt x="2644" y="147"/>
                    <a:pt x="1835" y="19"/>
                  </a:cubicBezTo>
                  <a:cubicBezTo>
                    <a:pt x="1757" y="6"/>
                    <a:pt x="1678" y="0"/>
                    <a:pt x="16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1030125" y="3626125"/>
              <a:ext cx="45150" cy="45175"/>
            </a:xfrm>
            <a:custGeom>
              <a:avLst/>
              <a:gdLst/>
              <a:ahLst/>
              <a:cxnLst/>
              <a:rect l="l" t="t" r="r" b="b"/>
              <a:pathLst>
                <a:path w="1806" h="1807" extrusionOk="0">
                  <a:moveTo>
                    <a:pt x="908" y="1"/>
                  </a:moveTo>
                  <a:cubicBezTo>
                    <a:pt x="405" y="1"/>
                    <a:pt x="0" y="405"/>
                    <a:pt x="0" y="909"/>
                  </a:cubicBezTo>
                  <a:cubicBezTo>
                    <a:pt x="0" y="1402"/>
                    <a:pt x="405" y="1806"/>
                    <a:pt x="908" y="1806"/>
                  </a:cubicBezTo>
                  <a:cubicBezTo>
                    <a:pt x="1411" y="1806"/>
                    <a:pt x="1806" y="1402"/>
                    <a:pt x="1806" y="909"/>
                  </a:cubicBezTo>
                  <a:cubicBezTo>
                    <a:pt x="1806" y="405"/>
                    <a:pt x="1411" y="1"/>
                    <a:pt x="9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1191675" y="3633525"/>
              <a:ext cx="41475" cy="30875"/>
            </a:xfrm>
            <a:custGeom>
              <a:avLst/>
              <a:gdLst/>
              <a:ahLst/>
              <a:cxnLst/>
              <a:rect l="l" t="t" r="r" b="b"/>
              <a:pathLst>
                <a:path w="1659" h="1235" extrusionOk="0">
                  <a:moveTo>
                    <a:pt x="833" y="1"/>
                  </a:moveTo>
                  <a:cubicBezTo>
                    <a:pt x="677" y="1"/>
                    <a:pt x="519" y="60"/>
                    <a:pt x="396" y="178"/>
                  </a:cubicBezTo>
                  <a:cubicBezTo>
                    <a:pt x="1" y="563"/>
                    <a:pt x="277" y="1234"/>
                    <a:pt x="830" y="1234"/>
                  </a:cubicBezTo>
                  <a:cubicBezTo>
                    <a:pt x="1382" y="1234"/>
                    <a:pt x="1659" y="563"/>
                    <a:pt x="1264" y="178"/>
                  </a:cubicBezTo>
                  <a:cubicBezTo>
                    <a:pt x="1146" y="60"/>
                    <a:pt x="990" y="1"/>
                    <a:pt x="83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823650" y="3804575"/>
              <a:ext cx="140875" cy="82800"/>
            </a:xfrm>
            <a:custGeom>
              <a:avLst/>
              <a:gdLst/>
              <a:ahLst/>
              <a:cxnLst/>
              <a:rect l="l" t="t" r="r" b="b"/>
              <a:pathLst>
                <a:path w="5635" h="3312" extrusionOk="0">
                  <a:moveTo>
                    <a:pt x="2577" y="1"/>
                  </a:moveTo>
                  <a:cubicBezTo>
                    <a:pt x="2389" y="1"/>
                    <a:pt x="2201" y="19"/>
                    <a:pt x="2013" y="56"/>
                  </a:cubicBezTo>
                  <a:cubicBezTo>
                    <a:pt x="1589" y="125"/>
                    <a:pt x="1184" y="283"/>
                    <a:pt x="829" y="520"/>
                  </a:cubicBezTo>
                  <a:cubicBezTo>
                    <a:pt x="592" y="668"/>
                    <a:pt x="375" y="855"/>
                    <a:pt x="188" y="1072"/>
                  </a:cubicBezTo>
                  <a:cubicBezTo>
                    <a:pt x="138" y="1131"/>
                    <a:pt x="89" y="1200"/>
                    <a:pt x="50" y="1260"/>
                  </a:cubicBezTo>
                  <a:cubicBezTo>
                    <a:pt x="30" y="1279"/>
                    <a:pt x="10" y="1309"/>
                    <a:pt x="0" y="1329"/>
                  </a:cubicBezTo>
                  <a:cubicBezTo>
                    <a:pt x="1" y="1329"/>
                    <a:pt x="2" y="1329"/>
                    <a:pt x="3" y="1329"/>
                  </a:cubicBezTo>
                  <a:cubicBezTo>
                    <a:pt x="41" y="1329"/>
                    <a:pt x="271" y="935"/>
                    <a:pt x="869" y="569"/>
                  </a:cubicBezTo>
                  <a:cubicBezTo>
                    <a:pt x="1224" y="352"/>
                    <a:pt x="1619" y="204"/>
                    <a:pt x="2033" y="135"/>
                  </a:cubicBezTo>
                  <a:cubicBezTo>
                    <a:pt x="2213" y="100"/>
                    <a:pt x="2393" y="83"/>
                    <a:pt x="2572" y="83"/>
                  </a:cubicBezTo>
                  <a:cubicBezTo>
                    <a:pt x="3407" y="83"/>
                    <a:pt x="4214" y="452"/>
                    <a:pt x="4766" y="1102"/>
                  </a:cubicBezTo>
                  <a:cubicBezTo>
                    <a:pt x="5042" y="1417"/>
                    <a:pt x="5259" y="1783"/>
                    <a:pt x="5398" y="2177"/>
                  </a:cubicBezTo>
                  <a:cubicBezTo>
                    <a:pt x="5634" y="2848"/>
                    <a:pt x="5555" y="3312"/>
                    <a:pt x="5585" y="3312"/>
                  </a:cubicBezTo>
                  <a:cubicBezTo>
                    <a:pt x="5595" y="3282"/>
                    <a:pt x="5595" y="3253"/>
                    <a:pt x="5595" y="3223"/>
                  </a:cubicBezTo>
                  <a:cubicBezTo>
                    <a:pt x="5595" y="3154"/>
                    <a:pt x="5605" y="3075"/>
                    <a:pt x="5595" y="2996"/>
                  </a:cubicBezTo>
                  <a:cubicBezTo>
                    <a:pt x="5595" y="2710"/>
                    <a:pt x="5546" y="2424"/>
                    <a:pt x="5457" y="2158"/>
                  </a:cubicBezTo>
                  <a:cubicBezTo>
                    <a:pt x="5319" y="1753"/>
                    <a:pt x="5111" y="1378"/>
                    <a:pt x="4825" y="1052"/>
                  </a:cubicBezTo>
                  <a:cubicBezTo>
                    <a:pt x="4267" y="380"/>
                    <a:pt x="3435" y="1"/>
                    <a:pt x="2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1093750" y="3610100"/>
              <a:ext cx="16075" cy="80675"/>
            </a:xfrm>
            <a:custGeom>
              <a:avLst/>
              <a:gdLst/>
              <a:ahLst/>
              <a:cxnLst/>
              <a:rect l="l" t="t" r="r" b="b"/>
              <a:pathLst>
                <a:path w="643" h="3227" extrusionOk="0">
                  <a:moveTo>
                    <a:pt x="149" y="0"/>
                  </a:moveTo>
                  <a:cubicBezTo>
                    <a:pt x="139" y="10"/>
                    <a:pt x="247" y="178"/>
                    <a:pt x="356" y="464"/>
                  </a:cubicBezTo>
                  <a:cubicBezTo>
                    <a:pt x="425" y="632"/>
                    <a:pt x="474" y="800"/>
                    <a:pt x="504" y="977"/>
                  </a:cubicBezTo>
                  <a:cubicBezTo>
                    <a:pt x="543" y="1194"/>
                    <a:pt x="553" y="1411"/>
                    <a:pt x="543" y="1638"/>
                  </a:cubicBezTo>
                  <a:cubicBezTo>
                    <a:pt x="534" y="1855"/>
                    <a:pt x="504" y="2073"/>
                    <a:pt x="445" y="2290"/>
                  </a:cubicBezTo>
                  <a:cubicBezTo>
                    <a:pt x="395" y="2457"/>
                    <a:pt x="336" y="2625"/>
                    <a:pt x="257" y="2793"/>
                  </a:cubicBezTo>
                  <a:cubicBezTo>
                    <a:pt x="119" y="3069"/>
                    <a:pt x="1" y="3227"/>
                    <a:pt x="11" y="3227"/>
                  </a:cubicBezTo>
                  <a:cubicBezTo>
                    <a:pt x="11" y="3227"/>
                    <a:pt x="50" y="3197"/>
                    <a:pt x="99" y="3128"/>
                  </a:cubicBezTo>
                  <a:cubicBezTo>
                    <a:pt x="178" y="3030"/>
                    <a:pt x="247" y="2931"/>
                    <a:pt x="307" y="2822"/>
                  </a:cubicBezTo>
                  <a:cubicBezTo>
                    <a:pt x="395" y="2655"/>
                    <a:pt x="464" y="2487"/>
                    <a:pt x="524" y="2309"/>
                  </a:cubicBezTo>
                  <a:cubicBezTo>
                    <a:pt x="583" y="2092"/>
                    <a:pt x="622" y="1865"/>
                    <a:pt x="632" y="1638"/>
                  </a:cubicBezTo>
                  <a:cubicBezTo>
                    <a:pt x="642" y="1411"/>
                    <a:pt x="622" y="1184"/>
                    <a:pt x="583" y="967"/>
                  </a:cubicBezTo>
                  <a:cubicBezTo>
                    <a:pt x="543" y="780"/>
                    <a:pt x="484" y="602"/>
                    <a:pt x="415" y="435"/>
                  </a:cubicBezTo>
                  <a:cubicBezTo>
                    <a:pt x="366" y="326"/>
                    <a:pt x="307" y="218"/>
                    <a:pt x="238" y="109"/>
                  </a:cubicBezTo>
                  <a:cubicBezTo>
                    <a:pt x="188" y="40"/>
                    <a:pt x="149" y="0"/>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545900" y="4158950"/>
              <a:ext cx="2401650" cy="134225"/>
            </a:xfrm>
            <a:custGeom>
              <a:avLst/>
              <a:gdLst/>
              <a:ahLst/>
              <a:cxnLst/>
              <a:rect l="l" t="t" r="r" b="b"/>
              <a:pathLst>
                <a:path w="96066" h="5369" extrusionOk="0">
                  <a:moveTo>
                    <a:pt x="1944" y="1"/>
                  </a:moveTo>
                  <a:cubicBezTo>
                    <a:pt x="868" y="1"/>
                    <a:pt x="0" y="869"/>
                    <a:pt x="0" y="1944"/>
                  </a:cubicBezTo>
                  <a:lnTo>
                    <a:pt x="0" y="3424"/>
                  </a:lnTo>
                  <a:cubicBezTo>
                    <a:pt x="0" y="4500"/>
                    <a:pt x="868" y="5368"/>
                    <a:pt x="1944" y="5368"/>
                  </a:cubicBezTo>
                  <a:lnTo>
                    <a:pt x="94122" y="5368"/>
                  </a:lnTo>
                  <a:cubicBezTo>
                    <a:pt x="95197" y="5368"/>
                    <a:pt x="96066" y="4500"/>
                    <a:pt x="96066" y="3424"/>
                  </a:cubicBezTo>
                  <a:lnTo>
                    <a:pt x="96066" y="1944"/>
                  </a:lnTo>
                  <a:cubicBezTo>
                    <a:pt x="96066" y="869"/>
                    <a:pt x="95197" y="1"/>
                    <a:pt x="9412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2447775" y="4195950"/>
              <a:ext cx="73275" cy="66550"/>
            </a:xfrm>
            <a:custGeom>
              <a:avLst/>
              <a:gdLst/>
              <a:ahLst/>
              <a:cxnLst/>
              <a:rect l="l" t="t" r="r" b="b"/>
              <a:pathLst>
                <a:path w="2931" h="2662" extrusionOk="0">
                  <a:moveTo>
                    <a:pt x="1450" y="1"/>
                  </a:moveTo>
                  <a:cubicBezTo>
                    <a:pt x="853" y="1"/>
                    <a:pt x="311" y="414"/>
                    <a:pt x="168" y="1027"/>
                  </a:cubicBezTo>
                  <a:cubicBezTo>
                    <a:pt x="0" y="1737"/>
                    <a:pt x="444" y="2457"/>
                    <a:pt x="1154" y="2625"/>
                  </a:cubicBezTo>
                  <a:cubicBezTo>
                    <a:pt x="1259" y="2650"/>
                    <a:pt x="1363" y="2661"/>
                    <a:pt x="1465" y="2661"/>
                  </a:cubicBezTo>
                  <a:cubicBezTo>
                    <a:pt x="2069" y="2661"/>
                    <a:pt x="2611" y="2254"/>
                    <a:pt x="2763" y="1639"/>
                  </a:cubicBezTo>
                  <a:cubicBezTo>
                    <a:pt x="2931" y="918"/>
                    <a:pt x="2487" y="208"/>
                    <a:pt x="1766" y="40"/>
                  </a:cubicBezTo>
                  <a:cubicBezTo>
                    <a:pt x="1660" y="14"/>
                    <a:pt x="1554"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2749450" y="4195575"/>
              <a:ext cx="73775" cy="66625"/>
            </a:xfrm>
            <a:custGeom>
              <a:avLst/>
              <a:gdLst/>
              <a:ahLst/>
              <a:cxnLst/>
              <a:rect l="l" t="t" r="r" b="b"/>
              <a:pathLst>
                <a:path w="2951" h="2665" extrusionOk="0">
                  <a:moveTo>
                    <a:pt x="1476" y="1"/>
                  </a:moveTo>
                  <a:cubicBezTo>
                    <a:pt x="886" y="1"/>
                    <a:pt x="345" y="396"/>
                    <a:pt x="188" y="992"/>
                  </a:cubicBezTo>
                  <a:cubicBezTo>
                    <a:pt x="0" y="1703"/>
                    <a:pt x="425" y="2433"/>
                    <a:pt x="1135" y="2620"/>
                  </a:cubicBezTo>
                  <a:cubicBezTo>
                    <a:pt x="1249" y="2650"/>
                    <a:pt x="1363" y="2665"/>
                    <a:pt x="1475" y="2665"/>
                  </a:cubicBezTo>
                  <a:cubicBezTo>
                    <a:pt x="2065" y="2665"/>
                    <a:pt x="2606" y="2270"/>
                    <a:pt x="2763" y="1673"/>
                  </a:cubicBezTo>
                  <a:cubicBezTo>
                    <a:pt x="2951" y="963"/>
                    <a:pt x="2526" y="233"/>
                    <a:pt x="1816" y="45"/>
                  </a:cubicBezTo>
                  <a:cubicBezTo>
                    <a:pt x="1702" y="15"/>
                    <a:pt x="1588" y="1"/>
                    <a:pt x="1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3052125" y="4195950"/>
              <a:ext cx="73275" cy="66550"/>
            </a:xfrm>
            <a:custGeom>
              <a:avLst/>
              <a:gdLst/>
              <a:ahLst/>
              <a:cxnLst/>
              <a:rect l="l" t="t" r="r" b="b"/>
              <a:pathLst>
                <a:path w="2931" h="2662" extrusionOk="0">
                  <a:moveTo>
                    <a:pt x="1450" y="1"/>
                  </a:moveTo>
                  <a:cubicBezTo>
                    <a:pt x="854" y="1"/>
                    <a:pt x="311" y="414"/>
                    <a:pt x="168" y="1027"/>
                  </a:cubicBezTo>
                  <a:cubicBezTo>
                    <a:pt x="0" y="1737"/>
                    <a:pt x="434" y="2457"/>
                    <a:pt x="1155" y="2625"/>
                  </a:cubicBezTo>
                  <a:cubicBezTo>
                    <a:pt x="1259" y="2650"/>
                    <a:pt x="1363" y="2661"/>
                    <a:pt x="1466" y="2661"/>
                  </a:cubicBezTo>
                  <a:cubicBezTo>
                    <a:pt x="2069" y="2661"/>
                    <a:pt x="2610" y="2254"/>
                    <a:pt x="2753" y="1639"/>
                  </a:cubicBezTo>
                  <a:cubicBezTo>
                    <a:pt x="2931" y="918"/>
                    <a:pt x="2487" y="208"/>
                    <a:pt x="1767" y="40"/>
                  </a:cubicBezTo>
                  <a:cubicBezTo>
                    <a:pt x="1661" y="14"/>
                    <a:pt x="1555"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3353550" y="4195575"/>
              <a:ext cx="74025" cy="66625"/>
            </a:xfrm>
            <a:custGeom>
              <a:avLst/>
              <a:gdLst/>
              <a:ahLst/>
              <a:cxnLst/>
              <a:rect l="l" t="t" r="r" b="b"/>
              <a:pathLst>
                <a:path w="2961" h="2665" extrusionOk="0">
                  <a:moveTo>
                    <a:pt x="1477" y="1"/>
                  </a:moveTo>
                  <a:cubicBezTo>
                    <a:pt x="889" y="1"/>
                    <a:pt x="354" y="396"/>
                    <a:pt x="188" y="992"/>
                  </a:cubicBezTo>
                  <a:cubicBezTo>
                    <a:pt x="1" y="1703"/>
                    <a:pt x="425" y="2433"/>
                    <a:pt x="1136" y="2620"/>
                  </a:cubicBezTo>
                  <a:cubicBezTo>
                    <a:pt x="1251" y="2650"/>
                    <a:pt x="1366" y="2665"/>
                    <a:pt x="1479" y="2665"/>
                  </a:cubicBezTo>
                  <a:cubicBezTo>
                    <a:pt x="2073" y="2665"/>
                    <a:pt x="2606" y="2270"/>
                    <a:pt x="2764" y="1673"/>
                  </a:cubicBezTo>
                  <a:cubicBezTo>
                    <a:pt x="2961" y="963"/>
                    <a:pt x="2537" y="233"/>
                    <a:pt x="1816" y="45"/>
                  </a:cubicBezTo>
                  <a:cubicBezTo>
                    <a:pt x="1703" y="15"/>
                    <a:pt x="1589" y="1"/>
                    <a:pt x="14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3655750" y="4195575"/>
              <a:ext cx="73775" cy="66625"/>
            </a:xfrm>
            <a:custGeom>
              <a:avLst/>
              <a:gdLst/>
              <a:ahLst/>
              <a:cxnLst/>
              <a:rect l="l" t="t" r="r" b="b"/>
              <a:pathLst>
                <a:path w="2951" h="2665" extrusionOk="0">
                  <a:moveTo>
                    <a:pt x="1475" y="1"/>
                  </a:moveTo>
                  <a:cubicBezTo>
                    <a:pt x="885" y="1"/>
                    <a:pt x="345" y="396"/>
                    <a:pt x="187" y="992"/>
                  </a:cubicBezTo>
                  <a:cubicBezTo>
                    <a:pt x="0" y="1703"/>
                    <a:pt x="424" y="2433"/>
                    <a:pt x="1135" y="2620"/>
                  </a:cubicBezTo>
                  <a:cubicBezTo>
                    <a:pt x="1248" y="2650"/>
                    <a:pt x="1363" y="2665"/>
                    <a:pt x="1475" y="2665"/>
                  </a:cubicBezTo>
                  <a:cubicBezTo>
                    <a:pt x="2065" y="2665"/>
                    <a:pt x="2605" y="2270"/>
                    <a:pt x="2763" y="1673"/>
                  </a:cubicBezTo>
                  <a:cubicBezTo>
                    <a:pt x="2950" y="963"/>
                    <a:pt x="2526" y="233"/>
                    <a:pt x="1816" y="45"/>
                  </a:cubicBezTo>
                  <a:cubicBezTo>
                    <a:pt x="1702" y="15"/>
                    <a:pt x="1588" y="1"/>
                    <a:pt x="14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2145575" y="4195775"/>
              <a:ext cx="73050" cy="66750"/>
            </a:xfrm>
            <a:custGeom>
              <a:avLst/>
              <a:gdLst/>
              <a:ahLst/>
              <a:cxnLst/>
              <a:rect l="l" t="t" r="r" b="b"/>
              <a:pathLst>
                <a:path w="2922" h="2670" extrusionOk="0">
                  <a:moveTo>
                    <a:pt x="1462" y="0"/>
                  </a:moveTo>
                  <a:cubicBezTo>
                    <a:pt x="1121" y="0"/>
                    <a:pt x="780" y="131"/>
                    <a:pt x="524" y="392"/>
                  </a:cubicBezTo>
                  <a:cubicBezTo>
                    <a:pt x="1" y="915"/>
                    <a:pt x="1" y="1754"/>
                    <a:pt x="524" y="2277"/>
                  </a:cubicBezTo>
                  <a:cubicBezTo>
                    <a:pt x="780" y="2538"/>
                    <a:pt x="1121" y="2669"/>
                    <a:pt x="1462" y="2669"/>
                  </a:cubicBezTo>
                  <a:cubicBezTo>
                    <a:pt x="1804" y="2669"/>
                    <a:pt x="2147" y="2538"/>
                    <a:pt x="2408" y="2277"/>
                  </a:cubicBezTo>
                  <a:cubicBezTo>
                    <a:pt x="2922" y="1754"/>
                    <a:pt x="2922" y="915"/>
                    <a:pt x="2408" y="392"/>
                  </a:cubicBezTo>
                  <a:cubicBezTo>
                    <a:pt x="2147" y="131"/>
                    <a:pt x="1804" y="0"/>
                    <a:pt x="146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842175" y="4195725"/>
              <a:ext cx="75750" cy="66750"/>
            </a:xfrm>
            <a:custGeom>
              <a:avLst/>
              <a:gdLst/>
              <a:ahLst/>
              <a:cxnLst/>
              <a:rect l="l" t="t" r="r" b="b"/>
              <a:pathLst>
                <a:path w="3030" h="2670" extrusionOk="0">
                  <a:moveTo>
                    <a:pt x="1509" y="0"/>
                  </a:moveTo>
                  <a:cubicBezTo>
                    <a:pt x="1341" y="0"/>
                    <a:pt x="1171" y="32"/>
                    <a:pt x="1007" y="98"/>
                  </a:cubicBezTo>
                  <a:cubicBezTo>
                    <a:pt x="326" y="385"/>
                    <a:pt x="0" y="1164"/>
                    <a:pt x="287" y="1845"/>
                  </a:cubicBezTo>
                  <a:cubicBezTo>
                    <a:pt x="495" y="2358"/>
                    <a:pt x="988" y="2669"/>
                    <a:pt x="1510" y="2669"/>
                  </a:cubicBezTo>
                  <a:cubicBezTo>
                    <a:pt x="1681" y="2669"/>
                    <a:pt x="1855" y="2636"/>
                    <a:pt x="2023" y="2565"/>
                  </a:cubicBezTo>
                  <a:cubicBezTo>
                    <a:pt x="2704" y="2289"/>
                    <a:pt x="3030" y="1509"/>
                    <a:pt x="2743" y="829"/>
                  </a:cubicBezTo>
                  <a:cubicBezTo>
                    <a:pt x="2534" y="312"/>
                    <a:pt x="2035" y="0"/>
                    <a:pt x="15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541225" y="4195800"/>
              <a:ext cx="73300" cy="66675"/>
            </a:xfrm>
            <a:custGeom>
              <a:avLst/>
              <a:gdLst/>
              <a:ahLst/>
              <a:cxnLst/>
              <a:rect l="l" t="t" r="r" b="b"/>
              <a:pathLst>
                <a:path w="2932" h="2667" extrusionOk="0">
                  <a:moveTo>
                    <a:pt x="1470" y="1"/>
                  </a:moveTo>
                  <a:cubicBezTo>
                    <a:pt x="862" y="1"/>
                    <a:pt x="312" y="415"/>
                    <a:pt x="168" y="1033"/>
                  </a:cubicBezTo>
                  <a:cubicBezTo>
                    <a:pt x="1" y="1743"/>
                    <a:pt x="445" y="2463"/>
                    <a:pt x="1155" y="2631"/>
                  </a:cubicBezTo>
                  <a:cubicBezTo>
                    <a:pt x="1258" y="2655"/>
                    <a:pt x="1361" y="2667"/>
                    <a:pt x="1462" y="2667"/>
                  </a:cubicBezTo>
                  <a:cubicBezTo>
                    <a:pt x="2070" y="2667"/>
                    <a:pt x="2620" y="2253"/>
                    <a:pt x="2763" y="1645"/>
                  </a:cubicBezTo>
                  <a:cubicBezTo>
                    <a:pt x="2931" y="924"/>
                    <a:pt x="2487" y="214"/>
                    <a:pt x="1777" y="36"/>
                  </a:cubicBezTo>
                  <a:cubicBezTo>
                    <a:pt x="1674"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239050" y="4195875"/>
              <a:ext cx="73275" cy="66675"/>
            </a:xfrm>
            <a:custGeom>
              <a:avLst/>
              <a:gdLst/>
              <a:ahLst/>
              <a:cxnLst/>
              <a:rect l="l" t="t" r="r" b="b"/>
              <a:pathLst>
                <a:path w="2931" h="2667" extrusionOk="0">
                  <a:moveTo>
                    <a:pt x="1468" y="1"/>
                  </a:moveTo>
                  <a:cubicBezTo>
                    <a:pt x="1121" y="1"/>
                    <a:pt x="775" y="137"/>
                    <a:pt x="514" y="408"/>
                  </a:cubicBezTo>
                  <a:cubicBezTo>
                    <a:pt x="0" y="931"/>
                    <a:pt x="10" y="1780"/>
                    <a:pt x="543" y="2293"/>
                  </a:cubicBezTo>
                  <a:cubicBezTo>
                    <a:pt x="798" y="2543"/>
                    <a:pt x="1131" y="2667"/>
                    <a:pt x="1465" y="2667"/>
                  </a:cubicBezTo>
                  <a:cubicBezTo>
                    <a:pt x="1815" y="2667"/>
                    <a:pt x="2165" y="2531"/>
                    <a:pt x="2428" y="2263"/>
                  </a:cubicBezTo>
                  <a:cubicBezTo>
                    <a:pt x="2931" y="1730"/>
                    <a:pt x="2921" y="892"/>
                    <a:pt x="2398" y="379"/>
                  </a:cubicBezTo>
                  <a:cubicBezTo>
                    <a:pt x="2137" y="127"/>
                    <a:pt x="1802" y="1"/>
                    <a:pt x="14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935875" y="4195825"/>
              <a:ext cx="75525" cy="66650"/>
            </a:xfrm>
            <a:custGeom>
              <a:avLst/>
              <a:gdLst/>
              <a:ahLst/>
              <a:cxnLst/>
              <a:rect l="l" t="t" r="r" b="b"/>
              <a:pathLst>
                <a:path w="3021" h="2666" extrusionOk="0">
                  <a:moveTo>
                    <a:pt x="1510" y="0"/>
                  </a:moveTo>
                  <a:cubicBezTo>
                    <a:pt x="1339" y="0"/>
                    <a:pt x="1165" y="34"/>
                    <a:pt x="997" y="104"/>
                  </a:cubicBezTo>
                  <a:cubicBezTo>
                    <a:pt x="317" y="381"/>
                    <a:pt x="1" y="1160"/>
                    <a:pt x="277" y="1841"/>
                  </a:cubicBezTo>
                  <a:cubicBezTo>
                    <a:pt x="493" y="2354"/>
                    <a:pt x="988" y="2665"/>
                    <a:pt x="1506" y="2665"/>
                  </a:cubicBezTo>
                  <a:cubicBezTo>
                    <a:pt x="1676" y="2665"/>
                    <a:pt x="1848" y="2632"/>
                    <a:pt x="2014" y="2561"/>
                  </a:cubicBezTo>
                  <a:cubicBezTo>
                    <a:pt x="2695" y="2285"/>
                    <a:pt x="3020" y="1505"/>
                    <a:pt x="2734" y="825"/>
                  </a:cubicBezTo>
                  <a:cubicBezTo>
                    <a:pt x="2526" y="312"/>
                    <a:pt x="2032" y="0"/>
                    <a:pt x="15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634700" y="4195800"/>
              <a:ext cx="73275" cy="66675"/>
            </a:xfrm>
            <a:custGeom>
              <a:avLst/>
              <a:gdLst/>
              <a:ahLst/>
              <a:cxnLst/>
              <a:rect l="l" t="t" r="r" b="b"/>
              <a:pathLst>
                <a:path w="2931" h="2667" extrusionOk="0">
                  <a:moveTo>
                    <a:pt x="1470" y="1"/>
                  </a:moveTo>
                  <a:cubicBezTo>
                    <a:pt x="864" y="1"/>
                    <a:pt x="322" y="414"/>
                    <a:pt x="178" y="1023"/>
                  </a:cubicBezTo>
                  <a:cubicBezTo>
                    <a:pt x="0" y="1743"/>
                    <a:pt x="444" y="2463"/>
                    <a:pt x="1164" y="2631"/>
                  </a:cubicBezTo>
                  <a:cubicBezTo>
                    <a:pt x="1266" y="2655"/>
                    <a:pt x="1367" y="2667"/>
                    <a:pt x="1468" y="2667"/>
                  </a:cubicBezTo>
                  <a:cubicBezTo>
                    <a:pt x="2069" y="2667"/>
                    <a:pt x="2619" y="2252"/>
                    <a:pt x="2763" y="1635"/>
                  </a:cubicBezTo>
                  <a:cubicBezTo>
                    <a:pt x="2931" y="924"/>
                    <a:pt x="2497" y="204"/>
                    <a:pt x="1776" y="36"/>
                  </a:cubicBezTo>
                  <a:cubicBezTo>
                    <a:pt x="1673"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699825" y="4293150"/>
              <a:ext cx="385075" cy="360650"/>
            </a:xfrm>
            <a:custGeom>
              <a:avLst/>
              <a:gdLst/>
              <a:ahLst/>
              <a:cxnLst/>
              <a:rect l="l" t="t" r="r" b="b"/>
              <a:pathLst>
                <a:path w="15403" h="14426" extrusionOk="0">
                  <a:moveTo>
                    <a:pt x="197" y="0"/>
                  </a:moveTo>
                  <a:lnTo>
                    <a:pt x="0" y="14426"/>
                  </a:lnTo>
                  <a:lnTo>
                    <a:pt x="15205" y="14426"/>
                  </a:lnTo>
                  <a:lnTo>
                    <a:pt x="1540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2384625" y="4293150"/>
              <a:ext cx="383100" cy="359425"/>
            </a:xfrm>
            <a:custGeom>
              <a:avLst/>
              <a:gdLst/>
              <a:ahLst/>
              <a:cxnLst/>
              <a:rect l="l" t="t" r="r" b="b"/>
              <a:pathLst>
                <a:path w="15324" h="14377" extrusionOk="0">
                  <a:moveTo>
                    <a:pt x="118" y="0"/>
                  </a:moveTo>
                  <a:lnTo>
                    <a:pt x="0" y="14376"/>
                  </a:lnTo>
                  <a:lnTo>
                    <a:pt x="15205" y="14376"/>
                  </a:lnTo>
                  <a:lnTo>
                    <a:pt x="1532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812050" y="4157975"/>
              <a:ext cx="155425" cy="2225"/>
            </a:xfrm>
            <a:custGeom>
              <a:avLst/>
              <a:gdLst/>
              <a:ahLst/>
              <a:cxnLst/>
              <a:rect l="l" t="t" r="r" b="b"/>
              <a:pathLst>
                <a:path w="6217" h="89" extrusionOk="0">
                  <a:moveTo>
                    <a:pt x="3109" y="0"/>
                  </a:moveTo>
                  <a:cubicBezTo>
                    <a:pt x="1392" y="0"/>
                    <a:pt x="1" y="20"/>
                    <a:pt x="1" y="40"/>
                  </a:cubicBezTo>
                  <a:cubicBezTo>
                    <a:pt x="1" y="69"/>
                    <a:pt x="1392" y="89"/>
                    <a:pt x="3109" y="89"/>
                  </a:cubicBezTo>
                  <a:cubicBezTo>
                    <a:pt x="4826" y="89"/>
                    <a:pt x="6217" y="69"/>
                    <a:pt x="6217" y="40"/>
                  </a:cubicBezTo>
                  <a:cubicBezTo>
                    <a:pt x="6217" y="20"/>
                    <a:pt x="4826" y="0"/>
                    <a:pt x="3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2919900" y="4279575"/>
              <a:ext cx="866600" cy="2000"/>
            </a:xfrm>
            <a:custGeom>
              <a:avLst/>
              <a:gdLst/>
              <a:ahLst/>
              <a:cxnLst/>
              <a:rect l="l" t="t" r="r" b="b"/>
              <a:pathLst>
                <a:path w="34664" h="80" extrusionOk="0">
                  <a:moveTo>
                    <a:pt x="25931" y="0"/>
                  </a:moveTo>
                  <a:cubicBezTo>
                    <a:pt x="21807" y="0"/>
                    <a:pt x="16903" y="20"/>
                    <a:pt x="11456" y="20"/>
                  </a:cubicBezTo>
                  <a:lnTo>
                    <a:pt x="2911" y="20"/>
                  </a:lnTo>
                  <a:cubicBezTo>
                    <a:pt x="1954" y="20"/>
                    <a:pt x="977" y="30"/>
                    <a:pt x="1" y="30"/>
                  </a:cubicBezTo>
                  <a:lnTo>
                    <a:pt x="1" y="40"/>
                  </a:lnTo>
                  <a:cubicBezTo>
                    <a:pt x="977" y="40"/>
                    <a:pt x="1954" y="60"/>
                    <a:pt x="2911" y="60"/>
                  </a:cubicBezTo>
                  <a:lnTo>
                    <a:pt x="11456" y="60"/>
                  </a:lnTo>
                  <a:cubicBezTo>
                    <a:pt x="16903" y="60"/>
                    <a:pt x="21817" y="79"/>
                    <a:pt x="25931" y="79"/>
                  </a:cubicBezTo>
                  <a:lnTo>
                    <a:pt x="34664" y="60"/>
                  </a:lnTo>
                  <a:lnTo>
                    <a:pt x="34664" y="30"/>
                  </a:lnTo>
                  <a:lnTo>
                    <a:pt x="34486" y="30"/>
                  </a:lnTo>
                  <a:lnTo>
                    <a:pt x="2593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2920150" y="4167350"/>
              <a:ext cx="866600" cy="1500"/>
            </a:xfrm>
            <a:custGeom>
              <a:avLst/>
              <a:gdLst/>
              <a:ahLst/>
              <a:cxnLst/>
              <a:rect l="l" t="t" r="r" b="b"/>
              <a:pathLst>
                <a:path w="34664" h="60" extrusionOk="0">
                  <a:moveTo>
                    <a:pt x="29237" y="0"/>
                  </a:moveTo>
                  <a:cubicBezTo>
                    <a:pt x="21649" y="0"/>
                    <a:pt x="11387" y="10"/>
                    <a:pt x="0" y="10"/>
                  </a:cubicBezTo>
                  <a:lnTo>
                    <a:pt x="0" y="39"/>
                  </a:lnTo>
                  <a:cubicBezTo>
                    <a:pt x="11387" y="39"/>
                    <a:pt x="21649" y="59"/>
                    <a:pt x="29237" y="59"/>
                  </a:cubicBezTo>
                  <a:lnTo>
                    <a:pt x="34663" y="49"/>
                  </a:lnTo>
                  <a:lnTo>
                    <a:pt x="3466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557000" y="4166850"/>
              <a:ext cx="2366375" cy="114775"/>
            </a:xfrm>
            <a:custGeom>
              <a:avLst/>
              <a:gdLst/>
              <a:ahLst/>
              <a:cxnLst/>
              <a:rect l="l" t="t" r="r" b="b"/>
              <a:pathLst>
                <a:path w="94655" h="4591" extrusionOk="0">
                  <a:moveTo>
                    <a:pt x="2516" y="0"/>
                  </a:moveTo>
                  <a:cubicBezTo>
                    <a:pt x="2072" y="0"/>
                    <a:pt x="1648" y="119"/>
                    <a:pt x="1263" y="346"/>
                  </a:cubicBezTo>
                  <a:cubicBezTo>
                    <a:pt x="1085" y="464"/>
                    <a:pt x="908" y="602"/>
                    <a:pt x="770" y="760"/>
                  </a:cubicBezTo>
                  <a:cubicBezTo>
                    <a:pt x="622" y="918"/>
                    <a:pt x="493" y="1086"/>
                    <a:pt x="395" y="1283"/>
                  </a:cubicBezTo>
                  <a:cubicBezTo>
                    <a:pt x="0" y="2062"/>
                    <a:pt x="99" y="3000"/>
                    <a:pt x="641" y="3681"/>
                  </a:cubicBezTo>
                  <a:cubicBezTo>
                    <a:pt x="770" y="3858"/>
                    <a:pt x="928" y="4006"/>
                    <a:pt x="1105" y="4125"/>
                  </a:cubicBezTo>
                  <a:cubicBezTo>
                    <a:pt x="1273" y="4253"/>
                    <a:pt x="1470" y="4361"/>
                    <a:pt x="1668" y="4431"/>
                  </a:cubicBezTo>
                  <a:cubicBezTo>
                    <a:pt x="1875" y="4509"/>
                    <a:pt x="2082" y="4559"/>
                    <a:pt x="2299" y="4579"/>
                  </a:cubicBezTo>
                  <a:cubicBezTo>
                    <a:pt x="2408" y="4588"/>
                    <a:pt x="2514" y="4591"/>
                    <a:pt x="2620" y="4591"/>
                  </a:cubicBezTo>
                  <a:cubicBezTo>
                    <a:pt x="2726" y="4591"/>
                    <a:pt x="2832" y="4588"/>
                    <a:pt x="2940" y="4588"/>
                  </a:cubicBezTo>
                  <a:lnTo>
                    <a:pt x="34140" y="4588"/>
                  </a:lnTo>
                  <a:lnTo>
                    <a:pt x="65902" y="4579"/>
                  </a:lnTo>
                  <a:lnTo>
                    <a:pt x="87314" y="4569"/>
                  </a:lnTo>
                  <a:lnTo>
                    <a:pt x="93135" y="4559"/>
                  </a:lnTo>
                  <a:lnTo>
                    <a:pt x="94645" y="4559"/>
                  </a:lnTo>
                  <a:lnTo>
                    <a:pt x="94655" y="4539"/>
                  </a:lnTo>
                  <a:lnTo>
                    <a:pt x="93135" y="4539"/>
                  </a:lnTo>
                  <a:lnTo>
                    <a:pt x="87314" y="4529"/>
                  </a:lnTo>
                  <a:lnTo>
                    <a:pt x="65902" y="4509"/>
                  </a:lnTo>
                  <a:lnTo>
                    <a:pt x="34150" y="4500"/>
                  </a:lnTo>
                  <a:lnTo>
                    <a:pt x="2940" y="4500"/>
                  </a:lnTo>
                  <a:cubicBezTo>
                    <a:pt x="2723" y="4500"/>
                    <a:pt x="2516" y="4500"/>
                    <a:pt x="2309" y="4490"/>
                  </a:cubicBezTo>
                  <a:cubicBezTo>
                    <a:pt x="2102" y="4470"/>
                    <a:pt x="1894" y="4431"/>
                    <a:pt x="1697" y="4352"/>
                  </a:cubicBezTo>
                  <a:cubicBezTo>
                    <a:pt x="1510" y="4283"/>
                    <a:pt x="1322" y="4184"/>
                    <a:pt x="1164" y="4056"/>
                  </a:cubicBezTo>
                  <a:cubicBezTo>
                    <a:pt x="997" y="3937"/>
                    <a:pt x="839" y="3789"/>
                    <a:pt x="720" y="3631"/>
                  </a:cubicBezTo>
                  <a:cubicBezTo>
                    <a:pt x="197" y="2970"/>
                    <a:pt x="109" y="2072"/>
                    <a:pt x="484" y="1332"/>
                  </a:cubicBezTo>
                  <a:cubicBezTo>
                    <a:pt x="572" y="1145"/>
                    <a:pt x="691" y="977"/>
                    <a:pt x="839" y="819"/>
                  </a:cubicBezTo>
                  <a:cubicBezTo>
                    <a:pt x="977" y="671"/>
                    <a:pt x="1145" y="533"/>
                    <a:pt x="1322" y="434"/>
                  </a:cubicBezTo>
                  <a:cubicBezTo>
                    <a:pt x="1677" y="207"/>
                    <a:pt x="2092" y="99"/>
                    <a:pt x="2516" y="99"/>
                  </a:cubicBezTo>
                  <a:lnTo>
                    <a:pt x="73154" y="79"/>
                  </a:lnTo>
                  <a:lnTo>
                    <a:pt x="94566" y="69"/>
                  </a:lnTo>
                  <a:lnTo>
                    <a:pt x="94655" y="69"/>
                  </a:lnTo>
                  <a:lnTo>
                    <a:pt x="94655" y="30"/>
                  </a:lnTo>
                  <a:lnTo>
                    <a:pt x="94576" y="30"/>
                  </a:lnTo>
                  <a:lnTo>
                    <a:pt x="73164" y="20"/>
                  </a:lnTo>
                  <a:lnTo>
                    <a:pt x="251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36"/>
          <p:cNvGrpSpPr/>
          <p:nvPr/>
        </p:nvGrpSpPr>
        <p:grpSpPr>
          <a:xfrm>
            <a:off x="1465328" y="3446696"/>
            <a:ext cx="276170" cy="460804"/>
            <a:chOff x="6761975" y="2915200"/>
            <a:chExt cx="141350" cy="235850"/>
          </a:xfrm>
        </p:grpSpPr>
        <p:sp>
          <p:nvSpPr>
            <p:cNvPr id="2098" name="Google Shape;2098;p36"/>
            <p:cNvSpPr/>
            <p:nvPr/>
          </p:nvSpPr>
          <p:spPr>
            <a:xfrm>
              <a:off x="6761975" y="2915200"/>
              <a:ext cx="141350" cy="235850"/>
            </a:xfrm>
            <a:custGeom>
              <a:avLst/>
              <a:gdLst/>
              <a:ahLst/>
              <a:cxnLst/>
              <a:rect l="l" t="t" r="r" b="b"/>
              <a:pathLst>
                <a:path w="5654" h="9434" extrusionOk="0">
                  <a:moveTo>
                    <a:pt x="0" y="1"/>
                  </a:moveTo>
                  <a:lnTo>
                    <a:pt x="0" y="9434"/>
                  </a:lnTo>
                  <a:lnTo>
                    <a:pt x="5654" y="9434"/>
                  </a:lnTo>
                  <a:lnTo>
                    <a:pt x="565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6871250" y="2916700"/>
              <a:ext cx="2475" cy="233625"/>
            </a:xfrm>
            <a:custGeom>
              <a:avLst/>
              <a:gdLst/>
              <a:ahLst/>
              <a:cxnLst/>
              <a:rect l="l" t="t" r="r" b="b"/>
              <a:pathLst>
                <a:path w="99" h="9345" extrusionOk="0">
                  <a:moveTo>
                    <a:pt x="50" y="0"/>
                  </a:moveTo>
                  <a:cubicBezTo>
                    <a:pt x="20" y="0"/>
                    <a:pt x="0" y="2092"/>
                    <a:pt x="0" y="4667"/>
                  </a:cubicBezTo>
                  <a:cubicBezTo>
                    <a:pt x="0" y="7252"/>
                    <a:pt x="30" y="9344"/>
                    <a:pt x="50" y="9344"/>
                  </a:cubicBezTo>
                  <a:cubicBezTo>
                    <a:pt x="79" y="9344"/>
                    <a:pt x="99" y="7252"/>
                    <a:pt x="99" y="4667"/>
                  </a:cubicBezTo>
                  <a:cubicBezTo>
                    <a:pt x="99" y="2092"/>
                    <a:pt x="79"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36"/>
          <p:cNvGrpSpPr/>
          <p:nvPr/>
        </p:nvGrpSpPr>
        <p:grpSpPr>
          <a:xfrm>
            <a:off x="3510788" y="3598949"/>
            <a:ext cx="491433" cy="316567"/>
            <a:chOff x="6457075" y="3205050"/>
            <a:chExt cx="199575" cy="128550"/>
          </a:xfrm>
        </p:grpSpPr>
        <p:sp>
          <p:nvSpPr>
            <p:cNvPr id="2101" name="Google Shape;2101;p36"/>
            <p:cNvSpPr/>
            <p:nvPr/>
          </p:nvSpPr>
          <p:spPr>
            <a:xfrm>
              <a:off x="6457075" y="3205300"/>
              <a:ext cx="199575" cy="128300"/>
            </a:xfrm>
            <a:custGeom>
              <a:avLst/>
              <a:gdLst/>
              <a:ahLst/>
              <a:cxnLst/>
              <a:rect l="l" t="t" r="r" b="b"/>
              <a:pathLst>
                <a:path w="7983" h="5132" extrusionOk="0">
                  <a:moveTo>
                    <a:pt x="0" y="0"/>
                  </a:moveTo>
                  <a:lnTo>
                    <a:pt x="0" y="5131"/>
                  </a:lnTo>
                  <a:lnTo>
                    <a:pt x="7983" y="5131"/>
                  </a:lnTo>
                  <a:lnTo>
                    <a:pt x="798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6578675" y="3205050"/>
              <a:ext cx="2250" cy="128550"/>
            </a:xfrm>
            <a:custGeom>
              <a:avLst/>
              <a:gdLst/>
              <a:ahLst/>
              <a:cxnLst/>
              <a:rect l="l" t="t" r="r" b="b"/>
              <a:pathLst>
                <a:path w="90" h="5142" extrusionOk="0">
                  <a:moveTo>
                    <a:pt x="50" y="1"/>
                  </a:moveTo>
                  <a:cubicBezTo>
                    <a:pt x="21" y="1"/>
                    <a:pt x="1" y="1155"/>
                    <a:pt x="1" y="2576"/>
                  </a:cubicBezTo>
                  <a:cubicBezTo>
                    <a:pt x="1" y="3987"/>
                    <a:pt x="21" y="5141"/>
                    <a:pt x="50" y="5141"/>
                  </a:cubicBezTo>
                  <a:cubicBezTo>
                    <a:pt x="70" y="5141"/>
                    <a:pt x="90" y="3987"/>
                    <a:pt x="90" y="2576"/>
                  </a:cubicBezTo>
                  <a:cubicBezTo>
                    <a:pt x="90" y="1155"/>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6"/>
          <p:cNvGrpSpPr/>
          <p:nvPr/>
        </p:nvGrpSpPr>
        <p:grpSpPr>
          <a:xfrm>
            <a:off x="5619256" y="3537387"/>
            <a:ext cx="562643" cy="378136"/>
            <a:chOff x="6737050" y="3350850"/>
            <a:chExt cx="240775" cy="161825"/>
          </a:xfrm>
        </p:grpSpPr>
        <p:sp>
          <p:nvSpPr>
            <p:cNvPr id="2104" name="Google Shape;2104;p36"/>
            <p:cNvSpPr/>
            <p:nvPr/>
          </p:nvSpPr>
          <p:spPr>
            <a:xfrm>
              <a:off x="6737050" y="3369575"/>
              <a:ext cx="219325" cy="141125"/>
            </a:xfrm>
            <a:custGeom>
              <a:avLst/>
              <a:gdLst/>
              <a:ahLst/>
              <a:cxnLst/>
              <a:rect l="l" t="t" r="r" b="b"/>
              <a:pathLst>
                <a:path w="8773" h="5645" extrusionOk="0">
                  <a:moveTo>
                    <a:pt x="1" y="1"/>
                  </a:moveTo>
                  <a:lnTo>
                    <a:pt x="1" y="5645"/>
                  </a:lnTo>
                  <a:lnTo>
                    <a:pt x="8772" y="5645"/>
                  </a:lnTo>
                  <a:lnTo>
                    <a:pt x="877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6928475" y="3350850"/>
              <a:ext cx="49350" cy="42275"/>
            </a:xfrm>
            <a:custGeom>
              <a:avLst/>
              <a:gdLst/>
              <a:ahLst/>
              <a:cxnLst/>
              <a:rect l="l" t="t" r="r" b="b"/>
              <a:pathLst>
                <a:path w="1974" h="1691" extrusionOk="0">
                  <a:moveTo>
                    <a:pt x="1125" y="0"/>
                  </a:moveTo>
                  <a:cubicBezTo>
                    <a:pt x="375" y="0"/>
                    <a:pt x="0" y="908"/>
                    <a:pt x="533" y="1441"/>
                  </a:cubicBezTo>
                  <a:cubicBezTo>
                    <a:pt x="706" y="1613"/>
                    <a:pt x="918" y="1691"/>
                    <a:pt x="1126" y="1691"/>
                  </a:cubicBezTo>
                  <a:cubicBezTo>
                    <a:pt x="1559" y="1691"/>
                    <a:pt x="1974" y="1355"/>
                    <a:pt x="1974" y="849"/>
                  </a:cubicBezTo>
                  <a:cubicBezTo>
                    <a:pt x="1974" y="375"/>
                    <a:pt x="1599"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6945975" y="3365150"/>
              <a:ext cx="21500" cy="13575"/>
            </a:xfrm>
            <a:custGeom>
              <a:avLst/>
              <a:gdLst/>
              <a:ahLst/>
              <a:cxnLst/>
              <a:rect l="l" t="t" r="r" b="b"/>
              <a:pathLst>
                <a:path w="860" h="543" fill="none" extrusionOk="0">
                  <a:moveTo>
                    <a:pt x="1" y="207"/>
                  </a:moveTo>
                  <a:lnTo>
                    <a:pt x="336" y="543"/>
                  </a:lnTo>
                  <a:lnTo>
                    <a:pt x="859" y="0"/>
                  </a:lnTo>
                </a:path>
              </a:pathLst>
            </a:custGeom>
            <a:noFill/>
            <a:ln w="3200" cap="flat" cmpd="sng">
              <a:solidFill>
                <a:srgbClr val="FFFFFF"/>
              </a:solidFill>
              <a:prstDash val="solid"/>
              <a:miter lim="98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6889500" y="3370825"/>
              <a:ext cx="2250" cy="141850"/>
            </a:xfrm>
            <a:custGeom>
              <a:avLst/>
              <a:gdLst/>
              <a:ahLst/>
              <a:cxnLst/>
              <a:rect l="l" t="t" r="r" b="b"/>
              <a:pathLst>
                <a:path w="90" h="5674" extrusionOk="0">
                  <a:moveTo>
                    <a:pt x="50" y="0"/>
                  </a:moveTo>
                  <a:cubicBezTo>
                    <a:pt x="20" y="0"/>
                    <a:pt x="0" y="1263"/>
                    <a:pt x="0" y="2832"/>
                  </a:cubicBezTo>
                  <a:cubicBezTo>
                    <a:pt x="0" y="4401"/>
                    <a:pt x="20" y="5674"/>
                    <a:pt x="50" y="5674"/>
                  </a:cubicBezTo>
                  <a:cubicBezTo>
                    <a:pt x="69" y="5674"/>
                    <a:pt x="89" y="4401"/>
                    <a:pt x="89" y="2832"/>
                  </a:cubicBezTo>
                  <a:cubicBezTo>
                    <a:pt x="89" y="1263"/>
                    <a:pt x="69"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36"/>
          <p:cNvGrpSpPr/>
          <p:nvPr/>
        </p:nvGrpSpPr>
        <p:grpSpPr>
          <a:xfrm rot="1640267">
            <a:off x="7664962" y="3593316"/>
            <a:ext cx="491428" cy="328174"/>
            <a:chOff x="7019250" y="3675700"/>
            <a:chExt cx="228700" cy="152725"/>
          </a:xfrm>
        </p:grpSpPr>
        <p:sp>
          <p:nvSpPr>
            <p:cNvPr id="2109" name="Google Shape;2109;p36"/>
            <p:cNvSpPr/>
            <p:nvPr/>
          </p:nvSpPr>
          <p:spPr>
            <a:xfrm>
              <a:off x="7020975" y="3692975"/>
              <a:ext cx="207225" cy="133725"/>
            </a:xfrm>
            <a:custGeom>
              <a:avLst/>
              <a:gdLst/>
              <a:ahLst/>
              <a:cxnLst/>
              <a:rect l="l" t="t" r="r" b="b"/>
              <a:pathLst>
                <a:path w="8289" h="5349" extrusionOk="0">
                  <a:moveTo>
                    <a:pt x="8269" y="1"/>
                  </a:moveTo>
                  <a:lnTo>
                    <a:pt x="1" y="30"/>
                  </a:lnTo>
                  <a:lnTo>
                    <a:pt x="10" y="5348"/>
                  </a:lnTo>
                  <a:lnTo>
                    <a:pt x="8289" y="5319"/>
                  </a:lnTo>
                  <a:lnTo>
                    <a:pt x="826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7201300" y="3675700"/>
              <a:ext cx="46650" cy="39925"/>
            </a:xfrm>
            <a:custGeom>
              <a:avLst/>
              <a:gdLst/>
              <a:ahLst/>
              <a:cxnLst/>
              <a:rect l="l" t="t" r="r" b="b"/>
              <a:pathLst>
                <a:path w="1866" h="1597" extrusionOk="0">
                  <a:moveTo>
                    <a:pt x="1066" y="1"/>
                  </a:moveTo>
                  <a:cubicBezTo>
                    <a:pt x="356" y="1"/>
                    <a:pt x="0" y="859"/>
                    <a:pt x="504" y="1362"/>
                  </a:cubicBezTo>
                  <a:cubicBezTo>
                    <a:pt x="665" y="1524"/>
                    <a:pt x="864" y="1596"/>
                    <a:pt x="1059" y="1596"/>
                  </a:cubicBezTo>
                  <a:cubicBezTo>
                    <a:pt x="1470" y="1596"/>
                    <a:pt x="1865" y="1275"/>
                    <a:pt x="1865" y="800"/>
                  </a:cubicBezTo>
                  <a:cubicBezTo>
                    <a:pt x="1865" y="356"/>
                    <a:pt x="1510"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7217825" y="3689025"/>
              <a:ext cx="20500" cy="13100"/>
            </a:xfrm>
            <a:custGeom>
              <a:avLst/>
              <a:gdLst/>
              <a:ahLst/>
              <a:cxnLst/>
              <a:rect l="l" t="t" r="r" b="b"/>
              <a:pathLst>
                <a:path w="820" h="524" fill="none" extrusionOk="0">
                  <a:moveTo>
                    <a:pt x="0" y="198"/>
                  </a:moveTo>
                  <a:lnTo>
                    <a:pt x="316" y="524"/>
                  </a:lnTo>
                  <a:lnTo>
                    <a:pt x="819" y="1"/>
                  </a:lnTo>
                </a:path>
              </a:pathLst>
            </a:custGeom>
            <a:noFill/>
            <a:ln w="3200" cap="flat" cmpd="sng">
              <a:solidFill>
                <a:srgbClr val="FFFFFF"/>
              </a:solidFill>
              <a:prstDash val="solid"/>
              <a:miter lim="98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7164800" y="3694700"/>
              <a:ext cx="2475" cy="133725"/>
            </a:xfrm>
            <a:custGeom>
              <a:avLst/>
              <a:gdLst/>
              <a:ahLst/>
              <a:cxnLst/>
              <a:rect l="l" t="t" r="r" b="b"/>
              <a:pathLst>
                <a:path w="99" h="5349" extrusionOk="0">
                  <a:moveTo>
                    <a:pt x="39" y="1"/>
                  </a:moveTo>
                  <a:cubicBezTo>
                    <a:pt x="10" y="1"/>
                    <a:pt x="0" y="1195"/>
                    <a:pt x="0" y="2675"/>
                  </a:cubicBezTo>
                  <a:cubicBezTo>
                    <a:pt x="10" y="4155"/>
                    <a:pt x="30" y="5349"/>
                    <a:pt x="49" y="5349"/>
                  </a:cubicBezTo>
                  <a:cubicBezTo>
                    <a:pt x="79" y="5349"/>
                    <a:pt x="99" y="4145"/>
                    <a:pt x="89" y="2675"/>
                  </a:cubicBezTo>
                  <a:cubicBezTo>
                    <a:pt x="89" y="1195"/>
                    <a:pt x="59" y="1"/>
                    <a:pt x="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7019250" y="3766975"/>
              <a:ext cx="211175" cy="2250"/>
            </a:xfrm>
            <a:custGeom>
              <a:avLst/>
              <a:gdLst/>
              <a:ahLst/>
              <a:cxnLst/>
              <a:rect l="l" t="t" r="r" b="b"/>
              <a:pathLst>
                <a:path w="8447" h="90" extrusionOk="0">
                  <a:moveTo>
                    <a:pt x="4224" y="1"/>
                  </a:moveTo>
                  <a:cubicBezTo>
                    <a:pt x="1885" y="1"/>
                    <a:pt x="0" y="20"/>
                    <a:pt x="0" y="40"/>
                  </a:cubicBezTo>
                  <a:cubicBezTo>
                    <a:pt x="0" y="70"/>
                    <a:pt x="1885" y="89"/>
                    <a:pt x="4224" y="89"/>
                  </a:cubicBezTo>
                  <a:cubicBezTo>
                    <a:pt x="6562" y="89"/>
                    <a:pt x="8447" y="70"/>
                    <a:pt x="8447" y="40"/>
                  </a:cubicBezTo>
                  <a:cubicBezTo>
                    <a:pt x="8447" y="20"/>
                    <a:pt x="6562" y="1"/>
                    <a:pt x="422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7084375" y="3693725"/>
              <a:ext cx="2475" cy="132725"/>
            </a:xfrm>
            <a:custGeom>
              <a:avLst/>
              <a:gdLst/>
              <a:ahLst/>
              <a:cxnLst/>
              <a:rect l="l" t="t" r="r" b="b"/>
              <a:pathLst>
                <a:path w="99" h="5309" extrusionOk="0">
                  <a:moveTo>
                    <a:pt x="50" y="0"/>
                  </a:moveTo>
                  <a:cubicBezTo>
                    <a:pt x="20" y="0"/>
                    <a:pt x="0" y="1184"/>
                    <a:pt x="0" y="2654"/>
                  </a:cubicBezTo>
                  <a:cubicBezTo>
                    <a:pt x="0" y="4125"/>
                    <a:pt x="30" y="5309"/>
                    <a:pt x="50" y="5309"/>
                  </a:cubicBezTo>
                  <a:cubicBezTo>
                    <a:pt x="79" y="5309"/>
                    <a:pt x="99" y="4125"/>
                    <a:pt x="99" y="2654"/>
                  </a:cubicBezTo>
                  <a:cubicBezTo>
                    <a:pt x="99" y="1184"/>
                    <a:pt x="79" y="0"/>
                    <a:pt x="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7195625" y="3693725"/>
              <a:ext cx="2250" cy="133725"/>
            </a:xfrm>
            <a:custGeom>
              <a:avLst/>
              <a:gdLst/>
              <a:ahLst/>
              <a:cxnLst/>
              <a:rect l="l" t="t" r="r" b="b"/>
              <a:pathLst>
                <a:path w="90" h="5349" extrusionOk="0">
                  <a:moveTo>
                    <a:pt x="50" y="0"/>
                  </a:moveTo>
                  <a:cubicBezTo>
                    <a:pt x="20" y="0"/>
                    <a:pt x="0" y="1194"/>
                    <a:pt x="0" y="2674"/>
                  </a:cubicBezTo>
                  <a:cubicBezTo>
                    <a:pt x="0" y="4154"/>
                    <a:pt x="20" y="5348"/>
                    <a:pt x="50" y="5348"/>
                  </a:cubicBezTo>
                  <a:cubicBezTo>
                    <a:pt x="79" y="5348"/>
                    <a:pt x="89" y="4154"/>
                    <a:pt x="89" y="2674"/>
                  </a:cubicBezTo>
                  <a:cubicBezTo>
                    <a:pt x="89" y="1194"/>
                    <a:pt x="69" y="0"/>
                    <a:pt x="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7044400" y="3737050"/>
              <a:ext cx="40000" cy="32425"/>
            </a:xfrm>
            <a:custGeom>
              <a:avLst/>
              <a:gdLst/>
              <a:ahLst/>
              <a:cxnLst/>
              <a:rect l="l" t="t" r="r" b="b"/>
              <a:pathLst>
                <a:path w="1600" h="1297" extrusionOk="0">
                  <a:moveTo>
                    <a:pt x="447" y="0"/>
                  </a:moveTo>
                  <a:cubicBezTo>
                    <a:pt x="342" y="0"/>
                    <a:pt x="236" y="35"/>
                    <a:pt x="149" y="102"/>
                  </a:cubicBezTo>
                  <a:cubicBezTo>
                    <a:pt x="90" y="152"/>
                    <a:pt x="40" y="221"/>
                    <a:pt x="21" y="300"/>
                  </a:cubicBezTo>
                  <a:cubicBezTo>
                    <a:pt x="1" y="379"/>
                    <a:pt x="11" y="458"/>
                    <a:pt x="40" y="527"/>
                  </a:cubicBezTo>
                  <a:cubicBezTo>
                    <a:pt x="109" y="655"/>
                    <a:pt x="208" y="754"/>
                    <a:pt x="317" y="833"/>
                  </a:cubicBezTo>
                  <a:cubicBezTo>
                    <a:pt x="504" y="971"/>
                    <a:pt x="701" y="1079"/>
                    <a:pt x="919" y="1148"/>
                  </a:cubicBezTo>
                  <a:cubicBezTo>
                    <a:pt x="1067" y="1198"/>
                    <a:pt x="1215" y="1227"/>
                    <a:pt x="1363" y="1247"/>
                  </a:cubicBezTo>
                  <a:cubicBezTo>
                    <a:pt x="1392" y="1252"/>
                    <a:pt x="1419" y="1254"/>
                    <a:pt x="1446" y="1254"/>
                  </a:cubicBezTo>
                  <a:cubicBezTo>
                    <a:pt x="1474" y="1254"/>
                    <a:pt x="1501" y="1252"/>
                    <a:pt x="1530" y="1247"/>
                  </a:cubicBezTo>
                  <a:cubicBezTo>
                    <a:pt x="1333" y="1207"/>
                    <a:pt x="1136" y="1158"/>
                    <a:pt x="938" y="1089"/>
                  </a:cubicBezTo>
                  <a:cubicBezTo>
                    <a:pt x="741" y="1010"/>
                    <a:pt x="544" y="902"/>
                    <a:pt x="366" y="773"/>
                  </a:cubicBezTo>
                  <a:cubicBezTo>
                    <a:pt x="267" y="694"/>
                    <a:pt x="178" y="606"/>
                    <a:pt x="119" y="497"/>
                  </a:cubicBezTo>
                  <a:cubicBezTo>
                    <a:pt x="70" y="379"/>
                    <a:pt x="100" y="241"/>
                    <a:pt x="208" y="171"/>
                  </a:cubicBezTo>
                  <a:cubicBezTo>
                    <a:pt x="277" y="116"/>
                    <a:pt x="366" y="85"/>
                    <a:pt x="457" y="85"/>
                  </a:cubicBezTo>
                  <a:cubicBezTo>
                    <a:pt x="496" y="85"/>
                    <a:pt x="535" y="91"/>
                    <a:pt x="573" y="102"/>
                  </a:cubicBezTo>
                  <a:cubicBezTo>
                    <a:pt x="692" y="142"/>
                    <a:pt x="800" y="191"/>
                    <a:pt x="899" y="270"/>
                  </a:cubicBezTo>
                  <a:cubicBezTo>
                    <a:pt x="1076" y="408"/>
                    <a:pt x="1234" y="566"/>
                    <a:pt x="1343" y="754"/>
                  </a:cubicBezTo>
                  <a:cubicBezTo>
                    <a:pt x="1451" y="921"/>
                    <a:pt x="1540" y="1109"/>
                    <a:pt x="1599" y="1296"/>
                  </a:cubicBezTo>
                  <a:cubicBezTo>
                    <a:pt x="1599" y="1247"/>
                    <a:pt x="1599" y="1188"/>
                    <a:pt x="1580" y="1138"/>
                  </a:cubicBezTo>
                  <a:cubicBezTo>
                    <a:pt x="1540" y="990"/>
                    <a:pt x="1481" y="852"/>
                    <a:pt x="1402" y="714"/>
                  </a:cubicBezTo>
                  <a:cubicBezTo>
                    <a:pt x="1284" y="517"/>
                    <a:pt x="1136" y="349"/>
                    <a:pt x="958" y="211"/>
                  </a:cubicBezTo>
                  <a:cubicBezTo>
                    <a:pt x="849" y="122"/>
                    <a:pt x="721" y="53"/>
                    <a:pt x="593" y="23"/>
                  </a:cubicBezTo>
                  <a:cubicBezTo>
                    <a:pt x="546" y="8"/>
                    <a:pt x="497" y="0"/>
                    <a:pt x="4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7084375" y="3735950"/>
              <a:ext cx="30125" cy="35500"/>
            </a:xfrm>
            <a:custGeom>
              <a:avLst/>
              <a:gdLst/>
              <a:ahLst/>
              <a:cxnLst/>
              <a:rect l="l" t="t" r="r" b="b"/>
              <a:pathLst>
                <a:path w="1205" h="1420" extrusionOk="0">
                  <a:moveTo>
                    <a:pt x="955" y="93"/>
                  </a:moveTo>
                  <a:cubicBezTo>
                    <a:pt x="992" y="93"/>
                    <a:pt x="1029" y="104"/>
                    <a:pt x="1066" y="127"/>
                  </a:cubicBezTo>
                  <a:cubicBezTo>
                    <a:pt x="1135" y="196"/>
                    <a:pt x="1115" y="334"/>
                    <a:pt x="1076" y="442"/>
                  </a:cubicBezTo>
                  <a:cubicBezTo>
                    <a:pt x="1036" y="551"/>
                    <a:pt x="987" y="650"/>
                    <a:pt x="928" y="748"/>
                  </a:cubicBezTo>
                  <a:cubicBezTo>
                    <a:pt x="819" y="916"/>
                    <a:pt x="681" y="1054"/>
                    <a:pt x="513" y="1163"/>
                  </a:cubicBezTo>
                  <a:cubicBezTo>
                    <a:pt x="359" y="1249"/>
                    <a:pt x="196" y="1317"/>
                    <a:pt x="23" y="1376"/>
                  </a:cubicBezTo>
                  <a:lnTo>
                    <a:pt x="23" y="1376"/>
                  </a:lnTo>
                  <a:cubicBezTo>
                    <a:pt x="69" y="1214"/>
                    <a:pt x="124" y="1059"/>
                    <a:pt x="188" y="896"/>
                  </a:cubicBezTo>
                  <a:cubicBezTo>
                    <a:pt x="267" y="719"/>
                    <a:pt x="375" y="551"/>
                    <a:pt x="513" y="403"/>
                  </a:cubicBezTo>
                  <a:cubicBezTo>
                    <a:pt x="583" y="324"/>
                    <a:pt x="671" y="245"/>
                    <a:pt x="760" y="176"/>
                  </a:cubicBezTo>
                  <a:cubicBezTo>
                    <a:pt x="809" y="137"/>
                    <a:pt x="859" y="107"/>
                    <a:pt x="918" y="97"/>
                  </a:cubicBezTo>
                  <a:cubicBezTo>
                    <a:pt x="930" y="95"/>
                    <a:pt x="943" y="93"/>
                    <a:pt x="955" y="93"/>
                  </a:cubicBezTo>
                  <a:close/>
                  <a:moveTo>
                    <a:pt x="959" y="1"/>
                  </a:moveTo>
                  <a:cubicBezTo>
                    <a:pt x="939" y="1"/>
                    <a:pt x="919" y="3"/>
                    <a:pt x="898" y="8"/>
                  </a:cubicBezTo>
                  <a:cubicBezTo>
                    <a:pt x="829" y="28"/>
                    <a:pt x="770" y="58"/>
                    <a:pt x="711" y="97"/>
                  </a:cubicBezTo>
                  <a:cubicBezTo>
                    <a:pt x="612" y="176"/>
                    <a:pt x="523" y="255"/>
                    <a:pt x="444" y="344"/>
                  </a:cubicBezTo>
                  <a:cubicBezTo>
                    <a:pt x="316" y="502"/>
                    <a:pt x="208" y="679"/>
                    <a:pt x="129" y="867"/>
                  </a:cubicBezTo>
                  <a:cubicBezTo>
                    <a:pt x="69" y="995"/>
                    <a:pt x="40" y="1133"/>
                    <a:pt x="20" y="1271"/>
                  </a:cubicBezTo>
                  <a:cubicBezTo>
                    <a:pt x="0" y="1321"/>
                    <a:pt x="0" y="1370"/>
                    <a:pt x="10" y="1419"/>
                  </a:cubicBezTo>
                  <a:cubicBezTo>
                    <a:pt x="14" y="1406"/>
                    <a:pt x="18" y="1393"/>
                    <a:pt x="21" y="1380"/>
                  </a:cubicBezTo>
                  <a:lnTo>
                    <a:pt x="21" y="1380"/>
                  </a:lnTo>
                  <a:cubicBezTo>
                    <a:pt x="67" y="1380"/>
                    <a:pt x="113" y="1378"/>
                    <a:pt x="158" y="1360"/>
                  </a:cubicBezTo>
                  <a:cubicBezTo>
                    <a:pt x="296" y="1330"/>
                    <a:pt x="425" y="1281"/>
                    <a:pt x="543" y="1212"/>
                  </a:cubicBezTo>
                  <a:cubicBezTo>
                    <a:pt x="721" y="1113"/>
                    <a:pt x="879" y="965"/>
                    <a:pt x="997" y="798"/>
                  </a:cubicBezTo>
                  <a:cubicBezTo>
                    <a:pt x="1066" y="689"/>
                    <a:pt x="1125" y="581"/>
                    <a:pt x="1165" y="462"/>
                  </a:cubicBezTo>
                  <a:cubicBezTo>
                    <a:pt x="1184" y="403"/>
                    <a:pt x="1194" y="334"/>
                    <a:pt x="1204" y="265"/>
                  </a:cubicBezTo>
                  <a:cubicBezTo>
                    <a:pt x="1204" y="186"/>
                    <a:pt x="1175" y="117"/>
                    <a:pt x="1115" y="58"/>
                  </a:cubicBezTo>
                  <a:cubicBezTo>
                    <a:pt x="1071" y="21"/>
                    <a:pt x="1017" y="1"/>
                    <a:pt x="9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8" name="Google Shape;2118;p36"/>
          <p:cNvCxnSpPr/>
          <p:nvPr/>
        </p:nvCxnSpPr>
        <p:spPr>
          <a:xfrm>
            <a:off x="1390975"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19" name="Google Shape;2119;p36"/>
          <p:cNvCxnSpPr/>
          <p:nvPr/>
        </p:nvCxnSpPr>
        <p:spPr>
          <a:xfrm>
            <a:off x="3510800"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20" name="Google Shape;2120;p36"/>
          <p:cNvCxnSpPr/>
          <p:nvPr/>
        </p:nvCxnSpPr>
        <p:spPr>
          <a:xfrm>
            <a:off x="5630625"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21" name="Google Shape;2121;p36"/>
          <p:cNvCxnSpPr/>
          <p:nvPr/>
        </p:nvCxnSpPr>
        <p:spPr>
          <a:xfrm>
            <a:off x="7750450" y="2659975"/>
            <a:ext cx="0" cy="420600"/>
          </a:xfrm>
          <a:prstGeom prst="straightConnector1">
            <a:avLst/>
          </a:prstGeom>
          <a:noFill/>
          <a:ln w="9525" cap="flat" cmpd="sng">
            <a:solidFill>
              <a:schemeClr val="accent1"/>
            </a:solidFill>
            <a:prstDash val="solid"/>
            <a:round/>
            <a:headEnd type="none" w="med" len="med"/>
            <a:tailEnd type="diamond"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8FC66D4-0B86-824B-9470-5E9B963E6976}"/>
              </a:ext>
            </a:extLst>
          </p:cNvPr>
          <p:cNvSpPr>
            <a:spLocks noGrp="1"/>
          </p:cNvSpPr>
          <p:nvPr>
            <p:ph type="title" idx="15"/>
          </p:nvPr>
        </p:nvSpPr>
        <p:spPr>
          <a:xfrm>
            <a:off x="2411536" y="103761"/>
            <a:ext cx="4177800" cy="650100"/>
          </a:xfrm>
        </p:spPr>
        <p:txBody>
          <a:bodyPr/>
          <a:lstStyle/>
          <a:p>
            <a:pPr algn="ctr"/>
            <a:r>
              <a:rPr lang="en-US" dirty="0"/>
              <a:t>Technology Used</a:t>
            </a:r>
          </a:p>
        </p:txBody>
      </p:sp>
      <p:pic>
        <p:nvPicPr>
          <p:cNvPr id="15" name="Picture 14">
            <a:extLst>
              <a:ext uri="{FF2B5EF4-FFF2-40B4-BE49-F238E27FC236}">
                <a16:creationId xmlns:a16="http://schemas.microsoft.com/office/drawing/2014/main" id="{3B730EFF-FC25-C643-A60E-EB2EB0687B06}"/>
              </a:ext>
            </a:extLst>
          </p:cNvPr>
          <p:cNvPicPr>
            <a:picLocks noChangeAspect="1"/>
          </p:cNvPicPr>
          <p:nvPr/>
        </p:nvPicPr>
        <p:blipFill>
          <a:blip r:embed="rId2"/>
          <a:stretch>
            <a:fillRect/>
          </a:stretch>
        </p:blipFill>
        <p:spPr>
          <a:xfrm>
            <a:off x="873831" y="1388984"/>
            <a:ext cx="1841410" cy="500201"/>
          </a:xfrm>
          <a:prstGeom prst="rect">
            <a:avLst/>
          </a:prstGeom>
        </p:spPr>
      </p:pic>
      <p:pic>
        <p:nvPicPr>
          <p:cNvPr id="16" name="Picture 15">
            <a:extLst>
              <a:ext uri="{FF2B5EF4-FFF2-40B4-BE49-F238E27FC236}">
                <a16:creationId xmlns:a16="http://schemas.microsoft.com/office/drawing/2014/main" id="{3EC798AD-D547-F14E-AD76-DDB44B0CAA28}"/>
              </a:ext>
            </a:extLst>
          </p:cNvPr>
          <p:cNvPicPr>
            <a:picLocks noChangeAspect="1"/>
          </p:cNvPicPr>
          <p:nvPr/>
        </p:nvPicPr>
        <p:blipFill>
          <a:blip r:embed="rId3"/>
          <a:stretch>
            <a:fillRect/>
          </a:stretch>
        </p:blipFill>
        <p:spPr>
          <a:xfrm>
            <a:off x="3613628" y="1365700"/>
            <a:ext cx="1915955" cy="523485"/>
          </a:xfrm>
          <a:prstGeom prst="rect">
            <a:avLst/>
          </a:prstGeom>
        </p:spPr>
      </p:pic>
      <p:pic>
        <p:nvPicPr>
          <p:cNvPr id="17" name="Picture 16">
            <a:extLst>
              <a:ext uri="{FF2B5EF4-FFF2-40B4-BE49-F238E27FC236}">
                <a16:creationId xmlns:a16="http://schemas.microsoft.com/office/drawing/2014/main" id="{1D123A72-3E2C-9A41-B226-D9C00D0A550A}"/>
              </a:ext>
            </a:extLst>
          </p:cNvPr>
          <p:cNvPicPr>
            <a:picLocks noChangeAspect="1"/>
          </p:cNvPicPr>
          <p:nvPr/>
        </p:nvPicPr>
        <p:blipFill>
          <a:blip r:embed="rId4"/>
          <a:stretch>
            <a:fillRect/>
          </a:stretch>
        </p:blipFill>
        <p:spPr>
          <a:xfrm>
            <a:off x="7123341" y="1388984"/>
            <a:ext cx="502410" cy="533680"/>
          </a:xfrm>
          <a:prstGeom prst="rect">
            <a:avLst/>
          </a:prstGeom>
        </p:spPr>
      </p:pic>
      <p:sp>
        <p:nvSpPr>
          <p:cNvPr id="18" name="Rectangle 17">
            <a:extLst>
              <a:ext uri="{FF2B5EF4-FFF2-40B4-BE49-F238E27FC236}">
                <a16:creationId xmlns:a16="http://schemas.microsoft.com/office/drawing/2014/main" id="{5C0D315F-24A4-2D4A-84F2-A7DE4347DF91}"/>
              </a:ext>
            </a:extLst>
          </p:cNvPr>
          <p:cNvSpPr/>
          <p:nvPr/>
        </p:nvSpPr>
        <p:spPr>
          <a:xfrm>
            <a:off x="873831" y="1922664"/>
            <a:ext cx="1731564" cy="276999"/>
          </a:xfrm>
          <a:prstGeom prst="rect">
            <a:avLst/>
          </a:prstGeom>
        </p:spPr>
        <p:txBody>
          <a:bodyPr wrap="none">
            <a:spAutoFit/>
          </a:bodyPr>
          <a:lstStyle/>
          <a:p>
            <a:r>
              <a:rPr lang="en-US" sz="1200" b="1" dirty="0">
                <a:solidFill>
                  <a:schemeClr val="tx1"/>
                </a:solidFill>
              </a:rPr>
              <a:t>MongoDB - Database</a:t>
            </a:r>
          </a:p>
        </p:txBody>
      </p:sp>
      <p:sp>
        <p:nvSpPr>
          <p:cNvPr id="19" name="Rectangle 18">
            <a:extLst>
              <a:ext uri="{FF2B5EF4-FFF2-40B4-BE49-F238E27FC236}">
                <a16:creationId xmlns:a16="http://schemas.microsoft.com/office/drawing/2014/main" id="{9E908B69-53FA-CA40-8825-9B68AF47E25A}"/>
              </a:ext>
            </a:extLst>
          </p:cNvPr>
          <p:cNvSpPr/>
          <p:nvPr/>
        </p:nvSpPr>
        <p:spPr>
          <a:xfrm>
            <a:off x="3740287" y="1968831"/>
            <a:ext cx="1662635" cy="461665"/>
          </a:xfrm>
          <a:prstGeom prst="rect">
            <a:avLst/>
          </a:prstGeom>
        </p:spPr>
        <p:txBody>
          <a:bodyPr wrap="none">
            <a:spAutoFit/>
          </a:bodyPr>
          <a:lstStyle/>
          <a:p>
            <a:pPr algn="ctr"/>
            <a:r>
              <a:rPr lang="en-US" sz="1200" b="1" dirty="0">
                <a:solidFill>
                  <a:schemeClr val="tx1"/>
                </a:solidFill>
              </a:rPr>
              <a:t>Express &amp; Nodejs – </a:t>
            </a:r>
          </a:p>
          <a:p>
            <a:pPr algn="ctr"/>
            <a:r>
              <a:rPr lang="en-US" sz="1200" b="1" dirty="0">
                <a:solidFill>
                  <a:schemeClr val="tx1"/>
                </a:solidFill>
              </a:rPr>
              <a:t>Server-Side API</a:t>
            </a:r>
          </a:p>
        </p:txBody>
      </p:sp>
      <p:sp>
        <p:nvSpPr>
          <p:cNvPr id="20" name="Rectangle 19">
            <a:extLst>
              <a:ext uri="{FF2B5EF4-FFF2-40B4-BE49-F238E27FC236}">
                <a16:creationId xmlns:a16="http://schemas.microsoft.com/office/drawing/2014/main" id="{C06C9E41-4ABC-E444-99C2-BF2CE6644FB2}"/>
              </a:ext>
            </a:extLst>
          </p:cNvPr>
          <p:cNvSpPr/>
          <p:nvPr/>
        </p:nvSpPr>
        <p:spPr>
          <a:xfrm>
            <a:off x="6434224" y="1968831"/>
            <a:ext cx="1880643" cy="276999"/>
          </a:xfrm>
          <a:prstGeom prst="rect">
            <a:avLst/>
          </a:prstGeom>
        </p:spPr>
        <p:txBody>
          <a:bodyPr wrap="none">
            <a:spAutoFit/>
          </a:bodyPr>
          <a:lstStyle/>
          <a:p>
            <a:r>
              <a:rPr lang="en-US" sz="1200" b="1" dirty="0">
                <a:solidFill>
                  <a:schemeClr val="tx1"/>
                </a:solidFill>
              </a:rPr>
              <a:t>Angular 8 – Front –End</a:t>
            </a:r>
          </a:p>
        </p:txBody>
      </p:sp>
      <p:sp>
        <p:nvSpPr>
          <p:cNvPr id="22" name="Rectangle 21">
            <a:extLst>
              <a:ext uri="{FF2B5EF4-FFF2-40B4-BE49-F238E27FC236}">
                <a16:creationId xmlns:a16="http://schemas.microsoft.com/office/drawing/2014/main" id="{25AD702B-8606-0348-B32A-BBFCED570741}"/>
              </a:ext>
            </a:extLst>
          </p:cNvPr>
          <p:cNvSpPr/>
          <p:nvPr/>
        </p:nvSpPr>
        <p:spPr>
          <a:xfrm>
            <a:off x="3480362" y="2430496"/>
            <a:ext cx="2182483" cy="2123658"/>
          </a:xfrm>
          <a:prstGeom prst="rect">
            <a:avLst/>
          </a:prstGeom>
        </p:spPr>
        <p:txBody>
          <a:bodyPr wrap="square">
            <a:spAutoFit/>
          </a:bodyPr>
          <a:lstStyle/>
          <a:p>
            <a:pPr marL="171450" lvl="1" indent="-171450">
              <a:buFont typeface="Arial" panose="020B0604020202020204" pitchFamily="34" charset="0"/>
              <a:buChar char="•"/>
            </a:pPr>
            <a:r>
              <a:rPr lang="en-US" sz="1200" dirty="0">
                <a:solidFill>
                  <a:schemeClr val="tx1"/>
                </a:solidFill>
              </a:rPr>
              <a:t>Great engine for displaying and render </a:t>
            </a:r>
            <a:r>
              <a:rPr lang="en-US" sz="1200" dirty="0" err="1">
                <a:solidFill>
                  <a:schemeClr val="tx1"/>
                </a:solidFill>
              </a:rPr>
              <a:t>javascript</a:t>
            </a:r>
            <a:r>
              <a:rPr lang="en-US" sz="1200" dirty="0">
                <a:solidFill>
                  <a:schemeClr val="tx1"/>
                </a:solidFill>
              </a:rPr>
              <a:t> in browser</a:t>
            </a:r>
          </a:p>
          <a:p>
            <a:pPr marL="171450" lvl="1" indent="-171450">
              <a:buFont typeface="Arial" panose="020B0604020202020204" pitchFamily="34" charset="0"/>
              <a:buChar char="•"/>
            </a:pPr>
            <a:r>
              <a:rPr lang="en-US" sz="1200" dirty="0">
                <a:solidFill>
                  <a:schemeClr val="tx1"/>
                </a:solidFill>
              </a:rPr>
              <a:t>Goes hand and hand with angular as they both have methods to communicate in both directions (Front-end to back-End</a:t>
            </a:r>
          </a:p>
          <a:p>
            <a:pPr marL="171450" lvl="1" indent="-171450">
              <a:buFont typeface="Arial" panose="020B0604020202020204" pitchFamily="34" charset="0"/>
              <a:buChar char="•"/>
            </a:pPr>
            <a:r>
              <a:rPr lang="en-US" sz="1200" dirty="0">
                <a:solidFill>
                  <a:schemeClr val="tx1"/>
                </a:solidFill>
              </a:rPr>
              <a:t>Easy syntax to read as it is a wrapper around vanilla JS</a:t>
            </a:r>
          </a:p>
        </p:txBody>
      </p:sp>
      <p:sp>
        <p:nvSpPr>
          <p:cNvPr id="23" name="Rectangle 22">
            <a:extLst>
              <a:ext uri="{FF2B5EF4-FFF2-40B4-BE49-F238E27FC236}">
                <a16:creationId xmlns:a16="http://schemas.microsoft.com/office/drawing/2014/main" id="{F02173E5-03FA-934F-81A6-CF648D7A9F34}"/>
              </a:ext>
            </a:extLst>
          </p:cNvPr>
          <p:cNvSpPr/>
          <p:nvPr/>
        </p:nvSpPr>
        <p:spPr>
          <a:xfrm>
            <a:off x="6309188" y="2245830"/>
            <a:ext cx="2110193" cy="1569660"/>
          </a:xfrm>
          <a:prstGeom prst="rect">
            <a:avLst/>
          </a:prstGeom>
        </p:spPr>
        <p:txBody>
          <a:bodyPr wrap="square">
            <a:spAutoFit/>
          </a:bodyPr>
          <a:lstStyle/>
          <a:p>
            <a:pPr marL="171450" lvl="1" indent="-171450">
              <a:buFont typeface="Arial" panose="020B0604020202020204" pitchFamily="34" charset="0"/>
              <a:buChar char="•"/>
            </a:pPr>
            <a:r>
              <a:rPr lang="en-US" sz="1200" dirty="0">
                <a:solidFill>
                  <a:schemeClr val="tx1"/>
                </a:solidFill>
              </a:rPr>
              <a:t>Great Engine for templating views need</a:t>
            </a:r>
          </a:p>
          <a:p>
            <a:pPr marL="171450" lvl="1" indent="-171450">
              <a:buFont typeface="Arial" panose="020B0604020202020204" pitchFamily="34" charset="0"/>
              <a:buChar char="•"/>
            </a:pPr>
            <a:r>
              <a:rPr lang="en-US" sz="1200" dirty="0">
                <a:solidFill>
                  <a:schemeClr val="tx1"/>
                </a:solidFill>
              </a:rPr>
              <a:t>Use of Angular Material for styling</a:t>
            </a:r>
          </a:p>
          <a:p>
            <a:pPr marL="171450" lvl="1" indent="-171450">
              <a:buFont typeface="Arial" panose="020B0604020202020204" pitchFamily="34" charset="0"/>
              <a:buChar char="•"/>
            </a:pPr>
            <a:r>
              <a:rPr lang="en-US" sz="1200" dirty="0">
                <a:solidFill>
                  <a:schemeClr val="tx1"/>
                </a:solidFill>
              </a:rPr>
              <a:t>Allows easy methods and functions to easily communicate with backend API</a:t>
            </a:r>
          </a:p>
        </p:txBody>
      </p:sp>
      <p:grpSp>
        <p:nvGrpSpPr>
          <p:cNvPr id="100" name="Google Shape;2487;p42">
            <a:extLst>
              <a:ext uri="{FF2B5EF4-FFF2-40B4-BE49-F238E27FC236}">
                <a16:creationId xmlns:a16="http://schemas.microsoft.com/office/drawing/2014/main" id="{74F07A29-759D-B54F-8DA1-FD2DCA48DA41}"/>
              </a:ext>
            </a:extLst>
          </p:cNvPr>
          <p:cNvGrpSpPr/>
          <p:nvPr/>
        </p:nvGrpSpPr>
        <p:grpSpPr>
          <a:xfrm>
            <a:off x="-16033" y="2715189"/>
            <a:ext cx="1779728" cy="2339529"/>
            <a:chOff x="6388923" y="1763938"/>
            <a:chExt cx="2119128" cy="2785685"/>
          </a:xfrm>
        </p:grpSpPr>
        <p:sp>
          <p:nvSpPr>
            <p:cNvPr id="101" name="Google Shape;2488;p42">
              <a:extLst>
                <a:ext uri="{FF2B5EF4-FFF2-40B4-BE49-F238E27FC236}">
                  <a16:creationId xmlns:a16="http://schemas.microsoft.com/office/drawing/2014/main" id="{2A573695-8973-F046-9BA1-CEB13D65C7F5}"/>
                </a:ext>
              </a:extLst>
            </p:cNvPr>
            <p:cNvSpPr/>
            <p:nvPr/>
          </p:nvSpPr>
          <p:spPr>
            <a:xfrm rot="5400000">
              <a:off x="6557211" y="2543488"/>
              <a:ext cx="7475" cy="344052"/>
            </a:xfrm>
            <a:custGeom>
              <a:avLst/>
              <a:gdLst/>
              <a:ahLst/>
              <a:cxnLst/>
              <a:rect l="l" t="t" r="r" b="b"/>
              <a:pathLst>
                <a:path w="280" h="26030" extrusionOk="0">
                  <a:moveTo>
                    <a:pt x="140" y="0"/>
                  </a:moveTo>
                  <a:cubicBezTo>
                    <a:pt x="84" y="0"/>
                    <a:pt x="1" y="5831"/>
                    <a:pt x="1" y="13029"/>
                  </a:cubicBezTo>
                  <a:cubicBezTo>
                    <a:pt x="1" y="20199"/>
                    <a:pt x="84" y="26030"/>
                    <a:pt x="140" y="26030"/>
                  </a:cubicBezTo>
                  <a:cubicBezTo>
                    <a:pt x="224" y="26030"/>
                    <a:pt x="280" y="20199"/>
                    <a:pt x="280" y="13029"/>
                  </a:cubicBezTo>
                  <a:cubicBezTo>
                    <a:pt x="280" y="5831"/>
                    <a:pt x="224"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2489;p42">
              <a:extLst>
                <a:ext uri="{FF2B5EF4-FFF2-40B4-BE49-F238E27FC236}">
                  <a16:creationId xmlns:a16="http://schemas.microsoft.com/office/drawing/2014/main" id="{01445ABB-D8D3-6B4D-8F8D-B289A09C8CB2}"/>
                </a:ext>
              </a:extLst>
            </p:cNvPr>
            <p:cNvGrpSpPr/>
            <p:nvPr/>
          </p:nvGrpSpPr>
          <p:grpSpPr>
            <a:xfrm>
              <a:off x="6563581" y="1763938"/>
              <a:ext cx="1944470" cy="2785685"/>
              <a:chOff x="3519150" y="1453075"/>
              <a:chExt cx="2803850" cy="4016850"/>
            </a:xfrm>
          </p:grpSpPr>
          <p:sp>
            <p:nvSpPr>
              <p:cNvPr id="103" name="Google Shape;2490;p42">
                <a:extLst>
                  <a:ext uri="{FF2B5EF4-FFF2-40B4-BE49-F238E27FC236}">
                    <a16:creationId xmlns:a16="http://schemas.microsoft.com/office/drawing/2014/main" id="{3EA5F666-575E-8843-8149-B575A9FC63C4}"/>
                  </a:ext>
                </a:extLst>
              </p:cNvPr>
              <p:cNvSpPr/>
              <p:nvPr/>
            </p:nvSpPr>
            <p:spPr>
              <a:xfrm>
                <a:off x="5301875" y="3814175"/>
                <a:ext cx="1021125" cy="1459050"/>
              </a:xfrm>
              <a:custGeom>
                <a:avLst/>
                <a:gdLst/>
                <a:ahLst/>
                <a:cxnLst/>
                <a:rect l="l" t="t" r="r" b="b"/>
                <a:pathLst>
                  <a:path w="40845" h="58362" extrusionOk="0">
                    <a:moveTo>
                      <a:pt x="36334" y="1"/>
                    </a:moveTo>
                    <a:cubicBezTo>
                      <a:pt x="35149" y="1"/>
                      <a:pt x="33054" y="829"/>
                      <a:pt x="30690" y="5521"/>
                    </a:cubicBezTo>
                    <a:cubicBezTo>
                      <a:pt x="27063" y="12774"/>
                      <a:pt x="25696" y="16987"/>
                      <a:pt x="25696" y="16987"/>
                    </a:cubicBezTo>
                    <a:cubicBezTo>
                      <a:pt x="25696" y="16987"/>
                      <a:pt x="25155" y="17846"/>
                      <a:pt x="24433" y="17846"/>
                    </a:cubicBezTo>
                    <a:cubicBezTo>
                      <a:pt x="24199" y="17846"/>
                      <a:pt x="23947" y="17756"/>
                      <a:pt x="23687" y="17517"/>
                    </a:cubicBezTo>
                    <a:cubicBezTo>
                      <a:pt x="22713" y="16620"/>
                      <a:pt x="21410" y="14193"/>
                      <a:pt x="19842" y="14193"/>
                    </a:cubicBezTo>
                    <a:cubicBezTo>
                      <a:pt x="19703" y="14193"/>
                      <a:pt x="19562" y="14212"/>
                      <a:pt x="19419" y="14253"/>
                    </a:cubicBezTo>
                    <a:cubicBezTo>
                      <a:pt x="17577" y="14811"/>
                      <a:pt x="16991" y="16848"/>
                      <a:pt x="17382" y="19861"/>
                    </a:cubicBezTo>
                    <a:cubicBezTo>
                      <a:pt x="17745" y="22874"/>
                      <a:pt x="18330" y="29486"/>
                      <a:pt x="18386" y="30100"/>
                    </a:cubicBezTo>
                    <a:cubicBezTo>
                      <a:pt x="18429" y="30553"/>
                      <a:pt x="18239" y="31172"/>
                      <a:pt x="17764" y="31172"/>
                    </a:cubicBezTo>
                    <a:cubicBezTo>
                      <a:pt x="17624" y="31172"/>
                      <a:pt x="17460" y="31119"/>
                      <a:pt x="17270" y="30992"/>
                    </a:cubicBezTo>
                    <a:cubicBezTo>
                      <a:pt x="16612" y="30538"/>
                      <a:pt x="13328" y="27015"/>
                      <a:pt x="10880" y="27015"/>
                    </a:cubicBezTo>
                    <a:cubicBezTo>
                      <a:pt x="10321" y="27015"/>
                      <a:pt x="9805" y="27199"/>
                      <a:pt x="9375" y="27645"/>
                    </a:cubicBezTo>
                    <a:cubicBezTo>
                      <a:pt x="7031" y="30044"/>
                      <a:pt x="9459" y="38246"/>
                      <a:pt x="9710" y="39139"/>
                    </a:cubicBezTo>
                    <a:cubicBezTo>
                      <a:pt x="9989" y="40060"/>
                      <a:pt x="9793" y="40450"/>
                      <a:pt x="9375" y="40673"/>
                    </a:cubicBezTo>
                    <a:cubicBezTo>
                      <a:pt x="9352" y="40686"/>
                      <a:pt x="9326" y="40691"/>
                      <a:pt x="9298" y="40691"/>
                    </a:cubicBezTo>
                    <a:cubicBezTo>
                      <a:pt x="8799" y="40691"/>
                      <a:pt x="7430" y="38922"/>
                      <a:pt x="6111" y="37577"/>
                    </a:cubicBezTo>
                    <a:cubicBezTo>
                      <a:pt x="5118" y="36584"/>
                      <a:pt x="3909" y="35606"/>
                      <a:pt x="2842" y="35606"/>
                    </a:cubicBezTo>
                    <a:cubicBezTo>
                      <a:pt x="2379" y="35606"/>
                      <a:pt x="1943" y="35790"/>
                      <a:pt x="1563" y="36238"/>
                    </a:cubicBezTo>
                    <a:cubicBezTo>
                      <a:pt x="336" y="37744"/>
                      <a:pt x="1" y="43910"/>
                      <a:pt x="5943" y="53898"/>
                    </a:cubicBezTo>
                    <a:lnTo>
                      <a:pt x="9012" y="58361"/>
                    </a:lnTo>
                    <a:lnTo>
                      <a:pt x="14425" y="57999"/>
                    </a:lnTo>
                    <a:cubicBezTo>
                      <a:pt x="25975" y="56548"/>
                      <a:pt x="30634" y="52475"/>
                      <a:pt x="31052" y="50578"/>
                    </a:cubicBezTo>
                    <a:cubicBezTo>
                      <a:pt x="31471" y="48708"/>
                      <a:pt x="29211" y="48067"/>
                      <a:pt x="27202" y="47844"/>
                    </a:cubicBezTo>
                    <a:cubicBezTo>
                      <a:pt x="25222" y="47620"/>
                      <a:pt x="22850" y="47648"/>
                      <a:pt x="22766" y="47174"/>
                    </a:cubicBezTo>
                    <a:cubicBezTo>
                      <a:pt x="22683" y="46700"/>
                      <a:pt x="22878" y="46309"/>
                      <a:pt x="23743" y="45946"/>
                    </a:cubicBezTo>
                    <a:cubicBezTo>
                      <a:pt x="24608" y="45584"/>
                      <a:pt x="32559" y="42459"/>
                      <a:pt x="33033" y="39139"/>
                    </a:cubicBezTo>
                    <a:cubicBezTo>
                      <a:pt x="33480" y="35791"/>
                      <a:pt x="26449" y="35261"/>
                      <a:pt x="25501" y="34954"/>
                    </a:cubicBezTo>
                    <a:cubicBezTo>
                      <a:pt x="24580" y="34619"/>
                      <a:pt x="25054" y="33838"/>
                      <a:pt x="25556" y="33531"/>
                    </a:cubicBezTo>
                    <a:cubicBezTo>
                      <a:pt x="26031" y="33197"/>
                      <a:pt x="31638" y="29570"/>
                      <a:pt x="34233" y="28007"/>
                    </a:cubicBezTo>
                    <a:cubicBezTo>
                      <a:pt x="36827" y="26473"/>
                      <a:pt x="38083" y="24743"/>
                      <a:pt x="37385" y="22958"/>
                    </a:cubicBezTo>
                    <a:cubicBezTo>
                      <a:pt x="36716" y="21256"/>
                      <a:pt x="33619" y="21814"/>
                      <a:pt x="32196" y="21590"/>
                    </a:cubicBezTo>
                    <a:cubicBezTo>
                      <a:pt x="30773" y="21367"/>
                      <a:pt x="31387" y="19693"/>
                      <a:pt x="31387" y="19693"/>
                    </a:cubicBezTo>
                    <a:cubicBezTo>
                      <a:pt x="31387" y="19693"/>
                      <a:pt x="33842" y="16039"/>
                      <a:pt x="37330" y="8701"/>
                    </a:cubicBezTo>
                    <a:cubicBezTo>
                      <a:pt x="40845" y="1364"/>
                      <a:pt x="37302" y="164"/>
                      <a:pt x="37302" y="164"/>
                    </a:cubicBezTo>
                    <a:lnTo>
                      <a:pt x="37302" y="164"/>
                    </a:lnTo>
                    <a:lnTo>
                      <a:pt x="37358" y="248"/>
                    </a:lnTo>
                    <a:cubicBezTo>
                      <a:pt x="37358" y="248"/>
                      <a:pt x="36982" y="1"/>
                      <a:pt x="36334"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1;p42">
                <a:extLst>
                  <a:ext uri="{FF2B5EF4-FFF2-40B4-BE49-F238E27FC236}">
                    <a16:creationId xmlns:a16="http://schemas.microsoft.com/office/drawing/2014/main" id="{35DFDD49-F6C2-7B4C-878A-6C37F243B2F3}"/>
                  </a:ext>
                </a:extLst>
              </p:cNvPr>
              <p:cNvSpPr/>
              <p:nvPr/>
            </p:nvSpPr>
            <p:spPr>
              <a:xfrm>
                <a:off x="5432300" y="3982875"/>
                <a:ext cx="721925" cy="1477975"/>
              </a:xfrm>
              <a:custGeom>
                <a:avLst/>
                <a:gdLst/>
                <a:ahLst/>
                <a:cxnLst/>
                <a:rect l="l" t="t" r="r" b="b"/>
                <a:pathLst>
                  <a:path w="28877" h="59119" extrusionOk="0">
                    <a:moveTo>
                      <a:pt x="28876" y="0"/>
                    </a:moveTo>
                    <a:lnTo>
                      <a:pt x="28793" y="140"/>
                    </a:lnTo>
                    <a:lnTo>
                      <a:pt x="28570" y="586"/>
                    </a:lnTo>
                    <a:lnTo>
                      <a:pt x="27733" y="2344"/>
                    </a:lnTo>
                    <a:cubicBezTo>
                      <a:pt x="27007" y="3850"/>
                      <a:pt x="25947" y="5998"/>
                      <a:pt x="24636" y="8677"/>
                    </a:cubicBezTo>
                    <a:cubicBezTo>
                      <a:pt x="22013" y="14061"/>
                      <a:pt x="18386" y="21455"/>
                      <a:pt x="14341" y="29601"/>
                    </a:cubicBezTo>
                    <a:cubicBezTo>
                      <a:pt x="10268" y="37748"/>
                      <a:pt x="6641" y="45169"/>
                      <a:pt x="4046" y="50525"/>
                    </a:cubicBezTo>
                    <a:cubicBezTo>
                      <a:pt x="2763" y="53232"/>
                      <a:pt x="1703" y="55408"/>
                      <a:pt x="1005" y="56914"/>
                    </a:cubicBezTo>
                    <a:lnTo>
                      <a:pt x="196" y="58672"/>
                    </a:lnTo>
                    <a:lnTo>
                      <a:pt x="1" y="59118"/>
                    </a:lnTo>
                    <a:cubicBezTo>
                      <a:pt x="57" y="59035"/>
                      <a:pt x="140" y="58867"/>
                      <a:pt x="224" y="58672"/>
                    </a:cubicBezTo>
                    <a:cubicBezTo>
                      <a:pt x="419" y="58253"/>
                      <a:pt x="726" y="57668"/>
                      <a:pt x="1089" y="56942"/>
                    </a:cubicBezTo>
                    <a:cubicBezTo>
                      <a:pt x="1814" y="55436"/>
                      <a:pt x="2875" y="53260"/>
                      <a:pt x="4158" y="50581"/>
                    </a:cubicBezTo>
                    <a:cubicBezTo>
                      <a:pt x="6780" y="45197"/>
                      <a:pt x="10435" y="37803"/>
                      <a:pt x="14481" y="29657"/>
                    </a:cubicBezTo>
                    <a:cubicBezTo>
                      <a:pt x="18526" y="21510"/>
                      <a:pt x="22181" y="14117"/>
                      <a:pt x="24775" y="8733"/>
                    </a:cubicBezTo>
                    <a:cubicBezTo>
                      <a:pt x="26059" y="6054"/>
                      <a:pt x="27119" y="3878"/>
                      <a:pt x="27816" y="2344"/>
                    </a:cubicBezTo>
                    <a:cubicBezTo>
                      <a:pt x="28151" y="1590"/>
                      <a:pt x="28430" y="1005"/>
                      <a:pt x="28625" y="614"/>
                    </a:cubicBezTo>
                    <a:cubicBezTo>
                      <a:pt x="28709" y="419"/>
                      <a:pt x="28793" y="251"/>
                      <a:pt x="28821" y="168"/>
                    </a:cubicBezTo>
                    <a:cubicBezTo>
                      <a:pt x="28876" y="56"/>
                      <a:pt x="28876" y="0"/>
                      <a:pt x="288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92;p42">
                <a:extLst>
                  <a:ext uri="{FF2B5EF4-FFF2-40B4-BE49-F238E27FC236}">
                    <a16:creationId xmlns:a16="http://schemas.microsoft.com/office/drawing/2014/main" id="{64916A74-2124-EF44-8F09-67CA95717C9E}"/>
                  </a:ext>
                </a:extLst>
              </p:cNvPr>
              <p:cNvSpPr/>
              <p:nvPr/>
            </p:nvSpPr>
            <p:spPr>
              <a:xfrm>
                <a:off x="5834050" y="4270925"/>
                <a:ext cx="62800" cy="239950"/>
              </a:xfrm>
              <a:custGeom>
                <a:avLst/>
                <a:gdLst/>
                <a:ahLst/>
                <a:cxnLst/>
                <a:rect l="l" t="t" r="r" b="b"/>
                <a:pathLst>
                  <a:path w="2512" h="9598" extrusionOk="0">
                    <a:moveTo>
                      <a:pt x="1" y="0"/>
                    </a:moveTo>
                    <a:cubicBezTo>
                      <a:pt x="1" y="140"/>
                      <a:pt x="29" y="252"/>
                      <a:pt x="84" y="391"/>
                    </a:cubicBezTo>
                    <a:cubicBezTo>
                      <a:pt x="140" y="670"/>
                      <a:pt x="224" y="1033"/>
                      <a:pt x="336" y="1423"/>
                    </a:cubicBezTo>
                    <a:cubicBezTo>
                      <a:pt x="559" y="2344"/>
                      <a:pt x="866" y="3488"/>
                      <a:pt x="1173" y="4827"/>
                    </a:cubicBezTo>
                    <a:cubicBezTo>
                      <a:pt x="1507" y="6166"/>
                      <a:pt x="1814" y="7366"/>
                      <a:pt x="2065" y="8231"/>
                    </a:cubicBezTo>
                    <a:cubicBezTo>
                      <a:pt x="2177" y="8649"/>
                      <a:pt x="2288" y="8984"/>
                      <a:pt x="2372" y="9235"/>
                    </a:cubicBezTo>
                    <a:cubicBezTo>
                      <a:pt x="2400" y="9347"/>
                      <a:pt x="2456" y="9486"/>
                      <a:pt x="2512" y="9598"/>
                    </a:cubicBezTo>
                    <a:cubicBezTo>
                      <a:pt x="2512" y="9458"/>
                      <a:pt x="2484" y="9319"/>
                      <a:pt x="2428" y="9207"/>
                    </a:cubicBezTo>
                    <a:cubicBezTo>
                      <a:pt x="2372" y="8928"/>
                      <a:pt x="2288" y="8566"/>
                      <a:pt x="2177" y="8175"/>
                    </a:cubicBezTo>
                    <a:lnTo>
                      <a:pt x="1368" y="4771"/>
                    </a:lnTo>
                    <a:cubicBezTo>
                      <a:pt x="1033" y="3432"/>
                      <a:pt x="726" y="2232"/>
                      <a:pt x="447" y="1368"/>
                    </a:cubicBezTo>
                    <a:cubicBezTo>
                      <a:pt x="336" y="949"/>
                      <a:pt x="224" y="614"/>
                      <a:pt x="140" y="363"/>
                    </a:cubicBezTo>
                    <a:cubicBezTo>
                      <a:pt x="112" y="224"/>
                      <a:pt x="57"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93;p42">
                <a:extLst>
                  <a:ext uri="{FF2B5EF4-FFF2-40B4-BE49-F238E27FC236}">
                    <a16:creationId xmlns:a16="http://schemas.microsoft.com/office/drawing/2014/main" id="{C3B21398-0A3B-084D-B0E2-7430AD8A136B}"/>
                  </a:ext>
                </a:extLst>
              </p:cNvPr>
              <p:cNvSpPr/>
              <p:nvPr/>
            </p:nvSpPr>
            <p:spPr>
              <a:xfrm>
                <a:off x="5909375" y="4431325"/>
                <a:ext cx="274150" cy="81725"/>
              </a:xfrm>
              <a:custGeom>
                <a:avLst/>
                <a:gdLst/>
                <a:ahLst/>
                <a:cxnLst/>
                <a:rect l="l" t="t" r="r" b="b"/>
                <a:pathLst>
                  <a:path w="10966" h="3269" extrusionOk="0">
                    <a:moveTo>
                      <a:pt x="10934" y="0"/>
                    </a:moveTo>
                    <a:cubicBezTo>
                      <a:pt x="10837" y="0"/>
                      <a:pt x="8394" y="661"/>
                      <a:pt x="5441" y="1536"/>
                    </a:cubicBezTo>
                    <a:cubicBezTo>
                      <a:pt x="2428" y="2456"/>
                      <a:pt x="1" y="3210"/>
                      <a:pt x="1" y="3265"/>
                    </a:cubicBezTo>
                    <a:cubicBezTo>
                      <a:pt x="1" y="3268"/>
                      <a:pt x="4" y="3269"/>
                      <a:pt x="11" y="3269"/>
                    </a:cubicBezTo>
                    <a:cubicBezTo>
                      <a:pt x="188" y="3269"/>
                      <a:pt x="2597" y="2590"/>
                      <a:pt x="5497" y="1731"/>
                    </a:cubicBezTo>
                    <a:cubicBezTo>
                      <a:pt x="8510" y="838"/>
                      <a:pt x="10965" y="57"/>
                      <a:pt x="10937" y="1"/>
                    </a:cubicBezTo>
                    <a:cubicBezTo>
                      <a:pt x="10937" y="1"/>
                      <a:pt x="10936" y="0"/>
                      <a:pt x="109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94;p42">
                <a:extLst>
                  <a:ext uri="{FF2B5EF4-FFF2-40B4-BE49-F238E27FC236}">
                    <a16:creationId xmlns:a16="http://schemas.microsoft.com/office/drawing/2014/main" id="{83A227DA-79BA-F64A-BBB2-D8927E2B71D1}"/>
                  </a:ext>
                </a:extLst>
              </p:cNvPr>
              <p:cNvSpPr/>
              <p:nvPr/>
            </p:nvSpPr>
            <p:spPr>
              <a:xfrm>
                <a:off x="5739900" y="4807450"/>
                <a:ext cx="252500" cy="14975"/>
              </a:xfrm>
              <a:custGeom>
                <a:avLst/>
                <a:gdLst/>
                <a:ahLst/>
                <a:cxnLst/>
                <a:rect l="l" t="t" r="r" b="b"/>
                <a:pathLst>
                  <a:path w="10100" h="599" extrusionOk="0">
                    <a:moveTo>
                      <a:pt x="9891" y="1"/>
                    </a:moveTo>
                    <a:cubicBezTo>
                      <a:pt x="9821" y="1"/>
                      <a:pt x="9751" y="8"/>
                      <a:pt x="9681" y="22"/>
                    </a:cubicBezTo>
                    <a:lnTo>
                      <a:pt x="8621" y="105"/>
                    </a:lnTo>
                    <a:cubicBezTo>
                      <a:pt x="7701" y="189"/>
                      <a:pt x="6445" y="273"/>
                      <a:pt x="5050" y="357"/>
                    </a:cubicBezTo>
                    <a:cubicBezTo>
                      <a:pt x="3655" y="412"/>
                      <a:pt x="2400" y="440"/>
                      <a:pt x="1479" y="440"/>
                    </a:cubicBezTo>
                    <a:lnTo>
                      <a:pt x="391" y="440"/>
                    </a:lnTo>
                    <a:cubicBezTo>
                      <a:pt x="252" y="440"/>
                      <a:pt x="112" y="440"/>
                      <a:pt x="0" y="468"/>
                    </a:cubicBezTo>
                    <a:cubicBezTo>
                      <a:pt x="112" y="496"/>
                      <a:pt x="252" y="524"/>
                      <a:pt x="391" y="524"/>
                    </a:cubicBezTo>
                    <a:cubicBezTo>
                      <a:pt x="642" y="552"/>
                      <a:pt x="1005" y="580"/>
                      <a:pt x="1479" y="580"/>
                    </a:cubicBezTo>
                    <a:cubicBezTo>
                      <a:pt x="1860" y="591"/>
                      <a:pt x="2299" y="598"/>
                      <a:pt x="2782" y="598"/>
                    </a:cubicBezTo>
                    <a:cubicBezTo>
                      <a:pt x="3464" y="598"/>
                      <a:pt x="4233" y="585"/>
                      <a:pt x="5050" y="552"/>
                    </a:cubicBezTo>
                    <a:cubicBezTo>
                      <a:pt x="6445" y="496"/>
                      <a:pt x="7701" y="357"/>
                      <a:pt x="8621" y="245"/>
                    </a:cubicBezTo>
                    <a:cubicBezTo>
                      <a:pt x="9068" y="189"/>
                      <a:pt x="9458" y="133"/>
                      <a:pt x="9709" y="105"/>
                    </a:cubicBezTo>
                    <a:cubicBezTo>
                      <a:pt x="9821" y="78"/>
                      <a:pt x="9960" y="50"/>
                      <a:pt x="10100" y="22"/>
                    </a:cubicBezTo>
                    <a:cubicBezTo>
                      <a:pt x="10030" y="8"/>
                      <a:pt x="9960" y="1"/>
                      <a:pt x="98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95;p42">
                <a:extLst>
                  <a:ext uri="{FF2B5EF4-FFF2-40B4-BE49-F238E27FC236}">
                    <a16:creationId xmlns:a16="http://schemas.microsoft.com/office/drawing/2014/main" id="{19E3119F-BD62-1B47-9DD4-C6AF5D40C14B}"/>
                  </a:ext>
                </a:extLst>
              </p:cNvPr>
              <p:cNvSpPr/>
              <p:nvPr/>
            </p:nvSpPr>
            <p:spPr>
              <a:xfrm>
                <a:off x="5623425" y="4614775"/>
                <a:ext cx="118600" cy="202300"/>
              </a:xfrm>
              <a:custGeom>
                <a:avLst/>
                <a:gdLst/>
                <a:ahLst/>
                <a:cxnLst/>
                <a:rect l="l" t="t" r="r" b="b"/>
                <a:pathLst>
                  <a:path w="4744" h="8092" extrusionOk="0">
                    <a:moveTo>
                      <a:pt x="0" y="1"/>
                    </a:moveTo>
                    <a:cubicBezTo>
                      <a:pt x="56" y="112"/>
                      <a:pt x="112" y="252"/>
                      <a:pt x="168" y="363"/>
                    </a:cubicBezTo>
                    <a:cubicBezTo>
                      <a:pt x="279" y="559"/>
                      <a:pt x="447" y="866"/>
                      <a:pt x="642" y="1228"/>
                    </a:cubicBezTo>
                    <a:cubicBezTo>
                      <a:pt x="1060" y="1982"/>
                      <a:pt x="1646" y="2986"/>
                      <a:pt x="2288" y="4102"/>
                    </a:cubicBezTo>
                    <a:cubicBezTo>
                      <a:pt x="2958" y="5218"/>
                      <a:pt x="3543" y="6222"/>
                      <a:pt x="3990" y="6920"/>
                    </a:cubicBezTo>
                    <a:cubicBezTo>
                      <a:pt x="4213" y="7282"/>
                      <a:pt x="4408" y="7589"/>
                      <a:pt x="4520" y="7785"/>
                    </a:cubicBezTo>
                    <a:cubicBezTo>
                      <a:pt x="4576" y="7896"/>
                      <a:pt x="4659" y="7980"/>
                      <a:pt x="4743" y="8091"/>
                    </a:cubicBezTo>
                    <a:cubicBezTo>
                      <a:pt x="4715" y="7952"/>
                      <a:pt x="4659" y="7840"/>
                      <a:pt x="4576" y="7729"/>
                    </a:cubicBezTo>
                    <a:cubicBezTo>
                      <a:pt x="4464" y="7533"/>
                      <a:pt x="4297" y="7227"/>
                      <a:pt x="4101" y="6864"/>
                    </a:cubicBezTo>
                    <a:cubicBezTo>
                      <a:pt x="3683" y="6111"/>
                      <a:pt x="3097" y="5106"/>
                      <a:pt x="2455" y="3990"/>
                    </a:cubicBezTo>
                    <a:cubicBezTo>
                      <a:pt x="1814" y="2874"/>
                      <a:pt x="1200" y="1870"/>
                      <a:pt x="754" y="1145"/>
                    </a:cubicBezTo>
                    <a:cubicBezTo>
                      <a:pt x="530" y="782"/>
                      <a:pt x="363" y="503"/>
                      <a:pt x="223" y="308"/>
                    </a:cubicBezTo>
                    <a:cubicBezTo>
                      <a:pt x="168" y="196"/>
                      <a:pt x="84" y="84"/>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96;p42">
                <a:extLst>
                  <a:ext uri="{FF2B5EF4-FFF2-40B4-BE49-F238E27FC236}">
                    <a16:creationId xmlns:a16="http://schemas.microsoft.com/office/drawing/2014/main" id="{DA04F043-5339-1749-B666-F9DFE045DBA7}"/>
                  </a:ext>
                </a:extLst>
              </p:cNvPr>
              <p:cNvSpPr/>
              <p:nvPr/>
            </p:nvSpPr>
            <p:spPr>
              <a:xfrm>
                <a:off x="5439975" y="4866575"/>
                <a:ext cx="154175" cy="256700"/>
              </a:xfrm>
              <a:custGeom>
                <a:avLst/>
                <a:gdLst/>
                <a:ahLst/>
                <a:cxnLst/>
                <a:rect l="l" t="t" r="r" b="b"/>
                <a:pathLst>
                  <a:path w="6167" h="10268" extrusionOk="0">
                    <a:moveTo>
                      <a:pt x="1" y="0"/>
                    </a:moveTo>
                    <a:lnTo>
                      <a:pt x="1" y="0"/>
                    </a:lnTo>
                    <a:cubicBezTo>
                      <a:pt x="57" y="140"/>
                      <a:pt x="112" y="279"/>
                      <a:pt x="196" y="419"/>
                    </a:cubicBezTo>
                    <a:lnTo>
                      <a:pt x="838" y="1535"/>
                    </a:lnTo>
                    <a:cubicBezTo>
                      <a:pt x="1396" y="2483"/>
                      <a:pt x="2149" y="3767"/>
                      <a:pt x="2986" y="5190"/>
                    </a:cubicBezTo>
                    <a:cubicBezTo>
                      <a:pt x="3851" y="6612"/>
                      <a:pt x="4632" y="7868"/>
                      <a:pt x="5190" y="8789"/>
                    </a:cubicBezTo>
                    <a:lnTo>
                      <a:pt x="5888" y="9877"/>
                    </a:lnTo>
                    <a:cubicBezTo>
                      <a:pt x="5971" y="10016"/>
                      <a:pt x="6055" y="10156"/>
                      <a:pt x="6167" y="10267"/>
                    </a:cubicBezTo>
                    <a:cubicBezTo>
                      <a:pt x="6111" y="10128"/>
                      <a:pt x="6027" y="9988"/>
                      <a:pt x="5943" y="9849"/>
                    </a:cubicBezTo>
                    <a:lnTo>
                      <a:pt x="5302" y="8733"/>
                    </a:lnTo>
                    <a:cubicBezTo>
                      <a:pt x="4772" y="7784"/>
                      <a:pt x="4018" y="6501"/>
                      <a:pt x="3153" y="5078"/>
                    </a:cubicBezTo>
                    <a:cubicBezTo>
                      <a:pt x="2316" y="3683"/>
                      <a:pt x="1535" y="2400"/>
                      <a:pt x="949" y="1479"/>
                    </a:cubicBezTo>
                    <a:lnTo>
                      <a:pt x="252" y="391"/>
                    </a:lnTo>
                    <a:cubicBezTo>
                      <a:pt x="196" y="251"/>
                      <a:pt x="85"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97;p42">
                <a:extLst>
                  <a:ext uri="{FF2B5EF4-FFF2-40B4-BE49-F238E27FC236}">
                    <a16:creationId xmlns:a16="http://schemas.microsoft.com/office/drawing/2014/main" id="{02DF72A9-89AB-6B4B-B0AF-1846B8EE7943}"/>
                  </a:ext>
                </a:extLst>
              </p:cNvPr>
              <p:cNvSpPr/>
              <p:nvPr/>
            </p:nvSpPr>
            <p:spPr>
              <a:xfrm>
                <a:off x="5592025" y="5092550"/>
                <a:ext cx="319475" cy="24450"/>
              </a:xfrm>
              <a:custGeom>
                <a:avLst/>
                <a:gdLst/>
                <a:ahLst/>
                <a:cxnLst/>
                <a:rect l="l" t="t" r="r" b="b"/>
                <a:pathLst>
                  <a:path w="12779" h="978" extrusionOk="0">
                    <a:moveTo>
                      <a:pt x="12779" y="1"/>
                    </a:moveTo>
                    <a:cubicBezTo>
                      <a:pt x="12611" y="1"/>
                      <a:pt x="12444" y="1"/>
                      <a:pt x="12276" y="29"/>
                    </a:cubicBezTo>
                    <a:lnTo>
                      <a:pt x="10909" y="196"/>
                    </a:lnTo>
                    <a:cubicBezTo>
                      <a:pt x="9765" y="308"/>
                      <a:pt x="8175" y="475"/>
                      <a:pt x="6390" y="586"/>
                    </a:cubicBezTo>
                    <a:cubicBezTo>
                      <a:pt x="4632" y="726"/>
                      <a:pt x="3014" y="782"/>
                      <a:pt x="1870" y="838"/>
                    </a:cubicBezTo>
                    <a:lnTo>
                      <a:pt x="503" y="893"/>
                    </a:lnTo>
                    <a:cubicBezTo>
                      <a:pt x="336" y="893"/>
                      <a:pt x="168" y="921"/>
                      <a:pt x="1" y="949"/>
                    </a:cubicBezTo>
                    <a:cubicBezTo>
                      <a:pt x="140" y="977"/>
                      <a:pt x="308" y="977"/>
                      <a:pt x="475" y="977"/>
                    </a:cubicBezTo>
                    <a:lnTo>
                      <a:pt x="1870" y="977"/>
                    </a:lnTo>
                    <a:cubicBezTo>
                      <a:pt x="3014" y="949"/>
                      <a:pt x="4604" y="893"/>
                      <a:pt x="6390" y="782"/>
                    </a:cubicBezTo>
                    <a:cubicBezTo>
                      <a:pt x="8175" y="642"/>
                      <a:pt x="9793" y="475"/>
                      <a:pt x="10937" y="308"/>
                    </a:cubicBezTo>
                    <a:cubicBezTo>
                      <a:pt x="11495" y="224"/>
                      <a:pt x="11969" y="168"/>
                      <a:pt x="12304" y="112"/>
                    </a:cubicBezTo>
                    <a:cubicBezTo>
                      <a:pt x="12472" y="84"/>
                      <a:pt x="12611" y="56"/>
                      <a:pt x="127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98;p42">
                <a:extLst>
                  <a:ext uri="{FF2B5EF4-FFF2-40B4-BE49-F238E27FC236}">
                    <a16:creationId xmlns:a16="http://schemas.microsoft.com/office/drawing/2014/main" id="{81EF44FF-FCDE-F04F-BB8A-B55117FEB13C}"/>
                  </a:ext>
                </a:extLst>
              </p:cNvPr>
              <p:cNvSpPr/>
              <p:nvPr/>
            </p:nvSpPr>
            <p:spPr>
              <a:xfrm>
                <a:off x="3812775" y="3743625"/>
                <a:ext cx="1487750" cy="1632125"/>
              </a:xfrm>
              <a:custGeom>
                <a:avLst/>
                <a:gdLst/>
                <a:ahLst/>
                <a:cxnLst/>
                <a:rect l="l" t="t" r="r" b="b"/>
                <a:pathLst>
                  <a:path w="59510" h="65285" extrusionOk="0">
                    <a:moveTo>
                      <a:pt x="1" y="1"/>
                    </a:moveTo>
                    <a:lnTo>
                      <a:pt x="1" y="65285"/>
                    </a:lnTo>
                    <a:lnTo>
                      <a:pt x="59509" y="65285"/>
                    </a:lnTo>
                    <a:lnTo>
                      <a:pt x="5950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99;p42">
                <a:extLst>
                  <a:ext uri="{FF2B5EF4-FFF2-40B4-BE49-F238E27FC236}">
                    <a16:creationId xmlns:a16="http://schemas.microsoft.com/office/drawing/2014/main" id="{59898C72-7AE5-8B4B-A4A2-1F8589433C25}"/>
                  </a:ext>
                </a:extLst>
              </p:cNvPr>
              <p:cNvSpPr/>
              <p:nvPr/>
            </p:nvSpPr>
            <p:spPr>
              <a:xfrm>
                <a:off x="3595875" y="4070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00;p42">
                <a:extLst>
                  <a:ext uri="{FF2B5EF4-FFF2-40B4-BE49-F238E27FC236}">
                    <a16:creationId xmlns:a16="http://schemas.microsoft.com/office/drawing/2014/main" id="{C9C0896D-9F9C-074D-9D97-D21965182807}"/>
                  </a:ext>
                </a:extLst>
              </p:cNvPr>
              <p:cNvSpPr/>
              <p:nvPr/>
            </p:nvSpPr>
            <p:spPr>
              <a:xfrm>
                <a:off x="3667700" y="4153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01;p42">
                <a:extLst>
                  <a:ext uri="{FF2B5EF4-FFF2-40B4-BE49-F238E27FC236}">
                    <a16:creationId xmlns:a16="http://schemas.microsoft.com/office/drawing/2014/main" id="{CD414C75-56BB-2540-B8F1-A73F06C2B47A}"/>
                  </a:ext>
                </a:extLst>
              </p:cNvPr>
              <p:cNvSpPr/>
              <p:nvPr/>
            </p:nvSpPr>
            <p:spPr>
              <a:xfrm>
                <a:off x="3667700" y="4238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02;p42">
                <a:extLst>
                  <a:ext uri="{FF2B5EF4-FFF2-40B4-BE49-F238E27FC236}">
                    <a16:creationId xmlns:a16="http://schemas.microsoft.com/office/drawing/2014/main" id="{A3BA06E2-BA4F-674C-AFD2-669EAA47378E}"/>
                  </a:ext>
                </a:extLst>
              </p:cNvPr>
              <p:cNvSpPr/>
              <p:nvPr/>
            </p:nvSpPr>
            <p:spPr>
              <a:xfrm>
                <a:off x="3667700" y="4326025"/>
                <a:ext cx="320175" cy="48850"/>
              </a:xfrm>
              <a:custGeom>
                <a:avLst/>
                <a:gdLst/>
                <a:ahLst/>
                <a:cxnLst/>
                <a:rect l="l" t="t" r="r" b="b"/>
                <a:pathLst>
                  <a:path w="12807" h="1954" extrusionOk="0">
                    <a:moveTo>
                      <a:pt x="1" y="1"/>
                    </a:moveTo>
                    <a:lnTo>
                      <a:pt x="1" y="1953"/>
                    </a:lnTo>
                    <a:lnTo>
                      <a:pt x="12806" y="1953"/>
                    </a:lnTo>
                    <a:lnTo>
                      <a:pt x="1280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03;p42">
                <a:extLst>
                  <a:ext uri="{FF2B5EF4-FFF2-40B4-BE49-F238E27FC236}">
                    <a16:creationId xmlns:a16="http://schemas.microsoft.com/office/drawing/2014/main" id="{7C0F8FF9-B475-8145-973A-91C40661E2A7}"/>
                  </a:ext>
                </a:extLst>
              </p:cNvPr>
              <p:cNvSpPr/>
              <p:nvPr/>
            </p:nvSpPr>
            <p:spPr>
              <a:xfrm>
                <a:off x="4071550" y="4164900"/>
                <a:ext cx="43250" cy="36975"/>
              </a:xfrm>
              <a:custGeom>
                <a:avLst/>
                <a:gdLst/>
                <a:ahLst/>
                <a:cxnLst/>
                <a:rect l="l" t="t" r="r" b="b"/>
                <a:pathLst>
                  <a:path w="1730" h="1479" extrusionOk="0">
                    <a:moveTo>
                      <a:pt x="1004" y="1"/>
                    </a:moveTo>
                    <a:cubicBezTo>
                      <a:pt x="335" y="1"/>
                      <a:pt x="0" y="782"/>
                      <a:pt x="474" y="1256"/>
                    </a:cubicBezTo>
                    <a:cubicBezTo>
                      <a:pt x="628" y="1410"/>
                      <a:pt x="814" y="1479"/>
                      <a:pt x="995" y="1479"/>
                    </a:cubicBezTo>
                    <a:cubicBezTo>
                      <a:pt x="1373" y="1479"/>
                      <a:pt x="1730" y="1179"/>
                      <a:pt x="1730" y="726"/>
                    </a:cubicBezTo>
                    <a:cubicBezTo>
                      <a:pt x="1730" y="336"/>
                      <a:pt x="1395"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04;p42">
                <a:extLst>
                  <a:ext uri="{FF2B5EF4-FFF2-40B4-BE49-F238E27FC236}">
                    <a16:creationId xmlns:a16="http://schemas.microsoft.com/office/drawing/2014/main" id="{6D96A1B0-9517-CB48-AC61-751E879BAE8F}"/>
                  </a:ext>
                </a:extLst>
              </p:cNvPr>
              <p:cNvSpPr/>
              <p:nvPr/>
            </p:nvSpPr>
            <p:spPr>
              <a:xfrm>
                <a:off x="41524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05;p42">
                <a:extLst>
                  <a:ext uri="{FF2B5EF4-FFF2-40B4-BE49-F238E27FC236}">
                    <a16:creationId xmlns:a16="http://schemas.microsoft.com/office/drawing/2014/main" id="{30405114-537D-4E4E-97E3-98A9F3E64834}"/>
                  </a:ext>
                </a:extLst>
              </p:cNvPr>
              <p:cNvSpPr/>
              <p:nvPr/>
            </p:nvSpPr>
            <p:spPr>
              <a:xfrm>
                <a:off x="4234050" y="4164900"/>
                <a:ext cx="43275" cy="36975"/>
              </a:xfrm>
              <a:custGeom>
                <a:avLst/>
                <a:gdLst/>
                <a:ahLst/>
                <a:cxnLst/>
                <a:rect l="l" t="t" r="r" b="b"/>
                <a:pathLst>
                  <a:path w="1731" h="1479" extrusionOk="0">
                    <a:moveTo>
                      <a:pt x="977" y="1"/>
                    </a:moveTo>
                    <a:cubicBezTo>
                      <a:pt x="335" y="1"/>
                      <a:pt x="1" y="782"/>
                      <a:pt x="475" y="1256"/>
                    </a:cubicBezTo>
                    <a:cubicBezTo>
                      <a:pt x="619" y="1410"/>
                      <a:pt x="802" y="1479"/>
                      <a:pt x="983" y="1479"/>
                    </a:cubicBezTo>
                    <a:cubicBezTo>
                      <a:pt x="1360" y="1479"/>
                      <a:pt x="1730" y="1179"/>
                      <a:pt x="1730" y="726"/>
                    </a:cubicBezTo>
                    <a:cubicBezTo>
                      <a:pt x="1702"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06;p42">
                <a:extLst>
                  <a:ext uri="{FF2B5EF4-FFF2-40B4-BE49-F238E27FC236}">
                    <a16:creationId xmlns:a16="http://schemas.microsoft.com/office/drawing/2014/main" id="{A9A9F377-A374-7F42-B978-62DA99A6F3A8}"/>
                  </a:ext>
                </a:extLst>
              </p:cNvPr>
              <p:cNvSpPr/>
              <p:nvPr/>
            </p:nvSpPr>
            <p:spPr>
              <a:xfrm>
                <a:off x="4314950"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07;p42">
                <a:extLst>
                  <a:ext uri="{FF2B5EF4-FFF2-40B4-BE49-F238E27FC236}">
                    <a16:creationId xmlns:a16="http://schemas.microsoft.com/office/drawing/2014/main" id="{57016B30-776C-6C41-A796-B90B9687E923}"/>
                  </a:ext>
                </a:extLst>
              </p:cNvPr>
              <p:cNvSpPr/>
              <p:nvPr/>
            </p:nvSpPr>
            <p:spPr>
              <a:xfrm>
                <a:off x="4942675" y="4164900"/>
                <a:ext cx="43275" cy="36975"/>
              </a:xfrm>
              <a:custGeom>
                <a:avLst/>
                <a:gdLst/>
                <a:ahLst/>
                <a:cxnLst/>
                <a:rect l="l" t="t" r="r" b="b"/>
                <a:pathLst>
                  <a:path w="1731" h="1479" extrusionOk="0">
                    <a:moveTo>
                      <a:pt x="1005" y="1"/>
                    </a:moveTo>
                    <a:cubicBezTo>
                      <a:pt x="336" y="1"/>
                      <a:pt x="1" y="782"/>
                      <a:pt x="475" y="1256"/>
                    </a:cubicBezTo>
                    <a:cubicBezTo>
                      <a:pt x="629" y="1410"/>
                      <a:pt x="815" y="1479"/>
                      <a:pt x="996" y="1479"/>
                    </a:cubicBezTo>
                    <a:cubicBezTo>
                      <a:pt x="1374" y="1479"/>
                      <a:pt x="1731" y="1179"/>
                      <a:pt x="1731" y="726"/>
                    </a:cubicBezTo>
                    <a:cubicBezTo>
                      <a:pt x="1731" y="336"/>
                      <a:pt x="1396"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08;p42">
                <a:extLst>
                  <a:ext uri="{FF2B5EF4-FFF2-40B4-BE49-F238E27FC236}">
                    <a16:creationId xmlns:a16="http://schemas.microsoft.com/office/drawing/2014/main" id="{29EADE65-7B7F-0D47-B2C3-FFAE2F77A8E1}"/>
                  </a:ext>
                </a:extLst>
              </p:cNvPr>
              <p:cNvSpPr/>
              <p:nvPr/>
            </p:nvSpPr>
            <p:spPr>
              <a:xfrm>
                <a:off x="50256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09;p42">
                <a:extLst>
                  <a:ext uri="{FF2B5EF4-FFF2-40B4-BE49-F238E27FC236}">
                    <a16:creationId xmlns:a16="http://schemas.microsoft.com/office/drawing/2014/main" id="{64DAC0DC-38E1-E74C-8978-41817166DCB3}"/>
                  </a:ext>
                </a:extLst>
              </p:cNvPr>
              <p:cNvSpPr/>
              <p:nvPr/>
            </p:nvSpPr>
            <p:spPr>
              <a:xfrm>
                <a:off x="4395875" y="4164900"/>
                <a:ext cx="43250" cy="36975"/>
              </a:xfrm>
              <a:custGeom>
                <a:avLst/>
                <a:gdLst/>
                <a:ahLst/>
                <a:cxnLst/>
                <a:rect l="l" t="t" r="r" b="b"/>
                <a:pathLst>
                  <a:path w="1730" h="1479" extrusionOk="0">
                    <a:moveTo>
                      <a:pt x="977" y="1"/>
                    </a:moveTo>
                    <a:cubicBezTo>
                      <a:pt x="335" y="1"/>
                      <a:pt x="0" y="782"/>
                      <a:pt x="474" y="1256"/>
                    </a:cubicBezTo>
                    <a:cubicBezTo>
                      <a:pt x="619" y="1410"/>
                      <a:pt x="802" y="1479"/>
                      <a:pt x="982"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10;p42">
                <a:extLst>
                  <a:ext uri="{FF2B5EF4-FFF2-40B4-BE49-F238E27FC236}">
                    <a16:creationId xmlns:a16="http://schemas.microsoft.com/office/drawing/2014/main" id="{5B8EA6A7-3A88-9347-82C0-D6FC8C3EF1EA}"/>
                  </a:ext>
                </a:extLst>
              </p:cNvPr>
              <p:cNvSpPr/>
              <p:nvPr/>
            </p:nvSpPr>
            <p:spPr>
              <a:xfrm>
                <a:off x="4794125" y="4164900"/>
                <a:ext cx="43275" cy="36975"/>
              </a:xfrm>
              <a:custGeom>
                <a:avLst/>
                <a:gdLst/>
                <a:ahLst/>
                <a:cxnLst/>
                <a:rect l="l" t="t" r="r" b="b"/>
                <a:pathLst>
                  <a:path w="1731" h="1479" extrusionOk="0">
                    <a:moveTo>
                      <a:pt x="977" y="1"/>
                    </a:moveTo>
                    <a:cubicBezTo>
                      <a:pt x="335" y="1"/>
                      <a:pt x="0" y="782"/>
                      <a:pt x="475" y="1256"/>
                    </a:cubicBezTo>
                    <a:cubicBezTo>
                      <a:pt x="619" y="1410"/>
                      <a:pt x="802" y="1479"/>
                      <a:pt x="983"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11;p42">
                <a:extLst>
                  <a:ext uri="{FF2B5EF4-FFF2-40B4-BE49-F238E27FC236}">
                    <a16:creationId xmlns:a16="http://schemas.microsoft.com/office/drawing/2014/main" id="{F4603C92-C9ED-DE48-8AAF-C18EDC80E367}"/>
                  </a:ext>
                </a:extLst>
              </p:cNvPr>
              <p:cNvSpPr/>
              <p:nvPr/>
            </p:nvSpPr>
            <p:spPr>
              <a:xfrm>
                <a:off x="4476775"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12;p42">
                <a:extLst>
                  <a:ext uri="{FF2B5EF4-FFF2-40B4-BE49-F238E27FC236}">
                    <a16:creationId xmlns:a16="http://schemas.microsoft.com/office/drawing/2014/main" id="{45DC0400-2A32-8E40-B522-9E9F2D75ECCC}"/>
                  </a:ext>
                </a:extLst>
              </p:cNvPr>
              <p:cNvSpPr/>
              <p:nvPr/>
            </p:nvSpPr>
            <p:spPr>
              <a:xfrm>
                <a:off x="4558375" y="4164900"/>
                <a:ext cx="42575" cy="36975"/>
              </a:xfrm>
              <a:custGeom>
                <a:avLst/>
                <a:gdLst/>
                <a:ahLst/>
                <a:cxnLst/>
                <a:rect l="l" t="t" r="r" b="b"/>
                <a:pathLst>
                  <a:path w="1703" h="1479" extrusionOk="0">
                    <a:moveTo>
                      <a:pt x="977" y="1"/>
                    </a:moveTo>
                    <a:cubicBezTo>
                      <a:pt x="307" y="1"/>
                      <a:pt x="1" y="782"/>
                      <a:pt x="447" y="1256"/>
                    </a:cubicBezTo>
                    <a:cubicBezTo>
                      <a:pt x="601" y="1410"/>
                      <a:pt x="786" y="1479"/>
                      <a:pt x="967" y="1479"/>
                    </a:cubicBezTo>
                    <a:cubicBezTo>
                      <a:pt x="1345" y="1479"/>
                      <a:pt x="1702" y="1179"/>
                      <a:pt x="1702" y="726"/>
                    </a:cubicBezTo>
                    <a:cubicBezTo>
                      <a:pt x="1702" y="336"/>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13;p42">
                <a:extLst>
                  <a:ext uri="{FF2B5EF4-FFF2-40B4-BE49-F238E27FC236}">
                    <a16:creationId xmlns:a16="http://schemas.microsoft.com/office/drawing/2014/main" id="{2B28FDCD-CC47-7D4A-B786-375C25A13C45}"/>
                  </a:ext>
                </a:extLst>
              </p:cNvPr>
              <p:cNvSpPr/>
              <p:nvPr/>
            </p:nvSpPr>
            <p:spPr>
              <a:xfrm>
                <a:off x="47222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14;p42">
                <a:extLst>
                  <a:ext uri="{FF2B5EF4-FFF2-40B4-BE49-F238E27FC236}">
                    <a16:creationId xmlns:a16="http://schemas.microsoft.com/office/drawing/2014/main" id="{69C729CB-63A4-604A-B854-FFB2287BE6ED}"/>
                  </a:ext>
                </a:extLst>
              </p:cNvPr>
              <p:cNvSpPr/>
              <p:nvPr/>
            </p:nvSpPr>
            <p:spPr>
              <a:xfrm>
                <a:off x="5092650" y="4164900"/>
                <a:ext cx="43250" cy="36975"/>
              </a:xfrm>
              <a:custGeom>
                <a:avLst/>
                <a:gdLst/>
                <a:ahLst/>
                <a:cxnLst/>
                <a:rect l="l" t="t" r="r" b="b"/>
                <a:pathLst>
                  <a:path w="1730" h="1479" extrusionOk="0">
                    <a:moveTo>
                      <a:pt x="1005" y="1"/>
                    </a:moveTo>
                    <a:cubicBezTo>
                      <a:pt x="335" y="1"/>
                      <a:pt x="0" y="782"/>
                      <a:pt x="474"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15;p42">
                <a:extLst>
                  <a:ext uri="{FF2B5EF4-FFF2-40B4-BE49-F238E27FC236}">
                    <a16:creationId xmlns:a16="http://schemas.microsoft.com/office/drawing/2014/main" id="{8AB2D21A-D54F-A942-8A9C-FE0C721294F4}"/>
                  </a:ext>
                </a:extLst>
              </p:cNvPr>
              <p:cNvSpPr/>
              <p:nvPr/>
            </p:nvSpPr>
            <p:spPr>
              <a:xfrm>
                <a:off x="4639275" y="4164900"/>
                <a:ext cx="42575" cy="36975"/>
              </a:xfrm>
              <a:custGeom>
                <a:avLst/>
                <a:gdLst/>
                <a:ahLst/>
                <a:cxnLst/>
                <a:rect l="l" t="t" r="r" b="b"/>
                <a:pathLst>
                  <a:path w="1703" h="1479" extrusionOk="0">
                    <a:moveTo>
                      <a:pt x="977" y="1"/>
                    </a:moveTo>
                    <a:cubicBezTo>
                      <a:pt x="336" y="1"/>
                      <a:pt x="1" y="782"/>
                      <a:pt x="447" y="1256"/>
                    </a:cubicBezTo>
                    <a:cubicBezTo>
                      <a:pt x="601" y="1410"/>
                      <a:pt x="787" y="1479"/>
                      <a:pt x="968" y="1479"/>
                    </a:cubicBezTo>
                    <a:cubicBezTo>
                      <a:pt x="1346" y="1479"/>
                      <a:pt x="1703" y="1179"/>
                      <a:pt x="1703" y="726"/>
                    </a:cubicBezTo>
                    <a:cubicBezTo>
                      <a:pt x="1703" y="336"/>
                      <a:pt x="1396" y="1"/>
                      <a:pt x="9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16;p42">
                <a:extLst>
                  <a:ext uri="{FF2B5EF4-FFF2-40B4-BE49-F238E27FC236}">
                    <a16:creationId xmlns:a16="http://schemas.microsoft.com/office/drawing/2014/main" id="{16899C72-0630-0641-8851-EEA7416CA2E0}"/>
                  </a:ext>
                </a:extLst>
              </p:cNvPr>
              <p:cNvSpPr/>
              <p:nvPr/>
            </p:nvSpPr>
            <p:spPr>
              <a:xfrm>
                <a:off x="48708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7;p42">
                <a:extLst>
                  <a:ext uri="{FF2B5EF4-FFF2-40B4-BE49-F238E27FC236}">
                    <a16:creationId xmlns:a16="http://schemas.microsoft.com/office/drawing/2014/main" id="{42DEE8B7-1422-3E44-9762-8CE4481572F9}"/>
                  </a:ext>
                </a:extLst>
              </p:cNvPr>
              <p:cNvSpPr/>
              <p:nvPr/>
            </p:nvSpPr>
            <p:spPr>
              <a:xfrm>
                <a:off x="5098925" y="4253475"/>
                <a:ext cx="43250" cy="37000"/>
              </a:xfrm>
              <a:custGeom>
                <a:avLst/>
                <a:gdLst/>
                <a:ahLst/>
                <a:cxnLst/>
                <a:rect l="l" t="t" r="r" b="b"/>
                <a:pathLst>
                  <a:path w="1730"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18;p42">
                <a:extLst>
                  <a:ext uri="{FF2B5EF4-FFF2-40B4-BE49-F238E27FC236}">
                    <a16:creationId xmlns:a16="http://schemas.microsoft.com/office/drawing/2014/main" id="{B6667977-3AA2-5B41-A689-9E6535623FCC}"/>
                  </a:ext>
                </a:extLst>
              </p:cNvPr>
              <p:cNvSpPr/>
              <p:nvPr/>
            </p:nvSpPr>
            <p:spPr>
              <a:xfrm>
                <a:off x="5018000" y="4253475"/>
                <a:ext cx="43275" cy="37000"/>
              </a:xfrm>
              <a:custGeom>
                <a:avLst/>
                <a:gdLst/>
                <a:ahLst/>
                <a:cxnLst/>
                <a:rect l="l" t="t" r="r" b="b"/>
                <a:pathLst>
                  <a:path w="1731" h="1480" extrusionOk="0">
                    <a:moveTo>
                      <a:pt x="732" y="1"/>
                    </a:moveTo>
                    <a:cubicBezTo>
                      <a:pt x="356" y="1"/>
                      <a:pt x="1" y="294"/>
                      <a:pt x="1" y="726"/>
                    </a:cubicBezTo>
                    <a:cubicBezTo>
                      <a:pt x="1" y="1145"/>
                      <a:pt x="336" y="1480"/>
                      <a:pt x="726" y="1480"/>
                    </a:cubicBezTo>
                    <a:cubicBezTo>
                      <a:pt x="1396" y="1480"/>
                      <a:pt x="1731"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19;p42">
                <a:extLst>
                  <a:ext uri="{FF2B5EF4-FFF2-40B4-BE49-F238E27FC236}">
                    <a16:creationId xmlns:a16="http://schemas.microsoft.com/office/drawing/2014/main" id="{81A53CD5-5CA4-B94E-A6D0-C46CB85F9AD1}"/>
                  </a:ext>
                </a:extLst>
              </p:cNvPr>
              <p:cNvSpPr/>
              <p:nvPr/>
            </p:nvSpPr>
            <p:spPr>
              <a:xfrm>
                <a:off x="4937100" y="4253475"/>
                <a:ext cx="43275" cy="37000"/>
              </a:xfrm>
              <a:custGeom>
                <a:avLst/>
                <a:gdLst/>
                <a:ahLst/>
                <a:cxnLst/>
                <a:rect l="l" t="t" r="r" b="b"/>
                <a:pathLst>
                  <a:path w="1731" h="1480" extrusionOk="0">
                    <a:moveTo>
                      <a:pt x="732" y="1"/>
                    </a:moveTo>
                    <a:cubicBezTo>
                      <a:pt x="355" y="1"/>
                      <a:pt x="1" y="294"/>
                      <a:pt x="1" y="726"/>
                    </a:cubicBezTo>
                    <a:cubicBezTo>
                      <a:pt x="1" y="1145"/>
                      <a:pt x="336" y="1480"/>
                      <a:pt x="726" y="1480"/>
                    </a:cubicBezTo>
                    <a:cubicBezTo>
                      <a:pt x="1396" y="1480"/>
                      <a:pt x="1730"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20;p42">
                <a:extLst>
                  <a:ext uri="{FF2B5EF4-FFF2-40B4-BE49-F238E27FC236}">
                    <a16:creationId xmlns:a16="http://schemas.microsoft.com/office/drawing/2014/main" id="{A8C5772E-F377-5348-B3BF-AECF70B99279}"/>
                  </a:ext>
                </a:extLst>
              </p:cNvPr>
              <p:cNvSpPr/>
              <p:nvPr/>
            </p:nvSpPr>
            <p:spPr>
              <a:xfrm>
                <a:off x="4856200" y="4253475"/>
                <a:ext cx="42575" cy="37000"/>
              </a:xfrm>
              <a:custGeom>
                <a:avLst/>
                <a:gdLst/>
                <a:ahLst/>
                <a:cxnLst/>
                <a:rect l="l" t="t" r="r" b="b"/>
                <a:pathLst>
                  <a:path w="1703" h="1480" extrusionOk="0">
                    <a:moveTo>
                      <a:pt x="732" y="1"/>
                    </a:moveTo>
                    <a:cubicBezTo>
                      <a:pt x="355" y="1"/>
                      <a:pt x="0" y="294"/>
                      <a:pt x="0" y="726"/>
                    </a:cubicBezTo>
                    <a:cubicBezTo>
                      <a:pt x="0" y="1145"/>
                      <a:pt x="335" y="1480"/>
                      <a:pt x="726" y="1480"/>
                    </a:cubicBezTo>
                    <a:cubicBezTo>
                      <a:pt x="1395"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21;p42">
                <a:extLst>
                  <a:ext uri="{FF2B5EF4-FFF2-40B4-BE49-F238E27FC236}">
                    <a16:creationId xmlns:a16="http://schemas.microsoft.com/office/drawing/2014/main" id="{9387D88C-7A12-0A40-9791-0B004BC637BF}"/>
                  </a:ext>
                </a:extLst>
              </p:cNvPr>
              <p:cNvSpPr/>
              <p:nvPr/>
            </p:nvSpPr>
            <p:spPr>
              <a:xfrm>
                <a:off x="4227775" y="4253475"/>
                <a:ext cx="43275" cy="37000"/>
              </a:xfrm>
              <a:custGeom>
                <a:avLst/>
                <a:gdLst/>
                <a:ahLst/>
                <a:cxnLst/>
                <a:rect l="l" t="t" r="r" b="b"/>
                <a:pathLst>
                  <a:path w="1731"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22;p42">
                <a:extLst>
                  <a:ext uri="{FF2B5EF4-FFF2-40B4-BE49-F238E27FC236}">
                    <a16:creationId xmlns:a16="http://schemas.microsoft.com/office/drawing/2014/main" id="{A938957E-E3C4-A847-A9C3-2B9C544E1B95}"/>
                  </a:ext>
                </a:extLst>
              </p:cNvPr>
              <p:cNvSpPr/>
              <p:nvPr/>
            </p:nvSpPr>
            <p:spPr>
              <a:xfrm>
                <a:off x="4145475" y="4253475"/>
                <a:ext cx="42575" cy="37000"/>
              </a:xfrm>
              <a:custGeom>
                <a:avLst/>
                <a:gdLst/>
                <a:ahLst/>
                <a:cxnLst/>
                <a:rect l="l" t="t" r="r" b="b"/>
                <a:pathLst>
                  <a:path w="1703" h="1480" extrusionOk="0">
                    <a:moveTo>
                      <a:pt x="732" y="1"/>
                    </a:moveTo>
                    <a:cubicBezTo>
                      <a:pt x="355" y="1"/>
                      <a:pt x="0" y="294"/>
                      <a:pt x="0" y="726"/>
                    </a:cubicBezTo>
                    <a:cubicBezTo>
                      <a:pt x="0" y="1145"/>
                      <a:pt x="307" y="1480"/>
                      <a:pt x="726" y="1480"/>
                    </a:cubicBezTo>
                    <a:cubicBezTo>
                      <a:pt x="1367"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23;p42">
                <a:extLst>
                  <a:ext uri="{FF2B5EF4-FFF2-40B4-BE49-F238E27FC236}">
                    <a16:creationId xmlns:a16="http://schemas.microsoft.com/office/drawing/2014/main" id="{852DEF90-C4A6-6F40-B4DE-045ED75FCD9F}"/>
                  </a:ext>
                </a:extLst>
              </p:cNvPr>
              <p:cNvSpPr/>
              <p:nvPr/>
            </p:nvSpPr>
            <p:spPr>
              <a:xfrm>
                <a:off x="4775300" y="4253475"/>
                <a:ext cx="42550" cy="37000"/>
              </a:xfrm>
              <a:custGeom>
                <a:avLst/>
                <a:gdLst/>
                <a:ahLst/>
                <a:cxnLst/>
                <a:rect l="l" t="t" r="r" b="b"/>
                <a:pathLst>
                  <a:path w="1702" h="1480" extrusionOk="0">
                    <a:moveTo>
                      <a:pt x="731" y="1"/>
                    </a:moveTo>
                    <a:cubicBezTo>
                      <a:pt x="355" y="1"/>
                      <a:pt x="0" y="294"/>
                      <a:pt x="0" y="726"/>
                    </a:cubicBezTo>
                    <a:cubicBezTo>
                      <a:pt x="0" y="1145"/>
                      <a:pt x="307" y="1480"/>
                      <a:pt x="726" y="1480"/>
                    </a:cubicBezTo>
                    <a:cubicBezTo>
                      <a:pt x="1367" y="1480"/>
                      <a:pt x="1702" y="671"/>
                      <a:pt x="1256" y="224"/>
                    </a:cubicBezTo>
                    <a:cubicBezTo>
                      <a:pt x="1101" y="70"/>
                      <a:pt x="914" y="1"/>
                      <a:pt x="7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24;p42">
                <a:extLst>
                  <a:ext uri="{FF2B5EF4-FFF2-40B4-BE49-F238E27FC236}">
                    <a16:creationId xmlns:a16="http://schemas.microsoft.com/office/drawing/2014/main" id="{9A4D3907-F502-CA41-BA0F-04E3896FAA2B}"/>
                  </a:ext>
                </a:extLst>
              </p:cNvPr>
              <p:cNvSpPr/>
              <p:nvPr/>
            </p:nvSpPr>
            <p:spPr>
              <a:xfrm>
                <a:off x="4377025" y="4253475"/>
                <a:ext cx="42575" cy="37000"/>
              </a:xfrm>
              <a:custGeom>
                <a:avLst/>
                <a:gdLst/>
                <a:ahLst/>
                <a:cxnLst/>
                <a:rect l="l" t="t" r="r" b="b"/>
                <a:pathLst>
                  <a:path w="1703" h="1480" extrusionOk="0">
                    <a:moveTo>
                      <a:pt x="732" y="1"/>
                    </a:moveTo>
                    <a:cubicBezTo>
                      <a:pt x="356" y="1"/>
                      <a:pt x="1" y="294"/>
                      <a:pt x="1" y="726"/>
                    </a:cubicBezTo>
                    <a:cubicBezTo>
                      <a:pt x="1" y="1145"/>
                      <a:pt x="336" y="1480"/>
                      <a:pt x="726" y="1480"/>
                    </a:cubicBezTo>
                    <a:cubicBezTo>
                      <a:pt x="1396" y="1480"/>
                      <a:pt x="1703"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25;p42">
                <a:extLst>
                  <a:ext uri="{FF2B5EF4-FFF2-40B4-BE49-F238E27FC236}">
                    <a16:creationId xmlns:a16="http://schemas.microsoft.com/office/drawing/2014/main" id="{FD5272ED-D373-2D46-9469-8D1A8467E3EB}"/>
                  </a:ext>
                </a:extLst>
              </p:cNvPr>
              <p:cNvSpPr/>
              <p:nvPr/>
            </p:nvSpPr>
            <p:spPr>
              <a:xfrm>
                <a:off x="4693675" y="4253475"/>
                <a:ext cx="43275" cy="37000"/>
              </a:xfrm>
              <a:custGeom>
                <a:avLst/>
                <a:gdLst/>
                <a:ahLst/>
                <a:cxnLst/>
                <a:rect l="l" t="t" r="r" b="b"/>
                <a:pathLst>
                  <a:path w="1731" h="1480" extrusionOk="0">
                    <a:moveTo>
                      <a:pt x="745" y="1"/>
                    </a:moveTo>
                    <a:cubicBezTo>
                      <a:pt x="368" y="1"/>
                      <a:pt x="1" y="294"/>
                      <a:pt x="1" y="726"/>
                    </a:cubicBezTo>
                    <a:cubicBezTo>
                      <a:pt x="1" y="1145"/>
                      <a:pt x="336" y="1480"/>
                      <a:pt x="754" y="1480"/>
                    </a:cubicBezTo>
                    <a:cubicBezTo>
                      <a:pt x="1396" y="1480"/>
                      <a:pt x="1731" y="671"/>
                      <a:pt x="1256" y="224"/>
                    </a:cubicBezTo>
                    <a:cubicBezTo>
                      <a:pt x="1111" y="70"/>
                      <a:pt x="927" y="1"/>
                      <a:pt x="7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26;p42">
                <a:extLst>
                  <a:ext uri="{FF2B5EF4-FFF2-40B4-BE49-F238E27FC236}">
                    <a16:creationId xmlns:a16="http://schemas.microsoft.com/office/drawing/2014/main" id="{74632ECC-9D56-704E-BEB8-7552DF6F2AD7}"/>
                  </a:ext>
                </a:extLst>
              </p:cNvPr>
              <p:cNvSpPr/>
              <p:nvPr/>
            </p:nvSpPr>
            <p:spPr>
              <a:xfrm>
                <a:off x="46127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1"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27;p42">
                <a:extLst>
                  <a:ext uri="{FF2B5EF4-FFF2-40B4-BE49-F238E27FC236}">
                    <a16:creationId xmlns:a16="http://schemas.microsoft.com/office/drawing/2014/main" id="{F8A3DC4B-6031-3444-B059-C6F85F39F8A6}"/>
                  </a:ext>
                </a:extLst>
              </p:cNvPr>
              <p:cNvSpPr/>
              <p:nvPr/>
            </p:nvSpPr>
            <p:spPr>
              <a:xfrm>
                <a:off x="44481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28;p42">
                <a:extLst>
                  <a:ext uri="{FF2B5EF4-FFF2-40B4-BE49-F238E27FC236}">
                    <a16:creationId xmlns:a16="http://schemas.microsoft.com/office/drawing/2014/main" id="{2E1D5640-E574-614E-B0CA-C5B298CF0FD4}"/>
                  </a:ext>
                </a:extLst>
              </p:cNvPr>
              <p:cNvSpPr/>
              <p:nvPr/>
            </p:nvSpPr>
            <p:spPr>
              <a:xfrm>
                <a:off x="4077825" y="4253475"/>
                <a:ext cx="43250" cy="37000"/>
              </a:xfrm>
              <a:custGeom>
                <a:avLst/>
                <a:gdLst/>
                <a:ahLst/>
                <a:cxnLst/>
                <a:rect l="l" t="t" r="r" b="b"/>
                <a:pathLst>
                  <a:path w="1730" h="1480" extrusionOk="0">
                    <a:moveTo>
                      <a:pt x="744" y="1"/>
                    </a:moveTo>
                    <a:cubicBezTo>
                      <a:pt x="368"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29;p42">
                <a:extLst>
                  <a:ext uri="{FF2B5EF4-FFF2-40B4-BE49-F238E27FC236}">
                    <a16:creationId xmlns:a16="http://schemas.microsoft.com/office/drawing/2014/main" id="{AAA7EC3E-7005-EB4A-B996-4673C0839EBD}"/>
                  </a:ext>
                </a:extLst>
              </p:cNvPr>
              <p:cNvSpPr/>
              <p:nvPr/>
            </p:nvSpPr>
            <p:spPr>
              <a:xfrm>
                <a:off x="4531875" y="4253475"/>
                <a:ext cx="43275" cy="37000"/>
              </a:xfrm>
              <a:custGeom>
                <a:avLst/>
                <a:gdLst/>
                <a:ahLst/>
                <a:cxnLst/>
                <a:rect l="l" t="t" r="r" b="b"/>
                <a:pathLst>
                  <a:path w="1731" h="1480" extrusionOk="0">
                    <a:moveTo>
                      <a:pt x="732" y="1"/>
                    </a:moveTo>
                    <a:cubicBezTo>
                      <a:pt x="355" y="1"/>
                      <a:pt x="0" y="294"/>
                      <a:pt x="0" y="726"/>
                    </a:cubicBezTo>
                    <a:cubicBezTo>
                      <a:pt x="0" y="1145"/>
                      <a:pt x="335" y="1480"/>
                      <a:pt x="726" y="1480"/>
                    </a:cubicBezTo>
                    <a:cubicBezTo>
                      <a:pt x="1395" y="1480"/>
                      <a:pt x="1730" y="671"/>
                      <a:pt x="1256" y="224"/>
                    </a:cubicBezTo>
                    <a:cubicBezTo>
                      <a:pt x="1101" y="70"/>
                      <a:pt x="914" y="1"/>
                      <a:pt x="7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530;p42">
                <a:extLst>
                  <a:ext uri="{FF2B5EF4-FFF2-40B4-BE49-F238E27FC236}">
                    <a16:creationId xmlns:a16="http://schemas.microsoft.com/office/drawing/2014/main" id="{B7972416-8786-2A4F-877D-07919D65A511}"/>
                  </a:ext>
                </a:extLst>
              </p:cNvPr>
              <p:cNvSpPr/>
              <p:nvPr/>
            </p:nvSpPr>
            <p:spPr>
              <a:xfrm>
                <a:off x="4299625" y="4253475"/>
                <a:ext cx="43250" cy="37000"/>
              </a:xfrm>
              <a:custGeom>
                <a:avLst/>
                <a:gdLst/>
                <a:ahLst/>
                <a:cxnLst/>
                <a:rect l="l" t="t" r="r" b="b"/>
                <a:pathLst>
                  <a:path w="1730" h="1480" extrusionOk="0">
                    <a:moveTo>
                      <a:pt x="744" y="1"/>
                    </a:moveTo>
                    <a:cubicBezTo>
                      <a:pt x="367"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531;p42">
                <a:extLst>
                  <a:ext uri="{FF2B5EF4-FFF2-40B4-BE49-F238E27FC236}">
                    <a16:creationId xmlns:a16="http://schemas.microsoft.com/office/drawing/2014/main" id="{2222F4EF-BEA2-DB4C-A9A1-83F8D89AC666}"/>
                  </a:ext>
                </a:extLst>
              </p:cNvPr>
              <p:cNvSpPr/>
              <p:nvPr/>
            </p:nvSpPr>
            <p:spPr>
              <a:xfrm>
                <a:off x="407782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32;p42">
                <a:extLst>
                  <a:ext uri="{FF2B5EF4-FFF2-40B4-BE49-F238E27FC236}">
                    <a16:creationId xmlns:a16="http://schemas.microsoft.com/office/drawing/2014/main" id="{65D87EAE-A19D-F246-9366-2B076C92E4ED}"/>
                  </a:ext>
                </a:extLst>
              </p:cNvPr>
              <p:cNvSpPr/>
              <p:nvPr/>
            </p:nvSpPr>
            <p:spPr>
              <a:xfrm>
                <a:off x="41587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33;p42">
                <a:extLst>
                  <a:ext uri="{FF2B5EF4-FFF2-40B4-BE49-F238E27FC236}">
                    <a16:creationId xmlns:a16="http://schemas.microsoft.com/office/drawing/2014/main" id="{D5265316-8E52-CD49-8656-E2342B9AC3B7}"/>
                  </a:ext>
                </a:extLst>
              </p:cNvPr>
              <p:cNvSpPr/>
              <p:nvPr/>
            </p:nvSpPr>
            <p:spPr>
              <a:xfrm>
                <a:off x="4240325" y="4332300"/>
                <a:ext cx="36300" cy="37000"/>
              </a:xfrm>
              <a:custGeom>
                <a:avLst/>
                <a:gdLst/>
                <a:ahLst/>
                <a:cxnLst/>
                <a:rect l="l" t="t" r="r" b="b"/>
                <a:pathLst>
                  <a:path w="1452" h="1480" extrusionOk="0">
                    <a:moveTo>
                      <a:pt x="726" y="1"/>
                    </a:moveTo>
                    <a:cubicBezTo>
                      <a:pt x="308" y="1"/>
                      <a:pt x="1" y="335"/>
                      <a:pt x="1" y="726"/>
                    </a:cubicBezTo>
                    <a:cubicBezTo>
                      <a:pt x="1" y="1144"/>
                      <a:pt x="308" y="1479"/>
                      <a:pt x="726" y="1479"/>
                    </a:cubicBezTo>
                    <a:cubicBezTo>
                      <a:pt x="1145" y="1479"/>
                      <a:pt x="1451" y="1144"/>
                      <a:pt x="1451" y="726"/>
                    </a:cubicBezTo>
                    <a:cubicBezTo>
                      <a:pt x="1451"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34;p42">
                <a:extLst>
                  <a:ext uri="{FF2B5EF4-FFF2-40B4-BE49-F238E27FC236}">
                    <a16:creationId xmlns:a16="http://schemas.microsoft.com/office/drawing/2014/main" id="{226B3081-5862-064E-88D2-7BAA89EA6220}"/>
                  </a:ext>
                </a:extLst>
              </p:cNvPr>
              <p:cNvSpPr/>
              <p:nvPr/>
            </p:nvSpPr>
            <p:spPr>
              <a:xfrm>
                <a:off x="4321225"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35;p42">
                <a:extLst>
                  <a:ext uri="{FF2B5EF4-FFF2-40B4-BE49-F238E27FC236}">
                    <a16:creationId xmlns:a16="http://schemas.microsoft.com/office/drawing/2014/main" id="{B79E26E6-2BB2-C847-A491-C259F7712B74}"/>
                  </a:ext>
                </a:extLst>
              </p:cNvPr>
              <p:cNvSpPr/>
              <p:nvPr/>
            </p:nvSpPr>
            <p:spPr>
              <a:xfrm>
                <a:off x="494897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36;p42">
                <a:extLst>
                  <a:ext uri="{FF2B5EF4-FFF2-40B4-BE49-F238E27FC236}">
                    <a16:creationId xmlns:a16="http://schemas.microsoft.com/office/drawing/2014/main" id="{ACE029C1-25D2-9544-9D4B-1AF4871E4E2B}"/>
                  </a:ext>
                </a:extLst>
              </p:cNvPr>
              <p:cNvSpPr/>
              <p:nvPr/>
            </p:nvSpPr>
            <p:spPr>
              <a:xfrm>
                <a:off x="5031950"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37;p42">
                <a:extLst>
                  <a:ext uri="{FF2B5EF4-FFF2-40B4-BE49-F238E27FC236}">
                    <a16:creationId xmlns:a16="http://schemas.microsoft.com/office/drawing/2014/main" id="{814311A7-E97E-4C41-AA11-12ACB8235639}"/>
                  </a:ext>
                </a:extLst>
              </p:cNvPr>
              <p:cNvSpPr/>
              <p:nvPr/>
            </p:nvSpPr>
            <p:spPr>
              <a:xfrm>
                <a:off x="4402150"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38;p42">
                <a:extLst>
                  <a:ext uri="{FF2B5EF4-FFF2-40B4-BE49-F238E27FC236}">
                    <a16:creationId xmlns:a16="http://schemas.microsoft.com/office/drawing/2014/main" id="{DB8CEBAF-6C89-A14E-91F2-AC39674214DA}"/>
                  </a:ext>
                </a:extLst>
              </p:cNvPr>
              <p:cNvSpPr/>
              <p:nvPr/>
            </p:nvSpPr>
            <p:spPr>
              <a:xfrm>
                <a:off x="4794125" y="4332300"/>
                <a:ext cx="43275" cy="36675"/>
              </a:xfrm>
              <a:custGeom>
                <a:avLst/>
                <a:gdLst/>
                <a:ahLst/>
                <a:cxnLst/>
                <a:rect l="l" t="t" r="r" b="b"/>
                <a:pathLst>
                  <a:path w="1731" h="1467" extrusionOk="0">
                    <a:moveTo>
                      <a:pt x="977" y="1"/>
                    </a:moveTo>
                    <a:cubicBezTo>
                      <a:pt x="335" y="1"/>
                      <a:pt x="0" y="782"/>
                      <a:pt x="447" y="1256"/>
                    </a:cubicBezTo>
                    <a:cubicBezTo>
                      <a:pt x="600" y="1400"/>
                      <a:pt x="789" y="1466"/>
                      <a:pt x="973" y="1466"/>
                    </a:cubicBezTo>
                    <a:cubicBezTo>
                      <a:pt x="1360" y="1466"/>
                      <a:pt x="1730" y="1179"/>
                      <a:pt x="1730" y="726"/>
                    </a:cubicBezTo>
                    <a:cubicBezTo>
                      <a:pt x="1730" y="335"/>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539;p42">
                <a:extLst>
                  <a:ext uri="{FF2B5EF4-FFF2-40B4-BE49-F238E27FC236}">
                    <a16:creationId xmlns:a16="http://schemas.microsoft.com/office/drawing/2014/main" id="{24DC4142-B6FE-854D-944A-DC7DFD901425}"/>
                  </a:ext>
                </a:extLst>
              </p:cNvPr>
              <p:cNvSpPr/>
              <p:nvPr/>
            </p:nvSpPr>
            <p:spPr>
              <a:xfrm>
                <a:off x="4483050" y="4332300"/>
                <a:ext cx="37000" cy="37000"/>
              </a:xfrm>
              <a:custGeom>
                <a:avLst/>
                <a:gdLst/>
                <a:ahLst/>
                <a:cxnLst/>
                <a:rect l="l" t="t" r="r" b="b"/>
                <a:pathLst>
                  <a:path w="1480" h="1480" extrusionOk="0">
                    <a:moveTo>
                      <a:pt x="754" y="1"/>
                    </a:moveTo>
                    <a:cubicBezTo>
                      <a:pt x="335" y="1"/>
                      <a:pt x="1" y="335"/>
                      <a:pt x="1" y="726"/>
                    </a:cubicBezTo>
                    <a:cubicBezTo>
                      <a:pt x="1" y="1144"/>
                      <a:pt x="335" y="1479"/>
                      <a:pt x="754" y="1479"/>
                    </a:cubicBezTo>
                    <a:cubicBezTo>
                      <a:pt x="1144" y="1479"/>
                      <a:pt x="1479" y="1144"/>
                      <a:pt x="1479" y="726"/>
                    </a:cubicBezTo>
                    <a:cubicBezTo>
                      <a:pt x="1479" y="335"/>
                      <a:pt x="1144"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40;p42">
                <a:extLst>
                  <a:ext uri="{FF2B5EF4-FFF2-40B4-BE49-F238E27FC236}">
                    <a16:creationId xmlns:a16="http://schemas.microsoft.com/office/drawing/2014/main" id="{8AF1A8D2-BC26-2143-AC62-22514213BD8B}"/>
                  </a:ext>
                </a:extLst>
              </p:cNvPr>
              <p:cNvSpPr/>
              <p:nvPr/>
            </p:nvSpPr>
            <p:spPr>
              <a:xfrm>
                <a:off x="4558375" y="4332300"/>
                <a:ext cx="42575" cy="36675"/>
              </a:xfrm>
              <a:custGeom>
                <a:avLst/>
                <a:gdLst/>
                <a:ahLst/>
                <a:cxnLst/>
                <a:rect l="l" t="t" r="r" b="b"/>
                <a:pathLst>
                  <a:path w="1703" h="1467" extrusionOk="0">
                    <a:moveTo>
                      <a:pt x="977" y="1"/>
                    </a:moveTo>
                    <a:cubicBezTo>
                      <a:pt x="307" y="1"/>
                      <a:pt x="1" y="782"/>
                      <a:pt x="447" y="1256"/>
                    </a:cubicBezTo>
                    <a:cubicBezTo>
                      <a:pt x="600" y="1400"/>
                      <a:pt x="786" y="1466"/>
                      <a:pt x="967" y="1466"/>
                    </a:cubicBezTo>
                    <a:cubicBezTo>
                      <a:pt x="1345" y="1466"/>
                      <a:pt x="1702" y="1179"/>
                      <a:pt x="1702" y="726"/>
                    </a:cubicBezTo>
                    <a:cubicBezTo>
                      <a:pt x="1702" y="335"/>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541;p42">
                <a:extLst>
                  <a:ext uri="{FF2B5EF4-FFF2-40B4-BE49-F238E27FC236}">
                    <a16:creationId xmlns:a16="http://schemas.microsoft.com/office/drawing/2014/main" id="{13E0307A-4540-BD46-905B-9852DA6017BE}"/>
                  </a:ext>
                </a:extLst>
              </p:cNvPr>
              <p:cNvSpPr/>
              <p:nvPr/>
            </p:nvSpPr>
            <p:spPr>
              <a:xfrm>
                <a:off x="4728550" y="4332300"/>
                <a:ext cx="37000" cy="37000"/>
              </a:xfrm>
              <a:custGeom>
                <a:avLst/>
                <a:gdLst/>
                <a:ahLst/>
                <a:cxnLst/>
                <a:rect l="l" t="t" r="r" b="b"/>
                <a:pathLst>
                  <a:path w="1480" h="1480" extrusionOk="0">
                    <a:moveTo>
                      <a:pt x="754" y="1"/>
                    </a:moveTo>
                    <a:cubicBezTo>
                      <a:pt x="336" y="1"/>
                      <a:pt x="1" y="335"/>
                      <a:pt x="1" y="726"/>
                    </a:cubicBezTo>
                    <a:cubicBezTo>
                      <a:pt x="1" y="1144"/>
                      <a:pt x="336" y="1479"/>
                      <a:pt x="754" y="1479"/>
                    </a:cubicBezTo>
                    <a:cubicBezTo>
                      <a:pt x="1145" y="1479"/>
                      <a:pt x="1480" y="1144"/>
                      <a:pt x="1480" y="726"/>
                    </a:cubicBezTo>
                    <a:cubicBezTo>
                      <a:pt x="1480" y="335"/>
                      <a:pt x="1145"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542;p42">
                <a:extLst>
                  <a:ext uri="{FF2B5EF4-FFF2-40B4-BE49-F238E27FC236}">
                    <a16:creationId xmlns:a16="http://schemas.microsoft.com/office/drawing/2014/main" id="{91A27596-F89A-D541-94D0-F7DC67A98DA1}"/>
                  </a:ext>
                </a:extLst>
              </p:cNvPr>
              <p:cNvSpPr/>
              <p:nvPr/>
            </p:nvSpPr>
            <p:spPr>
              <a:xfrm>
                <a:off x="5092650" y="4332300"/>
                <a:ext cx="43250" cy="36675"/>
              </a:xfrm>
              <a:custGeom>
                <a:avLst/>
                <a:gdLst/>
                <a:ahLst/>
                <a:cxnLst/>
                <a:rect l="l" t="t" r="r" b="b"/>
                <a:pathLst>
                  <a:path w="1730" h="1467" extrusionOk="0">
                    <a:moveTo>
                      <a:pt x="1005" y="1"/>
                    </a:moveTo>
                    <a:cubicBezTo>
                      <a:pt x="335" y="1"/>
                      <a:pt x="0" y="782"/>
                      <a:pt x="474" y="1256"/>
                    </a:cubicBezTo>
                    <a:cubicBezTo>
                      <a:pt x="628" y="1400"/>
                      <a:pt x="813" y="1466"/>
                      <a:pt x="994" y="1466"/>
                    </a:cubicBezTo>
                    <a:cubicBezTo>
                      <a:pt x="1372" y="1466"/>
                      <a:pt x="1730" y="1179"/>
                      <a:pt x="1730" y="726"/>
                    </a:cubicBezTo>
                    <a:cubicBezTo>
                      <a:pt x="1730" y="335"/>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43;p42">
                <a:extLst>
                  <a:ext uri="{FF2B5EF4-FFF2-40B4-BE49-F238E27FC236}">
                    <a16:creationId xmlns:a16="http://schemas.microsoft.com/office/drawing/2014/main" id="{F9AA800E-01E3-7844-AB69-E0C7A2440B47}"/>
                  </a:ext>
                </a:extLst>
              </p:cNvPr>
              <p:cNvSpPr/>
              <p:nvPr/>
            </p:nvSpPr>
            <p:spPr>
              <a:xfrm>
                <a:off x="4645550" y="4332300"/>
                <a:ext cx="36300" cy="37000"/>
              </a:xfrm>
              <a:custGeom>
                <a:avLst/>
                <a:gdLst/>
                <a:ahLst/>
                <a:cxnLst/>
                <a:rect l="l" t="t" r="r" b="b"/>
                <a:pathLst>
                  <a:path w="1452" h="1480" extrusionOk="0">
                    <a:moveTo>
                      <a:pt x="726" y="1"/>
                    </a:moveTo>
                    <a:cubicBezTo>
                      <a:pt x="336" y="1"/>
                      <a:pt x="1" y="335"/>
                      <a:pt x="1" y="726"/>
                    </a:cubicBezTo>
                    <a:cubicBezTo>
                      <a:pt x="1" y="1144"/>
                      <a:pt x="336" y="1479"/>
                      <a:pt x="726" y="1479"/>
                    </a:cubicBezTo>
                    <a:cubicBezTo>
                      <a:pt x="1145" y="1479"/>
                      <a:pt x="1452" y="1144"/>
                      <a:pt x="1452" y="726"/>
                    </a:cubicBezTo>
                    <a:cubicBezTo>
                      <a:pt x="1452" y="335"/>
                      <a:pt x="1145" y="1"/>
                      <a:pt x="72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544;p42">
                <a:extLst>
                  <a:ext uri="{FF2B5EF4-FFF2-40B4-BE49-F238E27FC236}">
                    <a16:creationId xmlns:a16="http://schemas.microsoft.com/office/drawing/2014/main" id="{9D2B0AB8-6275-2E41-851A-E4E51B7E5D2E}"/>
                  </a:ext>
                </a:extLst>
              </p:cNvPr>
              <p:cNvSpPr/>
              <p:nvPr/>
            </p:nvSpPr>
            <p:spPr>
              <a:xfrm>
                <a:off x="48771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45;p42">
                <a:extLst>
                  <a:ext uri="{FF2B5EF4-FFF2-40B4-BE49-F238E27FC236}">
                    <a16:creationId xmlns:a16="http://schemas.microsoft.com/office/drawing/2014/main" id="{A50267CB-D428-5945-B7C5-1BC7EDCC41FE}"/>
                  </a:ext>
                </a:extLst>
              </p:cNvPr>
              <p:cNvSpPr/>
              <p:nvPr/>
            </p:nvSpPr>
            <p:spPr>
              <a:xfrm>
                <a:off x="3595875" y="4568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546;p42">
                <a:extLst>
                  <a:ext uri="{FF2B5EF4-FFF2-40B4-BE49-F238E27FC236}">
                    <a16:creationId xmlns:a16="http://schemas.microsoft.com/office/drawing/2014/main" id="{FD4E4119-75D0-E041-A410-0FFF0BB26F44}"/>
                  </a:ext>
                </a:extLst>
              </p:cNvPr>
              <p:cNvSpPr/>
              <p:nvPr/>
            </p:nvSpPr>
            <p:spPr>
              <a:xfrm>
                <a:off x="4067350" y="4658725"/>
                <a:ext cx="43275" cy="36975"/>
              </a:xfrm>
              <a:custGeom>
                <a:avLst/>
                <a:gdLst/>
                <a:ahLst/>
                <a:cxnLst/>
                <a:rect l="l" t="t" r="r" b="b"/>
                <a:pathLst>
                  <a:path w="1731" h="1479" extrusionOk="0">
                    <a:moveTo>
                      <a:pt x="1005" y="0"/>
                    </a:moveTo>
                    <a:cubicBezTo>
                      <a:pt x="336" y="0"/>
                      <a:pt x="1" y="782"/>
                      <a:pt x="475" y="1256"/>
                    </a:cubicBezTo>
                    <a:cubicBezTo>
                      <a:pt x="629" y="1409"/>
                      <a:pt x="814" y="1478"/>
                      <a:pt x="995" y="1478"/>
                    </a:cubicBezTo>
                    <a:cubicBezTo>
                      <a:pt x="1373" y="1478"/>
                      <a:pt x="1730" y="1179"/>
                      <a:pt x="1730" y="726"/>
                    </a:cubicBezTo>
                    <a:cubicBezTo>
                      <a:pt x="1730"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47;p42">
                <a:extLst>
                  <a:ext uri="{FF2B5EF4-FFF2-40B4-BE49-F238E27FC236}">
                    <a16:creationId xmlns:a16="http://schemas.microsoft.com/office/drawing/2014/main" id="{89DDA0CA-E146-BE41-81E6-1F2F43E52537}"/>
                  </a:ext>
                </a:extLst>
              </p:cNvPr>
              <p:cNvSpPr/>
              <p:nvPr/>
            </p:nvSpPr>
            <p:spPr>
              <a:xfrm>
                <a:off x="41489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48;p42">
                <a:extLst>
                  <a:ext uri="{FF2B5EF4-FFF2-40B4-BE49-F238E27FC236}">
                    <a16:creationId xmlns:a16="http://schemas.microsoft.com/office/drawing/2014/main" id="{D59745E7-CAF4-A149-9E59-5594CAC577A7}"/>
                  </a:ext>
                </a:extLst>
              </p:cNvPr>
              <p:cNvSpPr/>
              <p:nvPr/>
            </p:nvSpPr>
            <p:spPr>
              <a:xfrm>
                <a:off x="4229875" y="4658725"/>
                <a:ext cx="43250" cy="36975"/>
              </a:xfrm>
              <a:custGeom>
                <a:avLst/>
                <a:gdLst/>
                <a:ahLst/>
                <a:cxnLst/>
                <a:rect l="l" t="t" r="r" b="b"/>
                <a:pathLst>
                  <a:path w="1730" h="1479" extrusionOk="0">
                    <a:moveTo>
                      <a:pt x="977" y="0"/>
                    </a:moveTo>
                    <a:cubicBezTo>
                      <a:pt x="335" y="0"/>
                      <a:pt x="0" y="782"/>
                      <a:pt x="474" y="1256"/>
                    </a:cubicBezTo>
                    <a:cubicBezTo>
                      <a:pt x="619" y="1409"/>
                      <a:pt x="802"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49;p42">
                <a:extLst>
                  <a:ext uri="{FF2B5EF4-FFF2-40B4-BE49-F238E27FC236}">
                    <a16:creationId xmlns:a16="http://schemas.microsoft.com/office/drawing/2014/main" id="{B9ECE11C-8C93-9A44-ABFD-0CEA31EE126B}"/>
                  </a:ext>
                </a:extLst>
              </p:cNvPr>
              <p:cNvSpPr/>
              <p:nvPr/>
            </p:nvSpPr>
            <p:spPr>
              <a:xfrm>
                <a:off x="4310775"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50;p42">
                <a:extLst>
                  <a:ext uri="{FF2B5EF4-FFF2-40B4-BE49-F238E27FC236}">
                    <a16:creationId xmlns:a16="http://schemas.microsoft.com/office/drawing/2014/main" id="{7333C567-F172-E148-A11A-F58704392786}"/>
                  </a:ext>
                </a:extLst>
              </p:cNvPr>
              <p:cNvSpPr/>
              <p:nvPr/>
            </p:nvSpPr>
            <p:spPr>
              <a:xfrm>
                <a:off x="4939200" y="4658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9"/>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51;p42">
                <a:extLst>
                  <a:ext uri="{FF2B5EF4-FFF2-40B4-BE49-F238E27FC236}">
                    <a16:creationId xmlns:a16="http://schemas.microsoft.com/office/drawing/2014/main" id="{06BD0D46-FF23-1441-8E91-9A57EB48606F}"/>
                  </a:ext>
                </a:extLst>
              </p:cNvPr>
              <p:cNvSpPr/>
              <p:nvPr/>
            </p:nvSpPr>
            <p:spPr>
              <a:xfrm>
                <a:off x="5021500"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52;p42">
                <a:extLst>
                  <a:ext uri="{FF2B5EF4-FFF2-40B4-BE49-F238E27FC236}">
                    <a16:creationId xmlns:a16="http://schemas.microsoft.com/office/drawing/2014/main" id="{0E44D7B0-7D9D-8545-BC34-3A3F9A46D1C1}"/>
                  </a:ext>
                </a:extLst>
              </p:cNvPr>
              <p:cNvSpPr/>
              <p:nvPr/>
            </p:nvSpPr>
            <p:spPr>
              <a:xfrm>
                <a:off x="4391675" y="4658675"/>
                <a:ext cx="43275" cy="36500"/>
              </a:xfrm>
              <a:custGeom>
                <a:avLst/>
                <a:gdLst/>
                <a:ahLst/>
                <a:cxnLst/>
                <a:rect l="l" t="t" r="r" b="b"/>
                <a:pathLst>
                  <a:path w="1731" h="1460" extrusionOk="0">
                    <a:moveTo>
                      <a:pt x="1047" y="1"/>
                    </a:moveTo>
                    <a:cubicBezTo>
                      <a:pt x="1033" y="1"/>
                      <a:pt x="1019" y="1"/>
                      <a:pt x="1005" y="2"/>
                    </a:cubicBezTo>
                    <a:cubicBezTo>
                      <a:pt x="336" y="2"/>
                      <a:pt x="1" y="784"/>
                      <a:pt x="475" y="1230"/>
                    </a:cubicBezTo>
                    <a:cubicBezTo>
                      <a:pt x="624" y="1388"/>
                      <a:pt x="813" y="1459"/>
                      <a:pt x="999" y="1459"/>
                    </a:cubicBezTo>
                    <a:cubicBezTo>
                      <a:pt x="1371" y="1459"/>
                      <a:pt x="1730" y="1174"/>
                      <a:pt x="1730" y="728"/>
                    </a:cubicBezTo>
                    <a:cubicBezTo>
                      <a:pt x="1730" y="351"/>
                      <a:pt x="1420" y="1"/>
                      <a:pt x="10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53;p42">
                <a:extLst>
                  <a:ext uri="{FF2B5EF4-FFF2-40B4-BE49-F238E27FC236}">
                    <a16:creationId xmlns:a16="http://schemas.microsoft.com/office/drawing/2014/main" id="{051965B9-6FAC-F146-AFDD-86A1CC22CD19}"/>
                  </a:ext>
                </a:extLst>
              </p:cNvPr>
              <p:cNvSpPr/>
              <p:nvPr/>
            </p:nvSpPr>
            <p:spPr>
              <a:xfrm>
                <a:off x="4789950" y="4658725"/>
                <a:ext cx="43250" cy="36975"/>
              </a:xfrm>
              <a:custGeom>
                <a:avLst/>
                <a:gdLst/>
                <a:ahLst/>
                <a:cxnLst/>
                <a:rect l="l" t="t" r="r" b="b"/>
                <a:pathLst>
                  <a:path w="1730" h="1479" extrusionOk="0">
                    <a:moveTo>
                      <a:pt x="977" y="0"/>
                    </a:moveTo>
                    <a:cubicBezTo>
                      <a:pt x="335" y="0"/>
                      <a:pt x="0" y="782"/>
                      <a:pt x="474" y="1256"/>
                    </a:cubicBezTo>
                    <a:cubicBezTo>
                      <a:pt x="619" y="1409"/>
                      <a:pt x="801"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54;p42">
                <a:extLst>
                  <a:ext uri="{FF2B5EF4-FFF2-40B4-BE49-F238E27FC236}">
                    <a16:creationId xmlns:a16="http://schemas.microsoft.com/office/drawing/2014/main" id="{8EEC41AC-26A7-6D40-B940-A48EAE170380}"/>
                  </a:ext>
                </a:extLst>
              </p:cNvPr>
              <p:cNvSpPr/>
              <p:nvPr/>
            </p:nvSpPr>
            <p:spPr>
              <a:xfrm>
                <a:off x="4473275" y="4658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9"/>
                      <a:pt x="1703" y="726"/>
                    </a:cubicBezTo>
                    <a:cubicBezTo>
                      <a:pt x="1703" y="335"/>
                      <a:pt x="1368"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55;p42">
                <a:extLst>
                  <a:ext uri="{FF2B5EF4-FFF2-40B4-BE49-F238E27FC236}">
                    <a16:creationId xmlns:a16="http://schemas.microsoft.com/office/drawing/2014/main" id="{8D587D3E-2FBE-8A47-A8EC-447AF51C7D96}"/>
                  </a:ext>
                </a:extLst>
              </p:cNvPr>
              <p:cNvSpPr/>
              <p:nvPr/>
            </p:nvSpPr>
            <p:spPr>
              <a:xfrm>
                <a:off x="4554200" y="4658725"/>
                <a:ext cx="43250" cy="36975"/>
              </a:xfrm>
              <a:custGeom>
                <a:avLst/>
                <a:gdLst/>
                <a:ahLst/>
                <a:cxnLst/>
                <a:rect l="l" t="t" r="r" b="b"/>
                <a:pathLst>
                  <a:path w="1730" h="1479" extrusionOk="0">
                    <a:moveTo>
                      <a:pt x="977" y="0"/>
                    </a:moveTo>
                    <a:cubicBezTo>
                      <a:pt x="335" y="0"/>
                      <a:pt x="0" y="782"/>
                      <a:pt x="447" y="1256"/>
                    </a:cubicBezTo>
                    <a:cubicBezTo>
                      <a:pt x="600" y="1409"/>
                      <a:pt x="789" y="1478"/>
                      <a:pt x="974" y="1478"/>
                    </a:cubicBezTo>
                    <a:cubicBezTo>
                      <a:pt x="1360" y="1478"/>
                      <a:pt x="1730" y="1179"/>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56;p42">
                <a:extLst>
                  <a:ext uri="{FF2B5EF4-FFF2-40B4-BE49-F238E27FC236}">
                    <a16:creationId xmlns:a16="http://schemas.microsoft.com/office/drawing/2014/main" id="{A799C919-DB26-294E-A573-38BF7E213C74}"/>
                  </a:ext>
                </a:extLst>
              </p:cNvPr>
              <p:cNvSpPr/>
              <p:nvPr/>
            </p:nvSpPr>
            <p:spPr>
              <a:xfrm>
                <a:off x="4718800" y="4658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9"/>
                      <a:pt x="1702" y="726"/>
                    </a:cubicBezTo>
                    <a:cubicBezTo>
                      <a:pt x="1702" y="335"/>
                      <a:pt x="1367"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57;p42">
                <a:extLst>
                  <a:ext uri="{FF2B5EF4-FFF2-40B4-BE49-F238E27FC236}">
                    <a16:creationId xmlns:a16="http://schemas.microsoft.com/office/drawing/2014/main" id="{EB12C96E-C9CA-FD4C-8983-D1A6087687CA}"/>
                  </a:ext>
                </a:extLst>
              </p:cNvPr>
              <p:cNvSpPr/>
              <p:nvPr/>
            </p:nvSpPr>
            <p:spPr>
              <a:xfrm>
                <a:off x="5089350" y="4658700"/>
                <a:ext cx="43075" cy="36475"/>
              </a:xfrm>
              <a:custGeom>
                <a:avLst/>
                <a:gdLst/>
                <a:ahLst/>
                <a:cxnLst/>
                <a:rect l="l" t="t" r="r" b="b"/>
                <a:pathLst>
                  <a:path w="1723" h="1459" extrusionOk="0">
                    <a:moveTo>
                      <a:pt x="962" y="1"/>
                    </a:moveTo>
                    <a:cubicBezTo>
                      <a:pt x="316" y="1"/>
                      <a:pt x="0" y="763"/>
                      <a:pt x="439" y="1229"/>
                    </a:cubicBezTo>
                    <a:cubicBezTo>
                      <a:pt x="588" y="1387"/>
                      <a:pt x="777" y="1458"/>
                      <a:pt x="963" y="1458"/>
                    </a:cubicBezTo>
                    <a:cubicBezTo>
                      <a:pt x="1335" y="1458"/>
                      <a:pt x="1695" y="1173"/>
                      <a:pt x="1695" y="727"/>
                    </a:cubicBezTo>
                    <a:cubicBezTo>
                      <a:pt x="1722" y="336"/>
                      <a:pt x="1388" y="1"/>
                      <a:pt x="997" y="1"/>
                    </a:cubicBezTo>
                    <a:cubicBezTo>
                      <a:pt x="985" y="1"/>
                      <a:pt x="974" y="1"/>
                      <a:pt x="96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58;p42">
                <a:extLst>
                  <a:ext uri="{FF2B5EF4-FFF2-40B4-BE49-F238E27FC236}">
                    <a16:creationId xmlns:a16="http://schemas.microsoft.com/office/drawing/2014/main" id="{A444F0AA-5226-2545-90FA-C4FA76CA34DF}"/>
                  </a:ext>
                </a:extLst>
              </p:cNvPr>
              <p:cNvSpPr/>
              <p:nvPr/>
            </p:nvSpPr>
            <p:spPr>
              <a:xfrm>
                <a:off x="4635100" y="4658725"/>
                <a:ext cx="43275" cy="36975"/>
              </a:xfrm>
              <a:custGeom>
                <a:avLst/>
                <a:gdLst/>
                <a:ahLst/>
                <a:cxnLst/>
                <a:rect l="l" t="t" r="r" b="b"/>
                <a:pathLst>
                  <a:path w="1731" h="1479" extrusionOk="0">
                    <a:moveTo>
                      <a:pt x="977" y="0"/>
                    </a:moveTo>
                    <a:cubicBezTo>
                      <a:pt x="335" y="0"/>
                      <a:pt x="0" y="782"/>
                      <a:pt x="447" y="1256"/>
                    </a:cubicBezTo>
                    <a:cubicBezTo>
                      <a:pt x="600" y="1409"/>
                      <a:pt x="786" y="1478"/>
                      <a:pt x="968" y="1478"/>
                    </a:cubicBezTo>
                    <a:cubicBezTo>
                      <a:pt x="1348" y="1478"/>
                      <a:pt x="1711" y="1179"/>
                      <a:pt x="1730" y="726"/>
                    </a:cubicBezTo>
                    <a:cubicBezTo>
                      <a:pt x="1730"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59;p42">
                <a:extLst>
                  <a:ext uri="{FF2B5EF4-FFF2-40B4-BE49-F238E27FC236}">
                    <a16:creationId xmlns:a16="http://schemas.microsoft.com/office/drawing/2014/main" id="{3D2D17B3-983C-0242-8B50-FA7ECC3E6059}"/>
                  </a:ext>
                </a:extLst>
              </p:cNvPr>
              <p:cNvSpPr/>
              <p:nvPr/>
            </p:nvSpPr>
            <p:spPr>
              <a:xfrm>
                <a:off x="48673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60;p42">
                <a:extLst>
                  <a:ext uri="{FF2B5EF4-FFF2-40B4-BE49-F238E27FC236}">
                    <a16:creationId xmlns:a16="http://schemas.microsoft.com/office/drawing/2014/main" id="{FB5D99FE-301B-9346-BF62-EAC6E12DBDA9}"/>
                  </a:ext>
                </a:extLst>
              </p:cNvPr>
              <p:cNvSpPr/>
              <p:nvPr/>
            </p:nvSpPr>
            <p:spPr>
              <a:xfrm>
                <a:off x="5095425" y="4747300"/>
                <a:ext cx="42575" cy="37000"/>
              </a:xfrm>
              <a:custGeom>
                <a:avLst/>
                <a:gdLst/>
                <a:ahLst/>
                <a:cxnLst/>
                <a:rect l="l" t="t" r="r" b="b"/>
                <a:pathLst>
                  <a:path w="1703" h="1480" extrusionOk="0">
                    <a:moveTo>
                      <a:pt x="732" y="0"/>
                    </a:moveTo>
                    <a:cubicBezTo>
                      <a:pt x="356" y="0"/>
                      <a:pt x="1" y="294"/>
                      <a:pt x="1" y="726"/>
                    </a:cubicBezTo>
                    <a:cubicBezTo>
                      <a:pt x="1" y="1144"/>
                      <a:pt x="308"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61;p42">
                <a:extLst>
                  <a:ext uri="{FF2B5EF4-FFF2-40B4-BE49-F238E27FC236}">
                    <a16:creationId xmlns:a16="http://schemas.microsoft.com/office/drawing/2014/main" id="{DD7298AE-59E8-6649-80F6-C370A5B9A195}"/>
                  </a:ext>
                </a:extLst>
              </p:cNvPr>
              <p:cNvSpPr/>
              <p:nvPr/>
            </p:nvSpPr>
            <p:spPr>
              <a:xfrm>
                <a:off x="50138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62;p42">
                <a:extLst>
                  <a:ext uri="{FF2B5EF4-FFF2-40B4-BE49-F238E27FC236}">
                    <a16:creationId xmlns:a16="http://schemas.microsoft.com/office/drawing/2014/main" id="{EC175243-835E-A94A-93A0-F67E4F96CFF9}"/>
                  </a:ext>
                </a:extLst>
              </p:cNvPr>
              <p:cNvSpPr/>
              <p:nvPr/>
            </p:nvSpPr>
            <p:spPr>
              <a:xfrm>
                <a:off x="4932925"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63;p42">
                <a:extLst>
                  <a:ext uri="{FF2B5EF4-FFF2-40B4-BE49-F238E27FC236}">
                    <a16:creationId xmlns:a16="http://schemas.microsoft.com/office/drawing/2014/main" id="{7690AEA7-7744-614F-B692-43D04597AAE0}"/>
                  </a:ext>
                </a:extLst>
              </p:cNvPr>
              <p:cNvSpPr/>
              <p:nvPr/>
            </p:nvSpPr>
            <p:spPr>
              <a:xfrm>
                <a:off x="4852025" y="4747300"/>
                <a:ext cx="43250" cy="37000"/>
              </a:xfrm>
              <a:custGeom>
                <a:avLst/>
                <a:gdLst/>
                <a:ahLst/>
                <a:cxnLst/>
                <a:rect l="l" t="t" r="r" b="b"/>
                <a:pathLst>
                  <a:path w="1730" h="1480" extrusionOk="0">
                    <a:moveTo>
                      <a:pt x="745" y="0"/>
                    </a:moveTo>
                    <a:cubicBezTo>
                      <a:pt x="370" y="0"/>
                      <a:pt x="9" y="294"/>
                      <a:pt x="28" y="726"/>
                    </a:cubicBezTo>
                    <a:cubicBezTo>
                      <a:pt x="0" y="1144"/>
                      <a:pt x="335" y="1479"/>
                      <a:pt x="753" y="1479"/>
                    </a:cubicBezTo>
                    <a:cubicBezTo>
                      <a:pt x="1395" y="1479"/>
                      <a:pt x="1730" y="670"/>
                      <a:pt x="1256" y="224"/>
                    </a:cubicBezTo>
                    <a:cubicBezTo>
                      <a:pt x="1110" y="69"/>
                      <a:pt x="926" y="0"/>
                      <a:pt x="7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64;p42">
                <a:extLst>
                  <a:ext uri="{FF2B5EF4-FFF2-40B4-BE49-F238E27FC236}">
                    <a16:creationId xmlns:a16="http://schemas.microsoft.com/office/drawing/2014/main" id="{F94940FD-05C7-9145-B2AA-F25C8DB21E8D}"/>
                  </a:ext>
                </a:extLst>
              </p:cNvPr>
              <p:cNvSpPr/>
              <p:nvPr/>
            </p:nvSpPr>
            <p:spPr>
              <a:xfrm>
                <a:off x="4223600" y="4747300"/>
                <a:ext cx="43250" cy="37000"/>
              </a:xfrm>
              <a:custGeom>
                <a:avLst/>
                <a:gdLst/>
                <a:ahLst/>
                <a:cxnLst/>
                <a:rect l="l" t="t" r="r" b="b"/>
                <a:pathLst>
                  <a:path w="1730" h="1480" extrusionOk="0">
                    <a:moveTo>
                      <a:pt x="744" y="0"/>
                    </a:moveTo>
                    <a:cubicBezTo>
                      <a:pt x="368" y="0"/>
                      <a:pt x="0" y="294"/>
                      <a:pt x="0" y="726"/>
                    </a:cubicBezTo>
                    <a:cubicBezTo>
                      <a:pt x="0" y="1144"/>
                      <a:pt x="335" y="1479"/>
                      <a:pt x="753"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65;p42">
                <a:extLst>
                  <a:ext uri="{FF2B5EF4-FFF2-40B4-BE49-F238E27FC236}">
                    <a16:creationId xmlns:a16="http://schemas.microsoft.com/office/drawing/2014/main" id="{A5E60A39-AF56-9B45-B0BF-CE35937575FC}"/>
                  </a:ext>
                </a:extLst>
              </p:cNvPr>
              <p:cNvSpPr/>
              <p:nvPr/>
            </p:nvSpPr>
            <p:spPr>
              <a:xfrm>
                <a:off x="4141300" y="4747300"/>
                <a:ext cx="43250" cy="37000"/>
              </a:xfrm>
              <a:custGeom>
                <a:avLst/>
                <a:gdLst/>
                <a:ahLst/>
                <a:cxnLst/>
                <a:rect l="l" t="t" r="r" b="b"/>
                <a:pathLst>
                  <a:path w="1730" h="1480" extrusionOk="0">
                    <a:moveTo>
                      <a:pt x="731" y="0"/>
                    </a:moveTo>
                    <a:cubicBezTo>
                      <a:pt x="355" y="0"/>
                      <a:pt x="0" y="294"/>
                      <a:pt x="0" y="726"/>
                    </a:cubicBezTo>
                    <a:cubicBezTo>
                      <a:pt x="0" y="1144"/>
                      <a:pt x="335" y="1479"/>
                      <a:pt x="725" y="1479"/>
                    </a:cubicBezTo>
                    <a:cubicBezTo>
                      <a:pt x="1395" y="1479"/>
                      <a:pt x="1730" y="670"/>
                      <a:pt x="1255" y="224"/>
                    </a:cubicBezTo>
                    <a:cubicBezTo>
                      <a:pt x="1101" y="69"/>
                      <a:pt x="913" y="0"/>
                      <a:pt x="7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66;p42">
                <a:extLst>
                  <a:ext uri="{FF2B5EF4-FFF2-40B4-BE49-F238E27FC236}">
                    <a16:creationId xmlns:a16="http://schemas.microsoft.com/office/drawing/2014/main" id="{5A27D01C-1F46-FD4C-8A96-2E53CB20C7B4}"/>
                  </a:ext>
                </a:extLst>
              </p:cNvPr>
              <p:cNvSpPr/>
              <p:nvPr/>
            </p:nvSpPr>
            <p:spPr>
              <a:xfrm>
                <a:off x="4771100" y="4747300"/>
                <a:ext cx="42575" cy="37000"/>
              </a:xfrm>
              <a:custGeom>
                <a:avLst/>
                <a:gdLst/>
                <a:ahLst/>
                <a:cxnLst/>
                <a:rect l="l" t="t" r="r" b="b"/>
                <a:pathLst>
                  <a:path w="1703" h="1480" extrusionOk="0">
                    <a:moveTo>
                      <a:pt x="732" y="0"/>
                    </a:moveTo>
                    <a:cubicBezTo>
                      <a:pt x="356" y="0"/>
                      <a:pt x="1" y="294"/>
                      <a:pt x="1" y="726"/>
                    </a:cubicBezTo>
                    <a:cubicBezTo>
                      <a:pt x="1" y="1144"/>
                      <a:pt x="336"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67;p42">
                <a:extLst>
                  <a:ext uri="{FF2B5EF4-FFF2-40B4-BE49-F238E27FC236}">
                    <a16:creationId xmlns:a16="http://schemas.microsoft.com/office/drawing/2014/main" id="{A6ACD3A9-16DD-944F-98C8-1AFED44F0703}"/>
                  </a:ext>
                </a:extLst>
              </p:cNvPr>
              <p:cNvSpPr/>
              <p:nvPr/>
            </p:nvSpPr>
            <p:spPr>
              <a:xfrm>
                <a:off x="4372850" y="4747300"/>
                <a:ext cx="43275" cy="37000"/>
              </a:xfrm>
              <a:custGeom>
                <a:avLst/>
                <a:gdLst/>
                <a:ahLst/>
                <a:cxnLst/>
                <a:rect l="l" t="t" r="r" b="b"/>
                <a:pathLst>
                  <a:path w="1731" h="1480" extrusionOk="0">
                    <a:moveTo>
                      <a:pt x="732" y="0"/>
                    </a:moveTo>
                    <a:cubicBezTo>
                      <a:pt x="355" y="0"/>
                      <a:pt x="0" y="294"/>
                      <a:pt x="0" y="726"/>
                    </a:cubicBezTo>
                    <a:cubicBezTo>
                      <a:pt x="0" y="1144"/>
                      <a:pt x="335" y="1479"/>
                      <a:pt x="726" y="1479"/>
                    </a:cubicBezTo>
                    <a:cubicBezTo>
                      <a:pt x="1395" y="1479"/>
                      <a:pt x="1730" y="670"/>
                      <a:pt x="1256" y="224"/>
                    </a:cubicBezTo>
                    <a:cubicBezTo>
                      <a:pt x="1101"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68;p42">
                <a:extLst>
                  <a:ext uri="{FF2B5EF4-FFF2-40B4-BE49-F238E27FC236}">
                    <a16:creationId xmlns:a16="http://schemas.microsoft.com/office/drawing/2014/main" id="{603DFF97-6D5E-A94F-9C5D-B34F497E25C3}"/>
                  </a:ext>
                </a:extLst>
              </p:cNvPr>
              <p:cNvSpPr/>
              <p:nvPr/>
            </p:nvSpPr>
            <p:spPr>
              <a:xfrm>
                <a:off x="4689725" y="4747300"/>
                <a:ext cx="43050" cy="37000"/>
              </a:xfrm>
              <a:custGeom>
                <a:avLst/>
                <a:gdLst/>
                <a:ahLst/>
                <a:cxnLst/>
                <a:rect l="l" t="t" r="r" b="b"/>
                <a:pathLst>
                  <a:path w="1722" h="1480" extrusionOk="0">
                    <a:moveTo>
                      <a:pt x="736" y="0"/>
                    </a:moveTo>
                    <a:cubicBezTo>
                      <a:pt x="362" y="0"/>
                      <a:pt x="1" y="294"/>
                      <a:pt x="19" y="726"/>
                    </a:cubicBezTo>
                    <a:cubicBezTo>
                      <a:pt x="19" y="1144"/>
                      <a:pt x="326" y="1479"/>
                      <a:pt x="745" y="1479"/>
                    </a:cubicBezTo>
                    <a:cubicBezTo>
                      <a:pt x="1387"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69;p42">
                <a:extLst>
                  <a:ext uri="{FF2B5EF4-FFF2-40B4-BE49-F238E27FC236}">
                    <a16:creationId xmlns:a16="http://schemas.microsoft.com/office/drawing/2014/main" id="{9A90C639-58BE-C540-A346-4E8CBE3CF839}"/>
                  </a:ext>
                </a:extLst>
              </p:cNvPr>
              <p:cNvSpPr/>
              <p:nvPr/>
            </p:nvSpPr>
            <p:spPr>
              <a:xfrm>
                <a:off x="4608600"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70;p42">
                <a:extLst>
                  <a:ext uri="{FF2B5EF4-FFF2-40B4-BE49-F238E27FC236}">
                    <a16:creationId xmlns:a16="http://schemas.microsoft.com/office/drawing/2014/main" id="{EFB61636-F5F6-7B44-A856-6D179DD575DD}"/>
                  </a:ext>
                </a:extLst>
              </p:cNvPr>
              <p:cNvSpPr/>
              <p:nvPr/>
            </p:nvSpPr>
            <p:spPr>
              <a:xfrm>
                <a:off x="4444225" y="4747300"/>
                <a:ext cx="43025" cy="37000"/>
              </a:xfrm>
              <a:custGeom>
                <a:avLst/>
                <a:gdLst/>
                <a:ahLst/>
                <a:cxnLst/>
                <a:rect l="l" t="t" r="r" b="b"/>
                <a:pathLst>
                  <a:path w="1721" h="1480" extrusionOk="0">
                    <a:moveTo>
                      <a:pt x="736" y="0"/>
                    </a:moveTo>
                    <a:cubicBezTo>
                      <a:pt x="362" y="0"/>
                      <a:pt x="0" y="294"/>
                      <a:pt x="19" y="726"/>
                    </a:cubicBezTo>
                    <a:cubicBezTo>
                      <a:pt x="19" y="1144"/>
                      <a:pt x="326" y="1479"/>
                      <a:pt x="744" y="1479"/>
                    </a:cubicBezTo>
                    <a:cubicBezTo>
                      <a:pt x="1386"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71;p42">
                <a:extLst>
                  <a:ext uri="{FF2B5EF4-FFF2-40B4-BE49-F238E27FC236}">
                    <a16:creationId xmlns:a16="http://schemas.microsoft.com/office/drawing/2014/main" id="{74033D5A-FD56-3241-9B7A-856055800340}"/>
                  </a:ext>
                </a:extLst>
              </p:cNvPr>
              <p:cNvSpPr/>
              <p:nvPr/>
            </p:nvSpPr>
            <p:spPr>
              <a:xfrm>
                <a:off x="4073850" y="4747300"/>
                <a:ext cx="43050" cy="37000"/>
              </a:xfrm>
              <a:custGeom>
                <a:avLst/>
                <a:gdLst/>
                <a:ahLst/>
                <a:cxnLst/>
                <a:rect l="l" t="t" r="r" b="b"/>
                <a:pathLst>
                  <a:path w="1722" h="1480" extrusionOk="0">
                    <a:moveTo>
                      <a:pt x="745" y="0"/>
                    </a:moveTo>
                    <a:cubicBezTo>
                      <a:pt x="362" y="0"/>
                      <a:pt x="1" y="294"/>
                      <a:pt x="20" y="726"/>
                    </a:cubicBezTo>
                    <a:cubicBezTo>
                      <a:pt x="20" y="1144"/>
                      <a:pt x="327" y="1479"/>
                      <a:pt x="745" y="1479"/>
                    </a:cubicBezTo>
                    <a:cubicBezTo>
                      <a:pt x="1387" y="1479"/>
                      <a:pt x="1722" y="670"/>
                      <a:pt x="1275" y="224"/>
                    </a:cubicBezTo>
                    <a:cubicBezTo>
                      <a:pt x="1120" y="69"/>
                      <a:pt x="930" y="0"/>
                      <a:pt x="74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72;p42">
                <a:extLst>
                  <a:ext uri="{FF2B5EF4-FFF2-40B4-BE49-F238E27FC236}">
                    <a16:creationId xmlns:a16="http://schemas.microsoft.com/office/drawing/2014/main" id="{1902C2A8-4BA7-E240-AF41-F51B1DD2A41C}"/>
                  </a:ext>
                </a:extLst>
              </p:cNvPr>
              <p:cNvSpPr/>
              <p:nvPr/>
            </p:nvSpPr>
            <p:spPr>
              <a:xfrm>
                <a:off x="4527700" y="4747300"/>
                <a:ext cx="43250" cy="37000"/>
              </a:xfrm>
              <a:custGeom>
                <a:avLst/>
                <a:gdLst/>
                <a:ahLst/>
                <a:cxnLst/>
                <a:rect l="l" t="t" r="r" b="b"/>
                <a:pathLst>
                  <a:path w="1730" h="1480" extrusionOk="0">
                    <a:moveTo>
                      <a:pt x="731" y="0"/>
                    </a:moveTo>
                    <a:cubicBezTo>
                      <a:pt x="355" y="0"/>
                      <a:pt x="0" y="294"/>
                      <a:pt x="0" y="726"/>
                    </a:cubicBezTo>
                    <a:cubicBezTo>
                      <a:pt x="0" y="1144"/>
                      <a:pt x="335" y="1479"/>
                      <a:pt x="753" y="1479"/>
                    </a:cubicBezTo>
                    <a:cubicBezTo>
                      <a:pt x="1395" y="1479"/>
                      <a:pt x="1730" y="670"/>
                      <a:pt x="1255" y="224"/>
                    </a:cubicBezTo>
                    <a:cubicBezTo>
                      <a:pt x="1101" y="69"/>
                      <a:pt x="914" y="0"/>
                      <a:pt x="7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73;p42">
                <a:extLst>
                  <a:ext uri="{FF2B5EF4-FFF2-40B4-BE49-F238E27FC236}">
                    <a16:creationId xmlns:a16="http://schemas.microsoft.com/office/drawing/2014/main" id="{A510670B-B80D-C043-8A8D-5D1CAABF5F73}"/>
                  </a:ext>
                </a:extLst>
              </p:cNvPr>
              <p:cNvSpPr/>
              <p:nvPr/>
            </p:nvSpPr>
            <p:spPr>
              <a:xfrm>
                <a:off x="42954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1" y="69"/>
                      <a:pt x="926" y="0"/>
                      <a:pt x="7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74;p42">
                <a:extLst>
                  <a:ext uri="{FF2B5EF4-FFF2-40B4-BE49-F238E27FC236}">
                    <a16:creationId xmlns:a16="http://schemas.microsoft.com/office/drawing/2014/main" id="{9F99978C-EA28-5E46-859B-4F453937CC17}"/>
                  </a:ext>
                </a:extLst>
              </p:cNvPr>
              <p:cNvSpPr/>
              <p:nvPr/>
            </p:nvSpPr>
            <p:spPr>
              <a:xfrm>
                <a:off x="4073625"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75;p42">
                <a:extLst>
                  <a:ext uri="{FF2B5EF4-FFF2-40B4-BE49-F238E27FC236}">
                    <a16:creationId xmlns:a16="http://schemas.microsoft.com/office/drawing/2014/main" id="{BDD74F37-7324-F140-A50E-E4ABC228C1D6}"/>
                  </a:ext>
                </a:extLst>
              </p:cNvPr>
              <p:cNvSpPr/>
              <p:nvPr/>
            </p:nvSpPr>
            <p:spPr>
              <a:xfrm>
                <a:off x="4155225" y="4826125"/>
                <a:ext cx="36300" cy="36975"/>
              </a:xfrm>
              <a:custGeom>
                <a:avLst/>
                <a:gdLst/>
                <a:ahLst/>
                <a:cxnLst/>
                <a:rect l="l" t="t" r="r" b="b"/>
                <a:pathLst>
                  <a:path w="1452" h="1479" extrusionOk="0">
                    <a:moveTo>
                      <a:pt x="726" y="0"/>
                    </a:moveTo>
                    <a:cubicBezTo>
                      <a:pt x="308" y="0"/>
                      <a:pt x="1" y="335"/>
                      <a:pt x="1" y="726"/>
                    </a:cubicBezTo>
                    <a:cubicBezTo>
                      <a:pt x="1" y="1144"/>
                      <a:pt x="308" y="1479"/>
                      <a:pt x="726" y="1479"/>
                    </a:cubicBezTo>
                    <a:cubicBezTo>
                      <a:pt x="1145" y="1479"/>
                      <a:pt x="1452" y="1144"/>
                      <a:pt x="1452" y="726"/>
                    </a:cubicBezTo>
                    <a:cubicBezTo>
                      <a:pt x="1452" y="335"/>
                      <a:pt x="1145"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76;p42">
                <a:extLst>
                  <a:ext uri="{FF2B5EF4-FFF2-40B4-BE49-F238E27FC236}">
                    <a16:creationId xmlns:a16="http://schemas.microsoft.com/office/drawing/2014/main" id="{41D0307C-E667-DA41-A412-D7728170B1F7}"/>
                  </a:ext>
                </a:extLst>
              </p:cNvPr>
              <p:cNvSpPr/>
              <p:nvPr/>
            </p:nvSpPr>
            <p:spPr>
              <a:xfrm>
                <a:off x="4236150"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77;p42">
                <a:extLst>
                  <a:ext uri="{FF2B5EF4-FFF2-40B4-BE49-F238E27FC236}">
                    <a16:creationId xmlns:a16="http://schemas.microsoft.com/office/drawing/2014/main" id="{B1E4BBC6-EB81-E74F-8B75-476ABFC56697}"/>
                  </a:ext>
                </a:extLst>
              </p:cNvPr>
              <p:cNvSpPr/>
              <p:nvPr/>
            </p:nvSpPr>
            <p:spPr>
              <a:xfrm>
                <a:off x="4317050" y="4826125"/>
                <a:ext cx="37000" cy="36975"/>
              </a:xfrm>
              <a:custGeom>
                <a:avLst/>
                <a:gdLst/>
                <a:ahLst/>
                <a:cxnLst/>
                <a:rect l="l" t="t" r="r" b="b"/>
                <a:pathLst>
                  <a:path w="1480" h="1479" extrusionOk="0">
                    <a:moveTo>
                      <a:pt x="754" y="0"/>
                    </a:moveTo>
                    <a:cubicBezTo>
                      <a:pt x="335" y="0"/>
                      <a:pt x="1" y="335"/>
                      <a:pt x="1" y="726"/>
                    </a:cubicBezTo>
                    <a:cubicBezTo>
                      <a:pt x="1" y="1144"/>
                      <a:pt x="335" y="1479"/>
                      <a:pt x="754" y="1479"/>
                    </a:cubicBezTo>
                    <a:cubicBezTo>
                      <a:pt x="1144" y="1479"/>
                      <a:pt x="1479" y="1144"/>
                      <a:pt x="1479" y="726"/>
                    </a:cubicBezTo>
                    <a:cubicBezTo>
                      <a:pt x="1479" y="335"/>
                      <a:pt x="1144"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78;p42">
                <a:extLst>
                  <a:ext uri="{FF2B5EF4-FFF2-40B4-BE49-F238E27FC236}">
                    <a16:creationId xmlns:a16="http://schemas.microsoft.com/office/drawing/2014/main" id="{6D665DD8-F9DD-AF41-A092-A23267BCB260}"/>
                  </a:ext>
                </a:extLst>
              </p:cNvPr>
              <p:cNvSpPr/>
              <p:nvPr/>
            </p:nvSpPr>
            <p:spPr>
              <a:xfrm>
                <a:off x="4945475" y="4826125"/>
                <a:ext cx="36300" cy="36975"/>
              </a:xfrm>
              <a:custGeom>
                <a:avLst/>
                <a:gdLst/>
                <a:ahLst/>
                <a:cxnLst/>
                <a:rect l="l" t="t" r="r" b="b"/>
                <a:pathLst>
                  <a:path w="1452" h="1479" extrusionOk="0">
                    <a:moveTo>
                      <a:pt x="726" y="0"/>
                    </a:moveTo>
                    <a:cubicBezTo>
                      <a:pt x="307" y="0"/>
                      <a:pt x="1" y="335"/>
                      <a:pt x="1" y="726"/>
                    </a:cubicBezTo>
                    <a:cubicBezTo>
                      <a:pt x="1" y="1144"/>
                      <a:pt x="307" y="1479"/>
                      <a:pt x="726" y="1479"/>
                    </a:cubicBezTo>
                    <a:cubicBezTo>
                      <a:pt x="1144" y="1479"/>
                      <a:pt x="1451" y="1144"/>
                      <a:pt x="1451" y="726"/>
                    </a:cubicBezTo>
                    <a:cubicBezTo>
                      <a:pt x="1451"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79;p42">
                <a:extLst>
                  <a:ext uri="{FF2B5EF4-FFF2-40B4-BE49-F238E27FC236}">
                    <a16:creationId xmlns:a16="http://schemas.microsoft.com/office/drawing/2014/main" id="{80E28C2C-B821-054A-82EA-11299BA65510}"/>
                  </a:ext>
                </a:extLst>
              </p:cNvPr>
              <p:cNvSpPr/>
              <p:nvPr/>
            </p:nvSpPr>
            <p:spPr>
              <a:xfrm>
                <a:off x="50277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80;p42">
                <a:extLst>
                  <a:ext uri="{FF2B5EF4-FFF2-40B4-BE49-F238E27FC236}">
                    <a16:creationId xmlns:a16="http://schemas.microsoft.com/office/drawing/2014/main" id="{767EBE47-7295-9248-B11B-2EA52A22C8FA}"/>
                  </a:ext>
                </a:extLst>
              </p:cNvPr>
              <p:cNvSpPr/>
              <p:nvPr/>
            </p:nvSpPr>
            <p:spPr>
              <a:xfrm>
                <a:off x="4397950"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81;p42">
                <a:extLst>
                  <a:ext uri="{FF2B5EF4-FFF2-40B4-BE49-F238E27FC236}">
                    <a16:creationId xmlns:a16="http://schemas.microsoft.com/office/drawing/2014/main" id="{CA60579E-BF2F-0442-802F-F657237185BC}"/>
                  </a:ext>
                </a:extLst>
              </p:cNvPr>
              <p:cNvSpPr/>
              <p:nvPr/>
            </p:nvSpPr>
            <p:spPr>
              <a:xfrm>
                <a:off x="4796225"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82;p42">
                <a:extLst>
                  <a:ext uri="{FF2B5EF4-FFF2-40B4-BE49-F238E27FC236}">
                    <a16:creationId xmlns:a16="http://schemas.microsoft.com/office/drawing/2014/main" id="{1F2DE113-62BA-AD4E-A130-B2D2768E2D54}"/>
                  </a:ext>
                </a:extLst>
              </p:cNvPr>
              <p:cNvSpPr/>
              <p:nvPr/>
            </p:nvSpPr>
            <p:spPr>
              <a:xfrm>
                <a:off x="4478875" y="4826125"/>
                <a:ext cx="36975" cy="36975"/>
              </a:xfrm>
              <a:custGeom>
                <a:avLst/>
                <a:gdLst/>
                <a:ahLst/>
                <a:cxnLst/>
                <a:rect l="l" t="t" r="r" b="b"/>
                <a:pathLst>
                  <a:path w="1479" h="1479" extrusionOk="0">
                    <a:moveTo>
                      <a:pt x="753" y="0"/>
                    </a:moveTo>
                    <a:cubicBezTo>
                      <a:pt x="335" y="0"/>
                      <a:pt x="0" y="335"/>
                      <a:pt x="0" y="726"/>
                    </a:cubicBezTo>
                    <a:cubicBezTo>
                      <a:pt x="0" y="1144"/>
                      <a:pt x="335" y="1479"/>
                      <a:pt x="753" y="1479"/>
                    </a:cubicBezTo>
                    <a:cubicBezTo>
                      <a:pt x="1144" y="1479"/>
                      <a:pt x="1479" y="1144"/>
                      <a:pt x="1479" y="726"/>
                    </a:cubicBezTo>
                    <a:cubicBezTo>
                      <a:pt x="1479" y="335"/>
                      <a:pt x="1144" y="0"/>
                      <a:pt x="7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83;p42">
                <a:extLst>
                  <a:ext uri="{FF2B5EF4-FFF2-40B4-BE49-F238E27FC236}">
                    <a16:creationId xmlns:a16="http://schemas.microsoft.com/office/drawing/2014/main" id="{F2C41265-200A-5440-9DEC-A931B13DE8F7}"/>
                  </a:ext>
                </a:extLst>
              </p:cNvPr>
              <p:cNvSpPr/>
              <p:nvPr/>
            </p:nvSpPr>
            <p:spPr>
              <a:xfrm>
                <a:off x="4560475" y="4826125"/>
                <a:ext cx="36300" cy="36975"/>
              </a:xfrm>
              <a:custGeom>
                <a:avLst/>
                <a:gdLst/>
                <a:ahLst/>
                <a:cxnLst/>
                <a:rect l="l" t="t" r="r" b="b"/>
                <a:pathLst>
                  <a:path w="1452" h="1479" extrusionOk="0">
                    <a:moveTo>
                      <a:pt x="726" y="0"/>
                    </a:moveTo>
                    <a:cubicBezTo>
                      <a:pt x="335" y="0"/>
                      <a:pt x="0" y="335"/>
                      <a:pt x="0" y="726"/>
                    </a:cubicBezTo>
                    <a:cubicBezTo>
                      <a:pt x="0" y="1144"/>
                      <a:pt x="335" y="1479"/>
                      <a:pt x="726" y="1479"/>
                    </a:cubicBezTo>
                    <a:cubicBezTo>
                      <a:pt x="1144" y="1479"/>
                      <a:pt x="1451" y="1144"/>
                      <a:pt x="1451" y="726"/>
                    </a:cubicBezTo>
                    <a:cubicBezTo>
                      <a:pt x="1451" y="335"/>
                      <a:pt x="1144"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84;p42">
                <a:extLst>
                  <a:ext uri="{FF2B5EF4-FFF2-40B4-BE49-F238E27FC236}">
                    <a16:creationId xmlns:a16="http://schemas.microsoft.com/office/drawing/2014/main" id="{D679A57F-939A-0F4C-B87A-CB65DF47CCC8}"/>
                  </a:ext>
                </a:extLst>
              </p:cNvPr>
              <p:cNvSpPr/>
              <p:nvPr/>
            </p:nvSpPr>
            <p:spPr>
              <a:xfrm>
                <a:off x="4725075" y="4826125"/>
                <a:ext cx="36300" cy="36975"/>
              </a:xfrm>
              <a:custGeom>
                <a:avLst/>
                <a:gdLst/>
                <a:ahLst/>
                <a:cxnLst/>
                <a:rect l="l" t="t" r="r" b="b"/>
                <a:pathLst>
                  <a:path w="1452" h="1479" extrusionOk="0">
                    <a:moveTo>
                      <a:pt x="726" y="0"/>
                    </a:moveTo>
                    <a:cubicBezTo>
                      <a:pt x="307" y="0"/>
                      <a:pt x="0" y="335"/>
                      <a:pt x="0" y="726"/>
                    </a:cubicBezTo>
                    <a:cubicBezTo>
                      <a:pt x="0" y="1144"/>
                      <a:pt x="307" y="1479"/>
                      <a:pt x="726" y="1479"/>
                    </a:cubicBezTo>
                    <a:cubicBezTo>
                      <a:pt x="1116" y="1479"/>
                      <a:pt x="1451" y="1144"/>
                      <a:pt x="1451" y="726"/>
                    </a:cubicBezTo>
                    <a:cubicBezTo>
                      <a:pt x="1451" y="335"/>
                      <a:pt x="1116"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85;p42">
                <a:extLst>
                  <a:ext uri="{FF2B5EF4-FFF2-40B4-BE49-F238E27FC236}">
                    <a16:creationId xmlns:a16="http://schemas.microsoft.com/office/drawing/2014/main" id="{03EE7A4B-8222-DE47-B46F-A4D9A68D7619}"/>
                  </a:ext>
                </a:extLst>
              </p:cNvPr>
              <p:cNvSpPr/>
              <p:nvPr/>
            </p:nvSpPr>
            <p:spPr>
              <a:xfrm>
                <a:off x="5089150" y="4826125"/>
                <a:ext cx="42575" cy="36950"/>
              </a:xfrm>
              <a:custGeom>
                <a:avLst/>
                <a:gdLst/>
                <a:ahLst/>
                <a:cxnLst/>
                <a:rect l="l" t="t" r="r" b="b"/>
                <a:pathLst>
                  <a:path w="1703" h="1478" extrusionOk="0">
                    <a:moveTo>
                      <a:pt x="977" y="0"/>
                    </a:moveTo>
                    <a:cubicBezTo>
                      <a:pt x="308" y="0"/>
                      <a:pt x="1" y="781"/>
                      <a:pt x="447" y="1256"/>
                    </a:cubicBezTo>
                    <a:cubicBezTo>
                      <a:pt x="601" y="1409"/>
                      <a:pt x="786" y="1478"/>
                      <a:pt x="967" y="1478"/>
                    </a:cubicBezTo>
                    <a:cubicBezTo>
                      <a:pt x="1345" y="1478"/>
                      <a:pt x="1703" y="1178"/>
                      <a:pt x="1703" y="726"/>
                    </a:cubicBezTo>
                    <a:cubicBezTo>
                      <a:pt x="1703" y="335"/>
                      <a:pt x="1396"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86;p42">
                <a:extLst>
                  <a:ext uri="{FF2B5EF4-FFF2-40B4-BE49-F238E27FC236}">
                    <a16:creationId xmlns:a16="http://schemas.microsoft.com/office/drawing/2014/main" id="{C38B0520-1BE3-AC45-9D59-9E49CB1D22B5}"/>
                  </a:ext>
                </a:extLst>
              </p:cNvPr>
              <p:cNvSpPr/>
              <p:nvPr/>
            </p:nvSpPr>
            <p:spPr>
              <a:xfrm>
                <a:off x="46413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87;p42">
                <a:extLst>
                  <a:ext uri="{FF2B5EF4-FFF2-40B4-BE49-F238E27FC236}">
                    <a16:creationId xmlns:a16="http://schemas.microsoft.com/office/drawing/2014/main" id="{E18B5B1D-EB08-9640-9FED-1AA0E49E5E13}"/>
                  </a:ext>
                </a:extLst>
              </p:cNvPr>
              <p:cNvSpPr/>
              <p:nvPr/>
            </p:nvSpPr>
            <p:spPr>
              <a:xfrm>
                <a:off x="4873625" y="4826125"/>
                <a:ext cx="36300" cy="36975"/>
              </a:xfrm>
              <a:custGeom>
                <a:avLst/>
                <a:gdLst/>
                <a:ahLst/>
                <a:cxnLst/>
                <a:rect l="l" t="t" r="r" b="b"/>
                <a:pathLst>
                  <a:path w="1452" h="1479" extrusionOk="0">
                    <a:moveTo>
                      <a:pt x="726" y="0"/>
                    </a:moveTo>
                    <a:cubicBezTo>
                      <a:pt x="336" y="0"/>
                      <a:pt x="1" y="335"/>
                      <a:pt x="1" y="726"/>
                    </a:cubicBezTo>
                    <a:cubicBezTo>
                      <a:pt x="1" y="1144"/>
                      <a:pt x="336" y="1479"/>
                      <a:pt x="726" y="1479"/>
                    </a:cubicBezTo>
                    <a:cubicBezTo>
                      <a:pt x="1145" y="1479"/>
                      <a:pt x="1452" y="1144"/>
                      <a:pt x="1452" y="726"/>
                    </a:cubicBezTo>
                    <a:cubicBezTo>
                      <a:pt x="1452" y="335"/>
                      <a:pt x="1145"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88;p42">
                <a:extLst>
                  <a:ext uri="{FF2B5EF4-FFF2-40B4-BE49-F238E27FC236}">
                    <a16:creationId xmlns:a16="http://schemas.microsoft.com/office/drawing/2014/main" id="{D382122E-30EF-EB4D-8A73-61A9A6A97A95}"/>
                  </a:ext>
                </a:extLst>
              </p:cNvPr>
              <p:cNvSpPr/>
              <p:nvPr/>
            </p:nvSpPr>
            <p:spPr>
              <a:xfrm>
                <a:off x="3667700" y="4651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89;p42">
                <a:extLst>
                  <a:ext uri="{FF2B5EF4-FFF2-40B4-BE49-F238E27FC236}">
                    <a16:creationId xmlns:a16="http://schemas.microsoft.com/office/drawing/2014/main" id="{1A5AE5E1-11F1-5445-8BEB-56E01AEF670B}"/>
                  </a:ext>
                </a:extLst>
              </p:cNvPr>
              <p:cNvSpPr/>
              <p:nvPr/>
            </p:nvSpPr>
            <p:spPr>
              <a:xfrm>
                <a:off x="3667700" y="4736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90;p42">
                <a:extLst>
                  <a:ext uri="{FF2B5EF4-FFF2-40B4-BE49-F238E27FC236}">
                    <a16:creationId xmlns:a16="http://schemas.microsoft.com/office/drawing/2014/main" id="{C88FAFF7-D319-F545-8925-162F5CBCADDE}"/>
                  </a:ext>
                </a:extLst>
              </p:cNvPr>
              <p:cNvSpPr/>
              <p:nvPr/>
            </p:nvSpPr>
            <p:spPr>
              <a:xfrm>
                <a:off x="3667700" y="4824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91;p42">
                <a:extLst>
                  <a:ext uri="{FF2B5EF4-FFF2-40B4-BE49-F238E27FC236}">
                    <a16:creationId xmlns:a16="http://schemas.microsoft.com/office/drawing/2014/main" id="{DDD1C16D-9FCE-F248-A398-7AA16CAB1879}"/>
                  </a:ext>
                </a:extLst>
              </p:cNvPr>
              <p:cNvSpPr/>
              <p:nvPr/>
            </p:nvSpPr>
            <p:spPr>
              <a:xfrm>
                <a:off x="3595875" y="5066050"/>
                <a:ext cx="1625825" cy="403875"/>
              </a:xfrm>
              <a:custGeom>
                <a:avLst/>
                <a:gdLst/>
                <a:ahLst/>
                <a:cxnLst/>
                <a:rect l="l" t="t" r="r" b="b"/>
                <a:pathLst>
                  <a:path w="65033" h="16155" extrusionOk="0">
                    <a:moveTo>
                      <a:pt x="0" y="0"/>
                    </a:moveTo>
                    <a:lnTo>
                      <a:pt x="0" y="16154"/>
                    </a:lnTo>
                    <a:lnTo>
                      <a:pt x="65032" y="16154"/>
                    </a:lnTo>
                    <a:lnTo>
                      <a:pt x="65032"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92;p42">
                <a:extLst>
                  <a:ext uri="{FF2B5EF4-FFF2-40B4-BE49-F238E27FC236}">
                    <a16:creationId xmlns:a16="http://schemas.microsoft.com/office/drawing/2014/main" id="{994879E5-8E2D-C449-B34D-9DB0E4472685}"/>
                  </a:ext>
                </a:extLst>
              </p:cNvPr>
              <p:cNvSpPr/>
              <p:nvPr/>
            </p:nvSpPr>
            <p:spPr>
              <a:xfrm>
                <a:off x="3667700" y="51490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93;p42">
                <a:extLst>
                  <a:ext uri="{FF2B5EF4-FFF2-40B4-BE49-F238E27FC236}">
                    <a16:creationId xmlns:a16="http://schemas.microsoft.com/office/drawing/2014/main" id="{CE722620-38C8-A543-8372-F4693E0F6D83}"/>
                  </a:ext>
                </a:extLst>
              </p:cNvPr>
              <p:cNvSpPr/>
              <p:nvPr/>
            </p:nvSpPr>
            <p:spPr>
              <a:xfrm>
                <a:off x="3667700" y="5234150"/>
                <a:ext cx="320175" cy="49525"/>
              </a:xfrm>
              <a:custGeom>
                <a:avLst/>
                <a:gdLst/>
                <a:ahLst/>
                <a:cxnLst/>
                <a:rect l="l" t="t" r="r" b="b"/>
                <a:pathLst>
                  <a:path w="12807" h="1981"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94;p42">
                <a:extLst>
                  <a:ext uri="{FF2B5EF4-FFF2-40B4-BE49-F238E27FC236}">
                    <a16:creationId xmlns:a16="http://schemas.microsoft.com/office/drawing/2014/main" id="{342792CC-FED5-9642-955A-45D1080E7270}"/>
                  </a:ext>
                </a:extLst>
              </p:cNvPr>
              <p:cNvSpPr/>
              <p:nvPr/>
            </p:nvSpPr>
            <p:spPr>
              <a:xfrm>
                <a:off x="3667700" y="5322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95;p42">
                <a:extLst>
                  <a:ext uri="{FF2B5EF4-FFF2-40B4-BE49-F238E27FC236}">
                    <a16:creationId xmlns:a16="http://schemas.microsoft.com/office/drawing/2014/main" id="{57C27A14-7868-AB41-AC91-49D8447D8B20}"/>
                  </a:ext>
                </a:extLst>
              </p:cNvPr>
              <p:cNvSpPr/>
              <p:nvPr/>
            </p:nvSpPr>
            <p:spPr>
              <a:xfrm>
                <a:off x="4061775"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96;p42">
                <a:extLst>
                  <a:ext uri="{FF2B5EF4-FFF2-40B4-BE49-F238E27FC236}">
                    <a16:creationId xmlns:a16="http://schemas.microsoft.com/office/drawing/2014/main" id="{F443C30A-6DE3-8B4B-B002-3F133D5543FF}"/>
                  </a:ext>
                </a:extLst>
              </p:cNvPr>
              <p:cNvSpPr/>
              <p:nvPr/>
            </p:nvSpPr>
            <p:spPr>
              <a:xfrm>
                <a:off x="4142675"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97;p42">
                <a:extLst>
                  <a:ext uri="{FF2B5EF4-FFF2-40B4-BE49-F238E27FC236}">
                    <a16:creationId xmlns:a16="http://schemas.microsoft.com/office/drawing/2014/main" id="{67018BFB-6020-0549-A439-889F76FC3812}"/>
                  </a:ext>
                </a:extLst>
              </p:cNvPr>
              <p:cNvSpPr/>
              <p:nvPr/>
            </p:nvSpPr>
            <p:spPr>
              <a:xfrm>
                <a:off x="4223600" y="5156725"/>
                <a:ext cx="43250" cy="36975"/>
              </a:xfrm>
              <a:custGeom>
                <a:avLst/>
                <a:gdLst/>
                <a:ahLst/>
                <a:cxnLst/>
                <a:rect l="l" t="t" r="r" b="b"/>
                <a:pathLst>
                  <a:path w="1730" h="1479" extrusionOk="0">
                    <a:moveTo>
                      <a:pt x="1004" y="0"/>
                    </a:moveTo>
                    <a:cubicBezTo>
                      <a:pt x="335" y="0"/>
                      <a:pt x="0" y="782"/>
                      <a:pt x="474" y="1256"/>
                    </a:cubicBezTo>
                    <a:cubicBezTo>
                      <a:pt x="628" y="1409"/>
                      <a:pt x="814" y="1478"/>
                      <a:pt x="995" y="1478"/>
                    </a:cubicBezTo>
                    <a:cubicBezTo>
                      <a:pt x="1373" y="1478"/>
                      <a:pt x="1730" y="1178"/>
                      <a:pt x="1730" y="726"/>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98;p42">
                <a:extLst>
                  <a:ext uri="{FF2B5EF4-FFF2-40B4-BE49-F238E27FC236}">
                    <a16:creationId xmlns:a16="http://schemas.microsoft.com/office/drawing/2014/main" id="{397F31C9-24F8-5248-81C4-54A2C938435D}"/>
                  </a:ext>
                </a:extLst>
              </p:cNvPr>
              <p:cNvSpPr/>
              <p:nvPr/>
            </p:nvSpPr>
            <p:spPr>
              <a:xfrm>
                <a:off x="4305200"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99;p42">
                <a:extLst>
                  <a:ext uri="{FF2B5EF4-FFF2-40B4-BE49-F238E27FC236}">
                    <a16:creationId xmlns:a16="http://schemas.microsoft.com/office/drawing/2014/main" id="{CAF572B5-B466-5149-84C9-EB5D0F1601A2}"/>
                  </a:ext>
                </a:extLst>
              </p:cNvPr>
              <p:cNvSpPr/>
              <p:nvPr/>
            </p:nvSpPr>
            <p:spPr>
              <a:xfrm>
                <a:off x="4932925" y="5156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8"/>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00;p42">
                <a:extLst>
                  <a:ext uri="{FF2B5EF4-FFF2-40B4-BE49-F238E27FC236}">
                    <a16:creationId xmlns:a16="http://schemas.microsoft.com/office/drawing/2014/main" id="{CFFF5898-FBB6-074B-87BA-1897746A6FD4}"/>
                  </a:ext>
                </a:extLst>
              </p:cNvPr>
              <p:cNvSpPr/>
              <p:nvPr/>
            </p:nvSpPr>
            <p:spPr>
              <a:xfrm>
                <a:off x="5015925"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01;p42">
                <a:extLst>
                  <a:ext uri="{FF2B5EF4-FFF2-40B4-BE49-F238E27FC236}">
                    <a16:creationId xmlns:a16="http://schemas.microsoft.com/office/drawing/2014/main" id="{144A52C9-74B0-0B4D-A015-84CE630D2C0F}"/>
                  </a:ext>
                </a:extLst>
              </p:cNvPr>
              <p:cNvSpPr/>
              <p:nvPr/>
            </p:nvSpPr>
            <p:spPr>
              <a:xfrm>
                <a:off x="4386100"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602;p42">
                <a:extLst>
                  <a:ext uri="{FF2B5EF4-FFF2-40B4-BE49-F238E27FC236}">
                    <a16:creationId xmlns:a16="http://schemas.microsoft.com/office/drawing/2014/main" id="{28E7FF40-B468-AC41-BBAE-13A85E94081D}"/>
                  </a:ext>
                </a:extLst>
              </p:cNvPr>
              <p:cNvSpPr/>
              <p:nvPr/>
            </p:nvSpPr>
            <p:spPr>
              <a:xfrm>
                <a:off x="4784350" y="5156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8"/>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03;p42">
                <a:extLst>
                  <a:ext uri="{FF2B5EF4-FFF2-40B4-BE49-F238E27FC236}">
                    <a16:creationId xmlns:a16="http://schemas.microsoft.com/office/drawing/2014/main" id="{E16B46D5-3652-344A-9BC1-74385069A5F3}"/>
                  </a:ext>
                </a:extLst>
              </p:cNvPr>
              <p:cNvSpPr/>
              <p:nvPr/>
            </p:nvSpPr>
            <p:spPr>
              <a:xfrm>
                <a:off x="4467000"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04;p42">
                <a:extLst>
                  <a:ext uri="{FF2B5EF4-FFF2-40B4-BE49-F238E27FC236}">
                    <a16:creationId xmlns:a16="http://schemas.microsoft.com/office/drawing/2014/main" id="{85FB22B0-DC45-514A-8958-B02F812F757A}"/>
                  </a:ext>
                </a:extLst>
              </p:cNvPr>
              <p:cNvSpPr/>
              <p:nvPr/>
            </p:nvSpPr>
            <p:spPr>
              <a:xfrm>
                <a:off x="4547925" y="5156725"/>
                <a:ext cx="43250" cy="36975"/>
              </a:xfrm>
              <a:custGeom>
                <a:avLst/>
                <a:gdLst/>
                <a:ahLst/>
                <a:cxnLst/>
                <a:rect l="l" t="t" r="r" b="b"/>
                <a:pathLst>
                  <a:path w="1730" h="1479" extrusionOk="0">
                    <a:moveTo>
                      <a:pt x="977" y="0"/>
                    </a:moveTo>
                    <a:cubicBezTo>
                      <a:pt x="335" y="0"/>
                      <a:pt x="0" y="782"/>
                      <a:pt x="446" y="1256"/>
                    </a:cubicBezTo>
                    <a:cubicBezTo>
                      <a:pt x="600" y="1409"/>
                      <a:pt x="786" y="1478"/>
                      <a:pt x="968" y="1478"/>
                    </a:cubicBezTo>
                    <a:cubicBezTo>
                      <a:pt x="1348" y="1478"/>
                      <a:pt x="1711"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05;p42">
                <a:extLst>
                  <a:ext uri="{FF2B5EF4-FFF2-40B4-BE49-F238E27FC236}">
                    <a16:creationId xmlns:a16="http://schemas.microsoft.com/office/drawing/2014/main" id="{E524D1BA-424A-7F49-AAE6-4EF2768435E1}"/>
                  </a:ext>
                </a:extLst>
              </p:cNvPr>
              <p:cNvSpPr/>
              <p:nvPr/>
            </p:nvSpPr>
            <p:spPr>
              <a:xfrm>
                <a:off x="4712525" y="5156725"/>
                <a:ext cx="43250" cy="36975"/>
              </a:xfrm>
              <a:custGeom>
                <a:avLst/>
                <a:gdLst/>
                <a:ahLst/>
                <a:cxnLst/>
                <a:rect l="l" t="t" r="r" b="b"/>
                <a:pathLst>
                  <a:path w="1730" h="1479" extrusionOk="0">
                    <a:moveTo>
                      <a:pt x="977" y="0"/>
                    </a:moveTo>
                    <a:cubicBezTo>
                      <a:pt x="335" y="0"/>
                      <a:pt x="0"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06;p42">
                <a:extLst>
                  <a:ext uri="{FF2B5EF4-FFF2-40B4-BE49-F238E27FC236}">
                    <a16:creationId xmlns:a16="http://schemas.microsoft.com/office/drawing/2014/main" id="{3A6E4EEA-33C6-6D4D-B803-9F0AF201FC25}"/>
                  </a:ext>
                </a:extLst>
              </p:cNvPr>
              <p:cNvSpPr/>
              <p:nvPr/>
            </p:nvSpPr>
            <p:spPr>
              <a:xfrm>
                <a:off x="5082875" y="5156725"/>
                <a:ext cx="43275" cy="36975"/>
              </a:xfrm>
              <a:custGeom>
                <a:avLst/>
                <a:gdLst/>
                <a:ahLst/>
                <a:cxnLst/>
                <a:rect l="l" t="t" r="r" b="b"/>
                <a:pathLst>
                  <a:path w="1731" h="1479" extrusionOk="0">
                    <a:moveTo>
                      <a:pt x="1005" y="0"/>
                    </a:moveTo>
                    <a:cubicBezTo>
                      <a:pt x="335" y="0"/>
                      <a:pt x="1" y="782"/>
                      <a:pt x="475" y="1256"/>
                    </a:cubicBezTo>
                    <a:cubicBezTo>
                      <a:pt x="619" y="1409"/>
                      <a:pt x="802" y="1478"/>
                      <a:pt x="983" y="1478"/>
                    </a:cubicBezTo>
                    <a:cubicBezTo>
                      <a:pt x="1360" y="1478"/>
                      <a:pt x="1730" y="1178"/>
                      <a:pt x="1730" y="726"/>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607;p42">
                <a:extLst>
                  <a:ext uri="{FF2B5EF4-FFF2-40B4-BE49-F238E27FC236}">
                    <a16:creationId xmlns:a16="http://schemas.microsoft.com/office/drawing/2014/main" id="{0510A29A-87B0-114F-ACAA-B40038683F8C}"/>
                  </a:ext>
                </a:extLst>
              </p:cNvPr>
              <p:cNvSpPr/>
              <p:nvPr/>
            </p:nvSpPr>
            <p:spPr>
              <a:xfrm>
                <a:off x="4629525" y="5156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8"/>
                      <a:pt x="1702" y="726"/>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608;p42">
                <a:extLst>
                  <a:ext uri="{FF2B5EF4-FFF2-40B4-BE49-F238E27FC236}">
                    <a16:creationId xmlns:a16="http://schemas.microsoft.com/office/drawing/2014/main" id="{251341F1-F25E-5B4E-B0AC-3D321E3F11BB}"/>
                  </a:ext>
                </a:extLst>
              </p:cNvPr>
              <p:cNvSpPr/>
              <p:nvPr/>
            </p:nvSpPr>
            <p:spPr>
              <a:xfrm>
                <a:off x="4861775" y="5156725"/>
                <a:ext cx="43275" cy="36975"/>
              </a:xfrm>
              <a:custGeom>
                <a:avLst/>
                <a:gdLst/>
                <a:ahLst/>
                <a:cxnLst/>
                <a:rect l="l" t="t" r="r" b="b"/>
                <a:pathLst>
                  <a:path w="1731" h="1479" extrusionOk="0">
                    <a:moveTo>
                      <a:pt x="977" y="0"/>
                    </a:moveTo>
                    <a:cubicBezTo>
                      <a:pt x="335" y="0"/>
                      <a:pt x="1" y="782"/>
                      <a:pt x="447" y="1256"/>
                    </a:cubicBezTo>
                    <a:cubicBezTo>
                      <a:pt x="601" y="1409"/>
                      <a:pt x="786" y="1478"/>
                      <a:pt x="968" y="1478"/>
                    </a:cubicBezTo>
                    <a:cubicBezTo>
                      <a:pt x="1348" y="1478"/>
                      <a:pt x="1712" y="1178"/>
                      <a:pt x="1730" y="726"/>
                    </a:cubicBezTo>
                    <a:cubicBezTo>
                      <a:pt x="1702"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609;p42">
                <a:extLst>
                  <a:ext uri="{FF2B5EF4-FFF2-40B4-BE49-F238E27FC236}">
                    <a16:creationId xmlns:a16="http://schemas.microsoft.com/office/drawing/2014/main" id="{ED3343DC-E4F7-3E49-BFE6-639F172FE7E0}"/>
                  </a:ext>
                </a:extLst>
              </p:cNvPr>
              <p:cNvSpPr/>
              <p:nvPr/>
            </p:nvSpPr>
            <p:spPr>
              <a:xfrm>
                <a:off x="5089150" y="5245075"/>
                <a:ext cx="43275" cy="37225"/>
              </a:xfrm>
              <a:custGeom>
                <a:avLst/>
                <a:gdLst/>
                <a:ahLst/>
                <a:cxnLst/>
                <a:rect l="l" t="t" r="r" b="b"/>
                <a:pathLst>
                  <a:path w="1731" h="1489" extrusionOk="0">
                    <a:moveTo>
                      <a:pt x="749" y="1"/>
                    </a:moveTo>
                    <a:cubicBezTo>
                      <a:pt x="366" y="1"/>
                      <a:pt x="1" y="296"/>
                      <a:pt x="1" y="735"/>
                    </a:cubicBezTo>
                    <a:cubicBezTo>
                      <a:pt x="1" y="1153"/>
                      <a:pt x="335" y="1488"/>
                      <a:pt x="754" y="1488"/>
                    </a:cubicBezTo>
                    <a:cubicBezTo>
                      <a:pt x="1396" y="1460"/>
                      <a:pt x="1730"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610;p42">
                <a:extLst>
                  <a:ext uri="{FF2B5EF4-FFF2-40B4-BE49-F238E27FC236}">
                    <a16:creationId xmlns:a16="http://schemas.microsoft.com/office/drawing/2014/main" id="{CC0A74FA-DF77-FD4B-ABD1-D829F79DE683}"/>
                  </a:ext>
                </a:extLst>
              </p:cNvPr>
              <p:cNvSpPr/>
              <p:nvPr/>
            </p:nvSpPr>
            <p:spPr>
              <a:xfrm>
                <a:off x="50082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88"/>
                      <a:pt x="1730" y="679"/>
                      <a:pt x="1256" y="205"/>
                    </a:cubicBezTo>
                    <a:cubicBezTo>
                      <a:pt x="1106" y="64"/>
                      <a:pt x="925"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611;p42">
                <a:extLst>
                  <a:ext uri="{FF2B5EF4-FFF2-40B4-BE49-F238E27FC236}">
                    <a16:creationId xmlns:a16="http://schemas.microsoft.com/office/drawing/2014/main" id="{23493073-E769-D84D-90F2-46B6245D3237}"/>
                  </a:ext>
                </a:extLst>
              </p:cNvPr>
              <p:cNvSpPr/>
              <p:nvPr/>
            </p:nvSpPr>
            <p:spPr>
              <a:xfrm>
                <a:off x="4927350" y="5245075"/>
                <a:ext cx="42550" cy="37225"/>
              </a:xfrm>
              <a:custGeom>
                <a:avLst/>
                <a:gdLst/>
                <a:ahLst/>
                <a:cxnLst/>
                <a:rect l="l" t="t" r="r" b="b"/>
                <a:pathLst>
                  <a:path w="1702" h="1489" extrusionOk="0">
                    <a:moveTo>
                      <a:pt x="748" y="1"/>
                    </a:moveTo>
                    <a:cubicBezTo>
                      <a:pt x="366" y="1"/>
                      <a:pt x="0" y="296"/>
                      <a:pt x="0" y="735"/>
                    </a:cubicBezTo>
                    <a:cubicBezTo>
                      <a:pt x="0" y="1153"/>
                      <a:pt x="335" y="1488"/>
                      <a:pt x="726" y="1488"/>
                    </a:cubicBezTo>
                    <a:cubicBezTo>
                      <a:pt x="1395"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612;p42">
                <a:extLst>
                  <a:ext uri="{FF2B5EF4-FFF2-40B4-BE49-F238E27FC236}">
                    <a16:creationId xmlns:a16="http://schemas.microsoft.com/office/drawing/2014/main" id="{0533D299-EBDA-7F47-AE07-B6428A759D40}"/>
                  </a:ext>
                </a:extLst>
              </p:cNvPr>
              <p:cNvSpPr/>
              <p:nvPr/>
            </p:nvSpPr>
            <p:spPr>
              <a:xfrm>
                <a:off x="4845950"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2" y="679"/>
                      <a:pt x="1247" y="205"/>
                    </a:cubicBezTo>
                    <a:cubicBezTo>
                      <a:pt x="1106" y="64"/>
                      <a:pt x="929"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613;p42">
                <a:extLst>
                  <a:ext uri="{FF2B5EF4-FFF2-40B4-BE49-F238E27FC236}">
                    <a16:creationId xmlns:a16="http://schemas.microsoft.com/office/drawing/2014/main" id="{993F6662-8E8B-AE47-A051-E202408C7054}"/>
                  </a:ext>
                </a:extLst>
              </p:cNvPr>
              <p:cNvSpPr/>
              <p:nvPr/>
            </p:nvSpPr>
            <p:spPr>
              <a:xfrm>
                <a:off x="42180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614;p42">
                <a:extLst>
                  <a:ext uri="{FF2B5EF4-FFF2-40B4-BE49-F238E27FC236}">
                    <a16:creationId xmlns:a16="http://schemas.microsoft.com/office/drawing/2014/main" id="{72E1AE19-7D54-6846-B228-DC019012F43D}"/>
                  </a:ext>
                </a:extLst>
              </p:cNvPr>
              <p:cNvSpPr/>
              <p:nvPr/>
            </p:nvSpPr>
            <p:spPr>
              <a:xfrm>
                <a:off x="4135225" y="5245075"/>
                <a:ext cx="43050" cy="37225"/>
              </a:xfrm>
              <a:custGeom>
                <a:avLst/>
                <a:gdLst/>
                <a:ahLst/>
                <a:cxnLst/>
                <a:rect l="l" t="t" r="r" b="b"/>
                <a:pathLst>
                  <a:path w="1722" h="1489" extrusionOk="0">
                    <a:moveTo>
                      <a:pt x="762" y="1"/>
                    </a:moveTo>
                    <a:cubicBezTo>
                      <a:pt x="373" y="1"/>
                      <a:pt x="1" y="296"/>
                      <a:pt x="20" y="735"/>
                    </a:cubicBezTo>
                    <a:cubicBezTo>
                      <a:pt x="20" y="1153"/>
                      <a:pt x="327" y="1488"/>
                      <a:pt x="745" y="1488"/>
                    </a:cubicBezTo>
                    <a:cubicBezTo>
                      <a:pt x="1387" y="1488"/>
                      <a:pt x="1722"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615;p42">
                <a:extLst>
                  <a:ext uri="{FF2B5EF4-FFF2-40B4-BE49-F238E27FC236}">
                    <a16:creationId xmlns:a16="http://schemas.microsoft.com/office/drawing/2014/main" id="{2FA1EC2C-B81F-634D-A7AC-17769679DD16}"/>
                  </a:ext>
                </a:extLst>
              </p:cNvPr>
              <p:cNvSpPr/>
              <p:nvPr/>
            </p:nvSpPr>
            <p:spPr>
              <a:xfrm>
                <a:off x="4765050" y="5245075"/>
                <a:ext cx="43050" cy="37225"/>
              </a:xfrm>
              <a:custGeom>
                <a:avLst/>
                <a:gdLst/>
                <a:ahLst/>
                <a:cxnLst/>
                <a:rect l="l" t="t" r="r" b="b"/>
                <a:pathLst>
                  <a:path w="1722" h="1489" extrusionOk="0">
                    <a:moveTo>
                      <a:pt x="762" y="1"/>
                    </a:moveTo>
                    <a:cubicBezTo>
                      <a:pt x="373" y="1"/>
                      <a:pt x="0" y="296"/>
                      <a:pt x="20" y="735"/>
                    </a:cubicBezTo>
                    <a:cubicBezTo>
                      <a:pt x="20" y="1153"/>
                      <a:pt x="326" y="1488"/>
                      <a:pt x="745" y="1488"/>
                    </a:cubicBezTo>
                    <a:cubicBezTo>
                      <a:pt x="1387" y="1488"/>
                      <a:pt x="1721"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616;p42">
                <a:extLst>
                  <a:ext uri="{FF2B5EF4-FFF2-40B4-BE49-F238E27FC236}">
                    <a16:creationId xmlns:a16="http://schemas.microsoft.com/office/drawing/2014/main" id="{B74FE5E9-7633-A146-9015-46C7EFAD9EF2}"/>
                  </a:ext>
                </a:extLst>
              </p:cNvPr>
              <p:cNvSpPr/>
              <p:nvPr/>
            </p:nvSpPr>
            <p:spPr>
              <a:xfrm>
                <a:off x="4367275" y="5245075"/>
                <a:ext cx="42575" cy="37225"/>
              </a:xfrm>
              <a:custGeom>
                <a:avLst/>
                <a:gdLst/>
                <a:ahLst/>
                <a:cxnLst/>
                <a:rect l="l" t="t" r="r" b="b"/>
                <a:pathLst>
                  <a:path w="1703" h="1489" extrusionOk="0">
                    <a:moveTo>
                      <a:pt x="748" y="1"/>
                    </a:moveTo>
                    <a:cubicBezTo>
                      <a:pt x="366" y="1"/>
                      <a:pt x="0" y="296"/>
                      <a:pt x="0" y="735"/>
                    </a:cubicBezTo>
                    <a:cubicBezTo>
                      <a:pt x="0" y="1153"/>
                      <a:pt x="307" y="1488"/>
                      <a:pt x="726" y="1488"/>
                    </a:cubicBezTo>
                    <a:cubicBezTo>
                      <a:pt x="1367" y="1488"/>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617;p42">
                <a:extLst>
                  <a:ext uri="{FF2B5EF4-FFF2-40B4-BE49-F238E27FC236}">
                    <a16:creationId xmlns:a16="http://schemas.microsoft.com/office/drawing/2014/main" id="{F8F1161E-A41A-184D-998E-5731937FF175}"/>
                  </a:ext>
                </a:extLst>
              </p:cNvPr>
              <p:cNvSpPr/>
              <p:nvPr/>
            </p:nvSpPr>
            <p:spPr>
              <a:xfrm>
                <a:off x="4683925" y="5245075"/>
                <a:ext cx="43275" cy="37225"/>
              </a:xfrm>
              <a:custGeom>
                <a:avLst/>
                <a:gdLst/>
                <a:ahLst/>
                <a:cxnLst/>
                <a:rect l="l" t="t" r="r" b="b"/>
                <a:pathLst>
                  <a:path w="1731" h="1489" extrusionOk="0">
                    <a:moveTo>
                      <a:pt x="749" y="1"/>
                    </a:moveTo>
                    <a:cubicBezTo>
                      <a:pt x="366" y="1"/>
                      <a:pt x="0" y="296"/>
                      <a:pt x="0" y="735"/>
                    </a:cubicBezTo>
                    <a:cubicBezTo>
                      <a:pt x="0" y="1153"/>
                      <a:pt x="335" y="1488"/>
                      <a:pt x="754" y="1488"/>
                    </a:cubicBezTo>
                    <a:cubicBezTo>
                      <a:pt x="1395" y="1460"/>
                      <a:pt x="1730" y="679"/>
                      <a:pt x="1256" y="205"/>
                    </a:cubicBezTo>
                    <a:cubicBezTo>
                      <a:pt x="1106" y="64"/>
                      <a:pt x="925"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618;p42">
                <a:extLst>
                  <a:ext uri="{FF2B5EF4-FFF2-40B4-BE49-F238E27FC236}">
                    <a16:creationId xmlns:a16="http://schemas.microsoft.com/office/drawing/2014/main" id="{93EA3990-0C91-C84E-9E1E-B9D1A25A5B9F}"/>
                  </a:ext>
                </a:extLst>
              </p:cNvPr>
              <p:cNvSpPr/>
              <p:nvPr/>
            </p:nvSpPr>
            <p:spPr>
              <a:xfrm>
                <a:off x="4603025" y="5245075"/>
                <a:ext cx="43250" cy="37225"/>
              </a:xfrm>
              <a:custGeom>
                <a:avLst/>
                <a:gdLst/>
                <a:ahLst/>
                <a:cxnLst/>
                <a:rect l="l" t="t" r="r" b="b"/>
                <a:pathLst>
                  <a:path w="1730" h="1489" extrusionOk="0">
                    <a:moveTo>
                      <a:pt x="748" y="1"/>
                    </a:moveTo>
                    <a:cubicBezTo>
                      <a:pt x="366" y="1"/>
                      <a:pt x="0" y="296"/>
                      <a:pt x="0" y="735"/>
                    </a:cubicBezTo>
                    <a:cubicBezTo>
                      <a:pt x="0" y="1153"/>
                      <a:pt x="335" y="1488"/>
                      <a:pt x="725" y="1488"/>
                    </a:cubicBezTo>
                    <a:cubicBezTo>
                      <a:pt x="1395" y="1460"/>
                      <a:pt x="1730" y="679"/>
                      <a:pt x="1256" y="205"/>
                    </a:cubicBezTo>
                    <a:cubicBezTo>
                      <a:pt x="1106" y="64"/>
                      <a:pt x="925"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619;p42">
                <a:extLst>
                  <a:ext uri="{FF2B5EF4-FFF2-40B4-BE49-F238E27FC236}">
                    <a16:creationId xmlns:a16="http://schemas.microsoft.com/office/drawing/2014/main" id="{C6C7A6A6-1A07-F94E-A0AA-273B6E8BFE08}"/>
                  </a:ext>
                </a:extLst>
              </p:cNvPr>
              <p:cNvSpPr/>
              <p:nvPr/>
            </p:nvSpPr>
            <p:spPr>
              <a:xfrm>
                <a:off x="44384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620;p42">
                <a:extLst>
                  <a:ext uri="{FF2B5EF4-FFF2-40B4-BE49-F238E27FC236}">
                    <a16:creationId xmlns:a16="http://schemas.microsoft.com/office/drawing/2014/main" id="{3EFDA531-822A-F442-922F-8A05A699A16D}"/>
                  </a:ext>
                </a:extLst>
              </p:cNvPr>
              <p:cNvSpPr/>
              <p:nvPr/>
            </p:nvSpPr>
            <p:spPr>
              <a:xfrm>
                <a:off x="4067575"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1" y="679"/>
                      <a:pt x="1247" y="205"/>
                    </a:cubicBezTo>
                    <a:cubicBezTo>
                      <a:pt x="1106" y="64"/>
                      <a:pt x="929" y="1"/>
                      <a:pt x="7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621;p42">
                <a:extLst>
                  <a:ext uri="{FF2B5EF4-FFF2-40B4-BE49-F238E27FC236}">
                    <a16:creationId xmlns:a16="http://schemas.microsoft.com/office/drawing/2014/main" id="{D608B66C-201B-AA45-AF1A-A3FF00BD5AAD}"/>
                  </a:ext>
                </a:extLst>
              </p:cNvPr>
              <p:cNvSpPr/>
              <p:nvPr/>
            </p:nvSpPr>
            <p:spPr>
              <a:xfrm>
                <a:off x="4522100" y="5245075"/>
                <a:ext cx="42575" cy="37225"/>
              </a:xfrm>
              <a:custGeom>
                <a:avLst/>
                <a:gdLst/>
                <a:ahLst/>
                <a:cxnLst/>
                <a:rect l="l" t="t" r="r" b="b"/>
                <a:pathLst>
                  <a:path w="1703" h="1489" extrusionOk="0">
                    <a:moveTo>
                      <a:pt x="749" y="1"/>
                    </a:moveTo>
                    <a:cubicBezTo>
                      <a:pt x="366" y="1"/>
                      <a:pt x="1" y="296"/>
                      <a:pt x="1" y="735"/>
                    </a:cubicBezTo>
                    <a:cubicBezTo>
                      <a:pt x="1" y="1153"/>
                      <a:pt x="308" y="1488"/>
                      <a:pt x="726" y="1488"/>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622;p42">
                <a:extLst>
                  <a:ext uri="{FF2B5EF4-FFF2-40B4-BE49-F238E27FC236}">
                    <a16:creationId xmlns:a16="http://schemas.microsoft.com/office/drawing/2014/main" id="{BA2E8C83-4ADA-F845-AB37-C12F544AB71B}"/>
                  </a:ext>
                </a:extLst>
              </p:cNvPr>
              <p:cNvSpPr/>
              <p:nvPr/>
            </p:nvSpPr>
            <p:spPr>
              <a:xfrm>
                <a:off x="42898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60"/>
                      <a:pt x="1730"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623;p42">
                <a:extLst>
                  <a:ext uri="{FF2B5EF4-FFF2-40B4-BE49-F238E27FC236}">
                    <a16:creationId xmlns:a16="http://schemas.microsoft.com/office/drawing/2014/main" id="{C5EBC9BF-5372-AE47-B637-0E31D62BAA0D}"/>
                  </a:ext>
                </a:extLst>
              </p:cNvPr>
              <p:cNvSpPr/>
              <p:nvPr/>
            </p:nvSpPr>
            <p:spPr>
              <a:xfrm>
                <a:off x="4061775"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624;p42">
                <a:extLst>
                  <a:ext uri="{FF2B5EF4-FFF2-40B4-BE49-F238E27FC236}">
                    <a16:creationId xmlns:a16="http://schemas.microsoft.com/office/drawing/2014/main" id="{65B53CF2-67A9-8B49-8962-8B19055AE571}"/>
                  </a:ext>
                </a:extLst>
              </p:cNvPr>
              <p:cNvSpPr/>
              <p:nvPr/>
            </p:nvSpPr>
            <p:spPr>
              <a:xfrm>
                <a:off x="4142675"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625;p42">
                <a:extLst>
                  <a:ext uri="{FF2B5EF4-FFF2-40B4-BE49-F238E27FC236}">
                    <a16:creationId xmlns:a16="http://schemas.microsoft.com/office/drawing/2014/main" id="{0D7ED319-7BB1-C64C-8881-A762E736FB8C}"/>
                  </a:ext>
                </a:extLst>
              </p:cNvPr>
              <p:cNvSpPr/>
              <p:nvPr/>
            </p:nvSpPr>
            <p:spPr>
              <a:xfrm>
                <a:off x="4223600" y="5324125"/>
                <a:ext cx="43250" cy="36650"/>
              </a:xfrm>
              <a:custGeom>
                <a:avLst/>
                <a:gdLst/>
                <a:ahLst/>
                <a:cxnLst/>
                <a:rect l="l" t="t" r="r" b="b"/>
                <a:pathLst>
                  <a:path w="1730" h="1466" extrusionOk="0">
                    <a:moveTo>
                      <a:pt x="1004" y="0"/>
                    </a:moveTo>
                    <a:cubicBezTo>
                      <a:pt x="335" y="0"/>
                      <a:pt x="0" y="781"/>
                      <a:pt x="474" y="1256"/>
                    </a:cubicBezTo>
                    <a:cubicBezTo>
                      <a:pt x="628" y="1400"/>
                      <a:pt x="813" y="1466"/>
                      <a:pt x="994" y="1466"/>
                    </a:cubicBezTo>
                    <a:cubicBezTo>
                      <a:pt x="1372" y="1466"/>
                      <a:pt x="1730" y="1179"/>
                      <a:pt x="1730" y="725"/>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626;p42">
                <a:extLst>
                  <a:ext uri="{FF2B5EF4-FFF2-40B4-BE49-F238E27FC236}">
                    <a16:creationId xmlns:a16="http://schemas.microsoft.com/office/drawing/2014/main" id="{2689F7B7-3148-C34C-B10B-E49C0D7947EA}"/>
                  </a:ext>
                </a:extLst>
              </p:cNvPr>
              <p:cNvSpPr/>
              <p:nvPr/>
            </p:nvSpPr>
            <p:spPr>
              <a:xfrm>
                <a:off x="4305200"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627;p42">
                <a:extLst>
                  <a:ext uri="{FF2B5EF4-FFF2-40B4-BE49-F238E27FC236}">
                    <a16:creationId xmlns:a16="http://schemas.microsoft.com/office/drawing/2014/main" id="{73E3A090-15BA-274B-900B-0693F4270650}"/>
                  </a:ext>
                </a:extLst>
              </p:cNvPr>
              <p:cNvSpPr/>
              <p:nvPr/>
            </p:nvSpPr>
            <p:spPr>
              <a:xfrm>
                <a:off x="4932925" y="5324125"/>
                <a:ext cx="43275" cy="36650"/>
              </a:xfrm>
              <a:custGeom>
                <a:avLst/>
                <a:gdLst/>
                <a:ahLst/>
                <a:cxnLst/>
                <a:rect l="l" t="t" r="r" b="b"/>
                <a:pathLst>
                  <a:path w="1731" h="1466" extrusionOk="0">
                    <a:moveTo>
                      <a:pt x="1005" y="0"/>
                    </a:moveTo>
                    <a:cubicBezTo>
                      <a:pt x="335" y="0"/>
                      <a:pt x="0" y="781"/>
                      <a:pt x="475" y="1256"/>
                    </a:cubicBezTo>
                    <a:cubicBezTo>
                      <a:pt x="619" y="1400"/>
                      <a:pt x="801" y="1466"/>
                      <a:pt x="982" y="1466"/>
                    </a:cubicBezTo>
                    <a:cubicBezTo>
                      <a:pt x="1360" y="1466"/>
                      <a:pt x="1730" y="1179"/>
                      <a:pt x="1730" y="725"/>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628;p42">
                <a:extLst>
                  <a:ext uri="{FF2B5EF4-FFF2-40B4-BE49-F238E27FC236}">
                    <a16:creationId xmlns:a16="http://schemas.microsoft.com/office/drawing/2014/main" id="{780D968D-EB16-0C43-A781-FC37235884D2}"/>
                  </a:ext>
                </a:extLst>
              </p:cNvPr>
              <p:cNvSpPr/>
              <p:nvPr/>
            </p:nvSpPr>
            <p:spPr>
              <a:xfrm>
                <a:off x="5015925"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629;p42">
                <a:extLst>
                  <a:ext uri="{FF2B5EF4-FFF2-40B4-BE49-F238E27FC236}">
                    <a16:creationId xmlns:a16="http://schemas.microsoft.com/office/drawing/2014/main" id="{EA28683B-0B5E-AD46-A3EE-71B87AC265CB}"/>
                  </a:ext>
                </a:extLst>
              </p:cNvPr>
              <p:cNvSpPr/>
              <p:nvPr/>
            </p:nvSpPr>
            <p:spPr>
              <a:xfrm>
                <a:off x="4386100"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630;p42">
                <a:extLst>
                  <a:ext uri="{FF2B5EF4-FFF2-40B4-BE49-F238E27FC236}">
                    <a16:creationId xmlns:a16="http://schemas.microsoft.com/office/drawing/2014/main" id="{ABD6963B-8572-AE4E-9665-35F2861CE7B6}"/>
                  </a:ext>
                </a:extLst>
              </p:cNvPr>
              <p:cNvSpPr/>
              <p:nvPr/>
            </p:nvSpPr>
            <p:spPr>
              <a:xfrm>
                <a:off x="4784350" y="5324125"/>
                <a:ext cx="42575" cy="36650"/>
              </a:xfrm>
              <a:custGeom>
                <a:avLst/>
                <a:gdLst/>
                <a:ahLst/>
                <a:cxnLst/>
                <a:rect l="l" t="t" r="r" b="b"/>
                <a:pathLst>
                  <a:path w="1703" h="1466" extrusionOk="0">
                    <a:moveTo>
                      <a:pt x="977" y="0"/>
                    </a:moveTo>
                    <a:cubicBezTo>
                      <a:pt x="308" y="0"/>
                      <a:pt x="1" y="781"/>
                      <a:pt x="447" y="1256"/>
                    </a:cubicBezTo>
                    <a:cubicBezTo>
                      <a:pt x="601" y="1400"/>
                      <a:pt x="786" y="1466"/>
                      <a:pt x="967" y="1466"/>
                    </a:cubicBezTo>
                    <a:cubicBezTo>
                      <a:pt x="1345" y="1466"/>
                      <a:pt x="1703" y="1179"/>
                      <a:pt x="1703" y="725"/>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631;p42">
                <a:extLst>
                  <a:ext uri="{FF2B5EF4-FFF2-40B4-BE49-F238E27FC236}">
                    <a16:creationId xmlns:a16="http://schemas.microsoft.com/office/drawing/2014/main" id="{457C4E68-F85F-424C-851A-63A01B12B019}"/>
                  </a:ext>
                </a:extLst>
              </p:cNvPr>
              <p:cNvSpPr/>
              <p:nvPr/>
            </p:nvSpPr>
            <p:spPr>
              <a:xfrm>
                <a:off x="4467000"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632;p42">
                <a:extLst>
                  <a:ext uri="{FF2B5EF4-FFF2-40B4-BE49-F238E27FC236}">
                    <a16:creationId xmlns:a16="http://schemas.microsoft.com/office/drawing/2014/main" id="{0B8EFD0E-41CD-A249-9762-6126745E34F0}"/>
                  </a:ext>
                </a:extLst>
              </p:cNvPr>
              <p:cNvSpPr/>
              <p:nvPr/>
            </p:nvSpPr>
            <p:spPr>
              <a:xfrm>
                <a:off x="4547925" y="5324125"/>
                <a:ext cx="43250" cy="36650"/>
              </a:xfrm>
              <a:custGeom>
                <a:avLst/>
                <a:gdLst/>
                <a:ahLst/>
                <a:cxnLst/>
                <a:rect l="l" t="t" r="r" b="b"/>
                <a:pathLst>
                  <a:path w="1730" h="1466" extrusionOk="0">
                    <a:moveTo>
                      <a:pt x="977" y="0"/>
                    </a:moveTo>
                    <a:cubicBezTo>
                      <a:pt x="335" y="0"/>
                      <a:pt x="0" y="781"/>
                      <a:pt x="446" y="1256"/>
                    </a:cubicBezTo>
                    <a:cubicBezTo>
                      <a:pt x="600" y="1400"/>
                      <a:pt x="785" y="1466"/>
                      <a:pt x="967" y="1466"/>
                    </a:cubicBezTo>
                    <a:cubicBezTo>
                      <a:pt x="1347" y="1466"/>
                      <a:pt x="1711"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633;p42">
                <a:extLst>
                  <a:ext uri="{FF2B5EF4-FFF2-40B4-BE49-F238E27FC236}">
                    <a16:creationId xmlns:a16="http://schemas.microsoft.com/office/drawing/2014/main" id="{36D9DA60-D88D-E34D-8B67-DD45868441AA}"/>
                  </a:ext>
                </a:extLst>
              </p:cNvPr>
              <p:cNvSpPr/>
              <p:nvPr/>
            </p:nvSpPr>
            <p:spPr>
              <a:xfrm>
                <a:off x="4712525" y="5324125"/>
                <a:ext cx="43250" cy="36650"/>
              </a:xfrm>
              <a:custGeom>
                <a:avLst/>
                <a:gdLst/>
                <a:ahLst/>
                <a:cxnLst/>
                <a:rect l="l" t="t" r="r" b="b"/>
                <a:pathLst>
                  <a:path w="1730" h="1466" extrusionOk="0">
                    <a:moveTo>
                      <a:pt x="977" y="0"/>
                    </a:moveTo>
                    <a:cubicBezTo>
                      <a:pt x="335" y="0"/>
                      <a:pt x="0"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634;p42">
                <a:extLst>
                  <a:ext uri="{FF2B5EF4-FFF2-40B4-BE49-F238E27FC236}">
                    <a16:creationId xmlns:a16="http://schemas.microsoft.com/office/drawing/2014/main" id="{B7549FBD-AB4A-014C-B8E3-DD968740018A}"/>
                  </a:ext>
                </a:extLst>
              </p:cNvPr>
              <p:cNvSpPr/>
              <p:nvPr/>
            </p:nvSpPr>
            <p:spPr>
              <a:xfrm>
                <a:off x="5082875" y="5324125"/>
                <a:ext cx="43275" cy="36650"/>
              </a:xfrm>
              <a:custGeom>
                <a:avLst/>
                <a:gdLst/>
                <a:ahLst/>
                <a:cxnLst/>
                <a:rect l="l" t="t" r="r" b="b"/>
                <a:pathLst>
                  <a:path w="1731" h="1466" extrusionOk="0">
                    <a:moveTo>
                      <a:pt x="1005" y="0"/>
                    </a:moveTo>
                    <a:cubicBezTo>
                      <a:pt x="335" y="0"/>
                      <a:pt x="1" y="781"/>
                      <a:pt x="475" y="1256"/>
                    </a:cubicBezTo>
                    <a:cubicBezTo>
                      <a:pt x="619" y="1400"/>
                      <a:pt x="802" y="1466"/>
                      <a:pt x="982" y="1466"/>
                    </a:cubicBezTo>
                    <a:cubicBezTo>
                      <a:pt x="1360" y="1466"/>
                      <a:pt x="1730" y="1179"/>
                      <a:pt x="1730" y="725"/>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635;p42">
                <a:extLst>
                  <a:ext uri="{FF2B5EF4-FFF2-40B4-BE49-F238E27FC236}">
                    <a16:creationId xmlns:a16="http://schemas.microsoft.com/office/drawing/2014/main" id="{F575DF25-47AC-D04C-BF01-0CB6E2007E1A}"/>
                  </a:ext>
                </a:extLst>
              </p:cNvPr>
              <p:cNvSpPr/>
              <p:nvPr/>
            </p:nvSpPr>
            <p:spPr>
              <a:xfrm>
                <a:off x="4629525" y="5324125"/>
                <a:ext cx="42575" cy="36650"/>
              </a:xfrm>
              <a:custGeom>
                <a:avLst/>
                <a:gdLst/>
                <a:ahLst/>
                <a:cxnLst/>
                <a:rect l="l" t="t" r="r" b="b"/>
                <a:pathLst>
                  <a:path w="1703" h="1466" extrusionOk="0">
                    <a:moveTo>
                      <a:pt x="977" y="0"/>
                    </a:moveTo>
                    <a:cubicBezTo>
                      <a:pt x="307" y="0"/>
                      <a:pt x="0" y="781"/>
                      <a:pt x="447" y="1256"/>
                    </a:cubicBezTo>
                    <a:cubicBezTo>
                      <a:pt x="600" y="1400"/>
                      <a:pt x="786" y="1466"/>
                      <a:pt x="966" y="1466"/>
                    </a:cubicBezTo>
                    <a:cubicBezTo>
                      <a:pt x="1345" y="1466"/>
                      <a:pt x="1702" y="1179"/>
                      <a:pt x="1702" y="725"/>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636;p42">
                <a:extLst>
                  <a:ext uri="{FF2B5EF4-FFF2-40B4-BE49-F238E27FC236}">
                    <a16:creationId xmlns:a16="http://schemas.microsoft.com/office/drawing/2014/main" id="{2E76B156-79EC-6949-BE2E-843089748C55}"/>
                  </a:ext>
                </a:extLst>
              </p:cNvPr>
              <p:cNvSpPr/>
              <p:nvPr/>
            </p:nvSpPr>
            <p:spPr>
              <a:xfrm>
                <a:off x="4861775" y="5324125"/>
                <a:ext cx="43275" cy="36650"/>
              </a:xfrm>
              <a:custGeom>
                <a:avLst/>
                <a:gdLst/>
                <a:ahLst/>
                <a:cxnLst/>
                <a:rect l="l" t="t" r="r" b="b"/>
                <a:pathLst>
                  <a:path w="1731" h="1466" extrusionOk="0">
                    <a:moveTo>
                      <a:pt x="977" y="0"/>
                    </a:moveTo>
                    <a:cubicBezTo>
                      <a:pt x="335" y="0"/>
                      <a:pt x="1" y="781"/>
                      <a:pt x="447" y="1256"/>
                    </a:cubicBezTo>
                    <a:cubicBezTo>
                      <a:pt x="600" y="1400"/>
                      <a:pt x="786" y="1466"/>
                      <a:pt x="968" y="1466"/>
                    </a:cubicBezTo>
                    <a:cubicBezTo>
                      <a:pt x="1348" y="1466"/>
                      <a:pt x="1711" y="1179"/>
                      <a:pt x="1730" y="725"/>
                    </a:cubicBezTo>
                    <a:cubicBezTo>
                      <a:pt x="1730"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637;p42">
                <a:extLst>
                  <a:ext uri="{FF2B5EF4-FFF2-40B4-BE49-F238E27FC236}">
                    <a16:creationId xmlns:a16="http://schemas.microsoft.com/office/drawing/2014/main" id="{A48BC1BE-893F-A847-ADC8-F8B76A5BE058}"/>
                  </a:ext>
                </a:extLst>
              </p:cNvPr>
              <p:cNvSpPr/>
              <p:nvPr/>
            </p:nvSpPr>
            <p:spPr>
              <a:xfrm>
                <a:off x="5221675" y="4070050"/>
                <a:ext cx="244850" cy="403875"/>
              </a:xfrm>
              <a:custGeom>
                <a:avLst/>
                <a:gdLst/>
                <a:ahLst/>
                <a:cxnLst/>
                <a:rect l="l" t="t" r="r" b="b"/>
                <a:pathLst>
                  <a:path w="9794" h="16155" extrusionOk="0">
                    <a:moveTo>
                      <a:pt x="9793" y="1"/>
                    </a:moveTo>
                    <a:lnTo>
                      <a:pt x="0" y="28"/>
                    </a:lnTo>
                    <a:lnTo>
                      <a:pt x="0" y="16154"/>
                    </a:lnTo>
                    <a:lnTo>
                      <a:pt x="9793" y="16126"/>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638;p42">
                <a:extLst>
                  <a:ext uri="{FF2B5EF4-FFF2-40B4-BE49-F238E27FC236}">
                    <a16:creationId xmlns:a16="http://schemas.microsoft.com/office/drawing/2014/main" id="{3C3549D1-7EC4-9344-BB73-E88BF0F8492B}"/>
                  </a:ext>
                </a:extLst>
              </p:cNvPr>
              <p:cNvSpPr/>
              <p:nvPr/>
            </p:nvSpPr>
            <p:spPr>
              <a:xfrm>
                <a:off x="5221675" y="3579025"/>
                <a:ext cx="244850" cy="404575"/>
              </a:xfrm>
              <a:custGeom>
                <a:avLst/>
                <a:gdLst/>
                <a:ahLst/>
                <a:cxnLst/>
                <a:rect l="l" t="t" r="r" b="b"/>
                <a:pathLst>
                  <a:path w="9794" h="16183" extrusionOk="0">
                    <a:moveTo>
                      <a:pt x="9793" y="1"/>
                    </a:moveTo>
                    <a:lnTo>
                      <a:pt x="0" y="29"/>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639;p42">
                <a:extLst>
                  <a:ext uri="{FF2B5EF4-FFF2-40B4-BE49-F238E27FC236}">
                    <a16:creationId xmlns:a16="http://schemas.microsoft.com/office/drawing/2014/main" id="{7FB0F9A9-47D6-664D-9621-DED105350C05}"/>
                  </a:ext>
                </a:extLst>
              </p:cNvPr>
              <p:cNvSpPr/>
              <p:nvPr/>
            </p:nvSpPr>
            <p:spPr>
              <a:xfrm>
                <a:off x="5221675" y="4564575"/>
                <a:ext cx="244850" cy="403850"/>
              </a:xfrm>
              <a:custGeom>
                <a:avLst/>
                <a:gdLst/>
                <a:ahLst/>
                <a:cxnLst/>
                <a:rect l="l" t="t" r="r" b="b"/>
                <a:pathLst>
                  <a:path w="9794" h="16154" extrusionOk="0">
                    <a:moveTo>
                      <a:pt x="9793" y="0"/>
                    </a:moveTo>
                    <a:lnTo>
                      <a:pt x="0" y="28"/>
                    </a:lnTo>
                    <a:lnTo>
                      <a:pt x="0" y="16154"/>
                    </a:lnTo>
                    <a:lnTo>
                      <a:pt x="9793" y="16126"/>
                    </a:lnTo>
                    <a:lnTo>
                      <a:pt x="97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640;p42">
                <a:extLst>
                  <a:ext uri="{FF2B5EF4-FFF2-40B4-BE49-F238E27FC236}">
                    <a16:creationId xmlns:a16="http://schemas.microsoft.com/office/drawing/2014/main" id="{CCDDE68D-12EE-814E-B267-A95605F57AD0}"/>
                  </a:ext>
                </a:extLst>
              </p:cNvPr>
              <p:cNvSpPr/>
              <p:nvPr/>
            </p:nvSpPr>
            <p:spPr>
              <a:xfrm>
                <a:off x="5221675" y="5065350"/>
                <a:ext cx="244850" cy="404575"/>
              </a:xfrm>
              <a:custGeom>
                <a:avLst/>
                <a:gdLst/>
                <a:ahLst/>
                <a:cxnLst/>
                <a:rect l="l" t="t" r="r" b="b"/>
                <a:pathLst>
                  <a:path w="9794" h="16183" extrusionOk="0">
                    <a:moveTo>
                      <a:pt x="9793" y="1"/>
                    </a:moveTo>
                    <a:lnTo>
                      <a:pt x="0" y="28"/>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641;p42">
                <a:extLst>
                  <a:ext uri="{FF2B5EF4-FFF2-40B4-BE49-F238E27FC236}">
                    <a16:creationId xmlns:a16="http://schemas.microsoft.com/office/drawing/2014/main" id="{E25FCAD7-A1B4-6E41-BAB6-79049CBA90F9}"/>
                  </a:ext>
                </a:extLst>
              </p:cNvPr>
              <p:cNvSpPr/>
              <p:nvPr/>
            </p:nvSpPr>
            <p:spPr>
              <a:xfrm>
                <a:off x="3607725" y="3576250"/>
                <a:ext cx="1625825" cy="403150"/>
              </a:xfrm>
              <a:custGeom>
                <a:avLst/>
                <a:gdLst/>
                <a:ahLst/>
                <a:cxnLst/>
                <a:rect l="l" t="t" r="r" b="b"/>
                <a:pathLst>
                  <a:path w="65033" h="16126" extrusionOk="0">
                    <a:moveTo>
                      <a:pt x="0" y="0"/>
                    </a:moveTo>
                    <a:lnTo>
                      <a:pt x="0" y="16126"/>
                    </a:lnTo>
                    <a:lnTo>
                      <a:pt x="65033" y="16126"/>
                    </a:lnTo>
                    <a:lnTo>
                      <a:pt x="65033"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642;p42">
                <a:extLst>
                  <a:ext uri="{FF2B5EF4-FFF2-40B4-BE49-F238E27FC236}">
                    <a16:creationId xmlns:a16="http://schemas.microsoft.com/office/drawing/2014/main" id="{B81A5B96-5A94-904F-8A81-F56763EF10F8}"/>
                  </a:ext>
                </a:extLst>
              </p:cNvPr>
              <p:cNvSpPr/>
              <p:nvPr/>
            </p:nvSpPr>
            <p:spPr>
              <a:xfrm>
                <a:off x="3679550" y="3659250"/>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643;p42">
                <a:extLst>
                  <a:ext uri="{FF2B5EF4-FFF2-40B4-BE49-F238E27FC236}">
                    <a16:creationId xmlns:a16="http://schemas.microsoft.com/office/drawing/2014/main" id="{263E22C7-F3DD-684D-959A-5A8BA2AF95CA}"/>
                  </a:ext>
                </a:extLst>
              </p:cNvPr>
              <p:cNvSpPr/>
              <p:nvPr/>
            </p:nvSpPr>
            <p:spPr>
              <a:xfrm>
                <a:off x="3679550" y="3743625"/>
                <a:ext cx="320175" cy="49550"/>
              </a:xfrm>
              <a:custGeom>
                <a:avLst/>
                <a:gdLst/>
                <a:ahLst/>
                <a:cxnLst/>
                <a:rect l="l" t="t" r="r" b="b"/>
                <a:pathLst>
                  <a:path w="12807" h="1982" extrusionOk="0">
                    <a:moveTo>
                      <a:pt x="1" y="1"/>
                    </a:moveTo>
                    <a:lnTo>
                      <a:pt x="1" y="1982"/>
                    </a:lnTo>
                    <a:lnTo>
                      <a:pt x="12807" y="1982"/>
                    </a:lnTo>
                    <a:lnTo>
                      <a:pt x="1280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644;p42">
                <a:extLst>
                  <a:ext uri="{FF2B5EF4-FFF2-40B4-BE49-F238E27FC236}">
                    <a16:creationId xmlns:a16="http://schemas.microsoft.com/office/drawing/2014/main" id="{CB7EB2B9-5373-2D41-B5E0-7ECF95FE81B9}"/>
                  </a:ext>
                </a:extLst>
              </p:cNvPr>
              <p:cNvSpPr/>
              <p:nvPr/>
            </p:nvSpPr>
            <p:spPr>
              <a:xfrm>
                <a:off x="3679550" y="3831525"/>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645;p42">
                <a:extLst>
                  <a:ext uri="{FF2B5EF4-FFF2-40B4-BE49-F238E27FC236}">
                    <a16:creationId xmlns:a16="http://schemas.microsoft.com/office/drawing/2014/main" id="{0897063F-3677-4843-AB41-B8615E5DA7FD}"/>
                  </a:ext>
                </a:extLst>
              </p:cNvPr>
              <p:cNvSpPr/>
              <p:nvPr/>
            </p:nvSpPr>
            <p:spPr>
              <a:xfrm>
                <a:off x="4083400" y="3670400"/>
                <a:ext cx="43275" cy="37000"/>
              </a:xfrm>
              <a:custGeom>
                <a:avLst/>
                <a:gdLst/>
                <a:ahLst/>
                <a:cxnLst/>
                <a:rect l="l" t="t" r="r" b="b"/>
                <a:pathLst>
                  <a:path w="1731" h="1480" extrusionOk="0">
                    <a:moveTo>
                      <a:pt x="1005" y="0"/>
                    </a:moveTo>
                    <a:cubicBezTo>
                      <a:pt x="335" y="0"/>
                      <a:pt x="0" y="809"/>
                      <a:pt x="475" y="1256"/>
                    </a:cubicBezTo>
                    <a:cubicBezTo>
                      <a:pt x="620" y="1411"/>
                      <a:pt x="804" y="1479"/>
                      <a:pt x="986" y="1479"/>
                    </a:cubicBezTo>
                    <a:cubicBezTo>
                      <a:pt x="1363"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646;p42">
                <a:extLst>
                  <a:ext uri="{FF2B5EF4-FFF2-40B4-BE49-F238E27FC236}">
                    <a16:creationId xmlns:a16="http://schemas.microsoft.com/office/drawing/2014/main" id="{C35808C1-35D3-674A-ABA3-D667F1E1FD90}"/>
                  </a:ext>
                </a:extLst>
              </p:cNvPr>
              <p:cNvSpPr/>
              <p:nvPr/>
            </p:nvSpPr>
            <p:spPr>
              <a:xfrm>
                <a:off x="4164300" y="3670400"/>
                <a:ext cx="43275" cy="37000"/>
              </a:xfrm>
              <a:custGeom>
                <a:avLst/>
                <a:gdLst/>
                <a:ahLst/>
                <a:cxnLst/>
                <a:rect l="l" t="t" r="r" b="b"/>
                <a:pathLst>
                  <a:path w="1731" h="1480" extrusionOk="0">
                    <a:moveTo>
                      <a:pt x="977" y="0"/>
                    </a:moveTo>
                    <a:cubicBezTo>
                      <a:pt x="335" y="0"/>
                      <a:pt x="1" y="809"/>
                      <a:pt x="447" y="1256"/>
                    </a:cubicBezTo>
                    <a:cubicBezTo>
                      <a:pt x="602" y="1411"/>
                      <a:pt x="792" y="1479"/>
                      <a:pt x="978" y="1479"/>
                    </a:cubicBezTo>
                    <a:cubicBezTo>
                      <a:pt x="1363" y="1479"/>
                      <a:pt x="1730" y="1186"/>
                      <a:pt x="1730" y="754"/>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47;p42">
                <a:extLst>
                  <a:ext uri="{FF2B5EF4-FFF2-40B4-BE49-F238E27FC236}">
                    <a16:creationId xmlns:a16="http://schemas.microsoft.com/office/drawing/2014/main" id="{79893C84-E5A6-304D-984B-E080296C680B}"/>
                  </a:ext>
                </a:extLst>
              </p:cNvPr>
              <p:cNvSpPr/>
              <p:nvPr/>
            </p:nvSpPr>
            <p:spPr>
              <a:xfrm>
                <a:off x="4245900" y="3670400"/>
                <a:ext cx="42575" cy="37000"/>
              </a:xfrm>
              <a:custGeom>
                <a:avLst/>
                <a:gdLst/>
                <a:ahLst/>
                <a:cxnLst/>
                <a:rect l="l" t="t" r="r" b="b"/>
                <a:pathLst>
                  <a:path w="1703" h="1480" extrusionOk="0">
                    <a:moveTo>
                      <a:pt x="977" y="0"/>
                    </a:moveTo>
                    <a:cubicBezTo>
                      <a:pt x="308" y="0"/>
                      <a:pt x="1" y="809"/>
                      <a:pt x="447" y="1256"/>
                    </a:cubicBezTo>
                    <a:cubicBezTo>
                      <a:pt x="602" y="1411"/>
                      <a:pt x="789" y="1479"/>
                      <a:pt x="971" y="1479"/>
                    </a:cubicBezTo>
                    <a:cubicBezTo>
                      <a:pt x="1348" y="1479"/>
                      <a:pt x="1703" y="1186"/>
                      <a:pt x="1703" y="754"/>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48;p42">
                <a:extLst>
                  <a:ext uri="{FF2B5EF4-FFF2-40B4-BE49-F238E27FC236}">
                    <a16:creationId xmlns:a16="http://schemas.microsoft.com/office/drawing/2014/main" id="{DA994625-13B8-6049-BCEC-93E8CCD620E4}"/>
                  </a:ext>
                </a:extLst>
              </p:cNvPr>
              <p:cNvSpPr/>
              <p:nvPr/>
            </p:nvSpPr>
            <p:spPr>
              <a:xfrm>
                <a:off x="4326825" y="3670400"/>
                <a:ext cx="43250" cy="37000"/>
              </a:xfrm>
              <a:custGeom>
                <a:avLst/>
                <a:gdLst/>
                <a:ahLst/>
                <a:cxnLst/>
                <a:rect l="l" t="t" r="r" b="b"/>
                <a:pathLst>
                  <a:path w="1730" h="1480" extrusionOk="0">
                    <a:moveTo>
                      <a:pt x="977" y="0"/>
                    </a:moveTo>
                    <a:cubicBezTo>
                      <a:pt x="335" y="0"/>
                      <a:pt x="0" y="809"/>
                      <a:pt x="447" y="1256"/>
                    </a:cubicBezTo>
                    <a:cubicBezTo>
                      <a:pt x="601" y="1411"/>
                      <a:pt x="791" y="1479"/>
                      <a:pt x="978" y="1479"/>
                    </a:cubicBezTo>
                    <a:cubicBezTo>
                      <a:pt x="1362"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49;p42">
                <a:extLst>
                  <a:ext uri="{FF2B5EF4-FFF2-40B4-BE49-F238E27FC236}">
                    <a16:creationId xmlns:a16="http://schemas.microsoft.com/office/drawing/2014/main" id="{B4D5C58E-73E9-D446-ACAF-2A0E85DE4C82}"/>
                  </a:ext>
                </a:extLst>
              </p:cNvPr>
              <p:cNvSpPr/>
              <p:nvPr/>
            </p:nvSpPr>
            <p:spPr>
              <a:xfrm>
                <a:off x="4954550" y="3670400"/>
                <a:ext cx="43250" cy="37000"/>
              </a:xfrm>
              <a:custGeom>
                <a:avLst/>
                <a:gdLst/>
                <a:ahLst/>
                <a:cxnLst/>
                <a:rect l="l" t="t" r="r" b="b"/>
                <a:pathLst>
                  <a:path w="1730" h="1480" extrusionOk="0">
                    <a:moveTo>
                      <a:pt x="1005" y="0"/>
                    </a:moveTo>
                    <a:cubicBezTo>
                      <a:pt x="335" y="0"/>
                      <a:pt x="0" y="809"/>
                      <a:pt x="474" y="1256"/>
                    </a:cubicBezTo>
                    <a:cubicBezTo>
                      <a:pt x="629" y="1411"/>
                      <a:pt x="816" y="1479"/>
                      <a:pt x="999" y="1479"/>
                    </a:cubicBezTo>
                    <a:cubicBezTo>
                      <a:pt x="1375"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50;p42">
                <a:extLst>
                  <a:ext uri="{FF2B5EF4-FFF2-40B4-BE49-F238E27FC236}">
                    <a16:creationId xmlns:a16="http://schemas.microsoft.com/office/drawing/2014/main" id="{4B5D0D41-CC44-4D43-B55E-4E03B7EE0093}"/>
                  </a:ext>
                </a:extLst>
              </p:cNvPr>
              <p:cNvSpPr/>
              <p:nvPr/>
            </p:nvSpPr>
            <p:spPr>
              <a:xfrm>
                <a:off x="5037550" y="3670400"/>
                <a:ext cx="43250" cy="37000"/>
              </a:xfrm>
              <a:custGeom>
                <a:avLst/>
                <a:gdLst/>
                <a:ahLst/>
                <a:cxnLst/>
                <a:rect l="l" t="t" r="r" b="b"/>
                <a:pathLst>
                  <a:path w="1730" h="1480" extrusionOk="0">
                    <a:moveTo>
                      <a:pt x="977" y="0"/>
                    </a:moveTo>
                    <a:cubicBezTo>
                      <a:pt x="335" y="0"/>
                      <a:pt x="0" y="809"/>
                      <a:pt x="447" y="1256"/>
                    </a:cubicBezTo>
                    <a:cubicBezTo>
                      <a:pt x="601" y="1411"/>
                      <a:pt x="789" y="1479"/>
                      <a:pt x="972" y="1479"/>
                    </a:cubicBezTo>
                    <a:cubicBezTo>
                      <a:pt x="1350" y="1479"/>
                      <a:pt x="1711"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51;p42">
                <a:extLst>
                  <a:ext uri="{FF2B5EF4-FFF2-40B4-BE49-F238E27FC236}">
                    <a16:creationId xmlns:a16="http://schemas.microsoft.com/office/drawing/2014/main" id="{99ECA013-4CA0-2A46-B9D4-6F28199C52F7}"/>
                  </a:ext>
                </a:extLst>
              </p:cNvPr>
              <p:cNvSpPr/>
              <p:nvPr/>
            </p:nvSpPr>
            <p:spPr>
              <a:xfrm>
                <a:off x="4407725" y="3670400"/>
                <a:ext cx="43275" cy="37000"/>
              </a:xfrm>
              <a:custGeom>
                <a:avLst/>
                <a:gdLst/>
                <a:ahLst/>
                <a:cxnLst/>
                <a:rect l="l" t="t" r="r" b="b"/>
                <a:pathLst>
                  <a:path w="1731" h="1480" extrusionOk="0">
                    <a:moveTo>
                      <a:pt x="977" y="0"/>
                    </a:moveTo>
                    <a:cubicBezTo>
                      <a:pt x="335" y="0"/>
                      <a:pt x="0" y="809"/>
                      <a:pt x="475" y="1256"/>
                    </a:cubicBezTo>
                    <a:cubicBezTo>
                      <a:pt x="620" y="1411"/>
                      <a:pt x="804" y="1479"/>
                      <a:pt x="986" y="1479"/>
                    </a:cubicBezTo>
                    <a:cubicBezTo>
                      <a:pt x="1363"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2;p42">
                <a:extLst>
                  <a:ext uri="{FF2B5EF4-FFF2-40B4-BE49-F238E27FC236}">
                    <a16:creationId xmlns:a16="http://schemas.microsoft.com/office/drawing/2014/main" id="{A58A054A-6A1A-9C46-98B7-47AA5CDE9831}"/>
                  </a:ext>
                </a:extLst>
              </p:cNvPr>
              <p:cNvSpPr/>
              <p:nvPr/>
            </p:nvSpPr>
            <p:spPr>
              <a:xfrm>
                <a:off x="4805975" y="3670400"/>
                <a:ext cx="42575" cy="37000"/>
              </a:xfrm>
              <a:custGeom>
                <a:avLst/>
                <a:gdLst/>
                <a:ahLst/>
                <a:cxnLst/>
                <a:rect l="l" t="t" r="r" b="b"/>
                <a:pathLst>
                  <a:path w="1703" h="1480" extrusionOk="0">
                    <a:moveTo>
                      <a:pt x="977" y="0"/>
                    </a:moveTo>
                    <a:cubicBezTo>
                      <a:pt x="336" y="0"/>
                      <a:pt x="1" y="809"/>
                      <a:pt x="447" y="1256"/>
                    </a:cubicBezTo>
                    <a:cubicBezTo>
                      <a:pt x="602" y="1411"/>
                      <a:pt x="789" y="1479"/>
                      <a:pt x="971" y="1479"/>
                    </a:cubicBezTo>
                    <a:cubicBezTo>
                      <a:pt x="1348" y="1479"/>
                      <a:pt x="1703" y="1186"/>
                      <a:pt x="1703" y="754"/>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53;p42">
                <a:extLst>
                  <a:ext uri="{FF2B5EF4-FFF2-40B4-BE49-F238E27FC236}">
                    <a16:creationId xmlns:a16="http://schemas.microsoft.com/office/drawing/2014/main" id="{72FB0787-63CD-7F47-A32D-2BE7A53C2AF6}"/>
                  </a:ext>
                </a:extLst>
              </p:cNvPr>
              <p:cNvSpPr/>
              <p:nvPr/>
            </p:nvSpPr>
            <p:spPr>
              <a:xfrm>
                <a:off x="4488625" y="3670400"/>
                <a:ext cx="43275" cy="37000"/>
              </a:xfrm>
              <a:custGeom>
                <a:avLst/>
                <a:gdLst/>
                <a:ahLst/>
                <a:cxnLst/>
                <a:rect l="l" t="t" r="r" b="b"/>
                <a:pathLst>
                  <a:path w="1731" h="1480" extrusionOk="0">
                    <a:moveTo>
                      <a:pt x="1005" y="0"/>
                    </a:moveTo>
                    <a:cubicBezTo>
                      <a:pt x="335" y="0"/>
                      <a:pt x="1" y="809"/>
                      <a:pt x="475" y="1256"/>
                    </a:cubicBezTo>
                    <a:cubicBezTo>
                      <a:pt x="621" y="1411"/>
                      <a:pt x="805" y="1479"/>
                      <a:pt x="987" y="1479"/>
                    </a:cubicBezTo>
                    <a:cubicBezTo>
                      <a:pt x="1363" y="1479"/>
                      <a:pt x="1730" y="1186"/>
                      <a:pt x="1730" y="754"/>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54;p42">
                <a:extLst>
                  <a:ext uri="{FF2B5EF4-FFF2-40B4-BE49-F238E27FC236}">
                    <a16:creationId xmlns:a16="http://schemas.microsoft.com/office/drawing/2014/main" id="{EDB4CA9F-9446-0D4B-B8A2-B1731F1500FB}"/>
                  </a:ext>
                </a:extLst>
              </p:cNvPr>
              <p:cNvSpPr/>
              <p:nvPr/>
            </p:nvSpPr>
            <p:spPr>
              <a:xfrm>
                <a:off x="4569525" y="3670400"/>
                <a:ext cx="43275" cy="37000"/>
              </a:xfrm>
              <a:custGeom>
                <a:avLst/>
                <a:gdLst/>
                <a:ahLst/>
                <a:cxnLst/>
                <a:rect l="l" t="t" r="r" b="b"/>
                <a:pathLst>
                  <a:path w="1731" h="1480" extrusionOk="0">
                    <a:moveTo>
                      <a:pt x="1005" y="0"/>
                    </a:moveTo>
                    <a:cubicBezTo>
                      <a:pt x="336" y="0"/>
                      <a:pt x="1" y="809"/>
                      <a:pt x="475" y="1256"/>
                    </a:cubicBezTo>
                    <a:cubicBezTo>
                      <a:pt x="630" y="1411"/>
                      <a:pt x="817" y="1479"/>
                      <a:pt x="999" y="1479"/>
                    </a:cubicBezTo>
                    <a:cubicBezTo>
                      <a:pt x="1376" y="1479"/>
                      <a:pt x="1731" y="1186"/>
                      <a:pt x="1731" y="754"/>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55;p42">
                <a:extLst>
                  <a:ext uri="{FF2B5EF4-FFF2-40B4-BE49-F238E27FC236}">
                    <a16:creationId xmlns:a16="http://schemas.microsoft.com/office/drawing/2014/main" id="{67B2C86E-CE6A-894E-96A8-7063F5BFCBAF}"/>
                  </a:ext>
                </a:extLst>
              </p:cNvPr>
              <p:cNvSpPr/>
              <p:nvPr/>
            </p:nvSpPr>
            <p:spPr>
              <a:xfrm>
                <a:off x="4734150" y="3670400"/>
                <a:ext cx="43250" cy="37000"/>
              </a:xfrm>
              <a:custGeom>
                <a:avLst/>
                <a:gdLst/>
                <a:ahLst/>
                <a:cxnLst/>
                <a:rect l="l" t="t" r="r" b="b"/>
                <a:pathLst>
                  <a:path w="1730" h="1480" extrusionOk="0">
                    <a:moveTo>
                      <a:pt x="1004" y="0"/>
                    </a:moveTo>
                    <a:cubicBezTo>
                      <a:pt x="335" y="0"/>
                      <a:pt x="0" y="809"/>
                      <a:pt x="474" y="1256"/>
                    </a:cubicBezTo>
                    <a:cubicBezTo>
                      <a:pt x="620" y="1411"/>
                      <a:pt x="804" y="1479"/>
                      <a:pt x="986" y="1479"/>
                    </a:cubicBezTo>
                    <a:cubicBezTo>
                      <a:pt x="1362" y="1479"/>
                      <a:pt x="1730" y="1186"/>
                      <a:pt x="1730" y="754"/>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56;p42">
                <a:extLst>
                  <a:ext uri="{FF2B5EF4-FFF2-40B4-BE49-F238E27FC236}">
                    <a16:creationId xmlns:a16="http://schemas.microsoft.com/office/drawing/2014/main" id="{93E5CC93-ABA6-3B45-85F2-67D1EDDE01E1}"/>
                  </a:ext>
                </a:extLst>
              </p:cNvPr>
              <p:cNvSpPr/>
              <p:nvPr/>
            </p:nvSpPr>
            <p:spPr>
              <a:xfrm>
                <a:off x="5104500" y="3670400"/>
                <a:ext cx="43275" cy="37000"/>
              </a:xfrm>
              <a:custGeom>
                <a:avLst/>
                <a:gdLst/>
                <a:ahLst/>
                <a:cxnLst/>
                <a:rect l="l" t="t" r="r" b="b"/>
                <a:pathLst>
                  <a:path w="1731" h="1480" extrusionOk="0">
                    <a:moveTo>
                      <a:pt x="1005" y="0"/>
                    </a:moveTo>
                    <a:cubicBezTo>
                      <a:pt x="335" y="0"/>
                      <a:pt x="0" y="809"/>
                      <a:pt x="475" y="1256"/>
                    </a:cubicBezTo>
                    <a:cubicBezTo>
                      <a:pt x="629" y="1411"/>
                      <a:pt x="817" y="1479"/>
                      <a:pt x="999" y="1479"/>
                    </a:cubicBezTo>
                    <a:cubicBezTo>
                      <a:pt x="1375" y="1479"/>
                      <a:pt x="1730" y="1186"/>
                      <a:pt x="1730" y="754"/>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657;p42">
                <a:extLst>
                  <a:ext uri="{FF2B5EF4-FFF2-40B4-BE49-F238E27FC236}">
                    <a16:creationId xmlns:a16="http://schemas.microsoft.com/office/drawing/2014/main" id="{ECFBB6FF-71C7-D940-B8C4-E1A4ED37089D}"/>
                  </a:ext>
                </a:extLst>
              </p:cNvPr>
              <p:cNvSpPr/>
              <p:nvPr/>
            </p:nvSpPr>
            <p:spPr>
              <a:xfrm>
                <a:off x="4651150" y="3670400"/>
                <a:ext cx="42550" cy="37000"/>
              </a:xfrm>
              <a:custGeom>
                <a:avLst/>
                <a:gdLst/>
                <a:ahLst/>
                <a:cxnLst/>
                <a:rect l="l" t="t" r="r" b="b"/>
                <a:pathLst>
                  <a:path w="1702" h="1480" extrusionOk="0">
                    <a:moveTo>
                      <a:pt x="977" y="0"/>
                    </a:moveTo>
                    <a:cubicBezTo>
                      <a:pt x="335" y="0"/>
                      <a:pt x="0" y="809"/>
                      <a:pt x="447" y="1256"/>
                    </a:cubicBezTo>
                    <a:cubicBezTo>
                      <a:pt x="601" y="1411"/>
                      <a:pt x="789" y="1479"/>
                      <a:pt x="971" y="1479"/>
                    </a:cubicBezTo>
                    <a:cubicBezTo>
                      <a:pt x="1347" y="1479"/>
                      <a:pt x="1702" y="1186"/>
                      <a:pt x="1702" y="754"/>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658;p42">
                <a:extLst>
                  <a:ext uri="{FF2B5EF4-FFF2-40B4-BE49-F238E27FC236}">
                    <a16:creationId xmlns:a16="http://schemas.microsoft.com/office/drawing/2014/main" id="{E9289131-3F02-4348-A05D-7CEC4927202E}"/>
                  </a:ext>
                </a:extLst>
              </p:cNvPr>
              <p:cNvSpPr/>
              <p:nvPr/>
            </p:nvSpPr>
            <p:spPr>
              <a:xfrm>
                <a:off x="4882700" y="3670400"/>
                <a:ext cx="43275" cy="37000"/>
              </a:xfrm>
              <a:custGeom>
                <a:avLst/>
                <a:gdLst/>
                <a:ahLst/>
                <a:cxnLst/>
                <a:rect l="l" t="t" r="r" b="b"/>
                <a:pathLst>
                  <a:path w="1731" h="1480" extrusionOk="0">
                    <a:moveTo>
                      <a:pt x="1005" y="0"/>
                    </a:moveTo>
                    <a:cubicBezTo>
                      <a:pt x="335" y="0"/>
                      <a:pt x="1" y="809"/>
                      <a:pt x="475" y="1256"/>
                    </a:cubicBezTo>
                    <a:cubicBezTo>
                      <a:pt x="630" y="1411"/>
                      <a:pt x="817" y="1479"/>
                      <a:pt x="999" y="1479"/>
                    </a:cubicBezTo>
                    <a:cubicBezTo>
                      <a:pt x="1376" y="1479"/>
                      <a:pt x="1730" y="1186"/>
                      <a:pt x="1730" y="754"/>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659;p42">
                <a:extLst>
                  <a:ext uri="{FF2B5EF4-FFF2-40B4-BE49-F238E27FC236}">
                    <a16:creationId xmlns:a16="http://schemas.microsoft.com/office/drawing/2014/main" id="{93EA7972-2F4C-0F4F-B8D4-F3526C85BEA2}"/>
                  </a:ext>
                </a:extLst>
              </p:cNvPr>
              <p:cNvSpPr/>
              <p:nvPr/>
            </p:nvSpPr>
            <p:spPr>
              <a:xfrm>
                <a:off x="5110775"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6"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660;p42">
                <a:extLst>
                  <a:ext uri="{FF2B5EF4-FFF2-40B4-BE49-F238E27FC236}">
                    <a16:creationId xmlns:a16="http://schemas.microsoft.com/office/drawing/2014/main" id="{5051CC22-1864-9244-A072-0D50A3B2D4C9}"/>
                  </a:ext>
                </a:extLst>
              </p:cNvPr>
              <p:cNvSpPr/>
              <p:nvPr/>
            </p:nvSpPr>
            <p:spPr>
              <a:xfrm>
                <a:off x="5029875" y="3759300"/>
                <a:ext cx="43275" cy="36675"/>
              </a:xfrm>
              <a:custGeom>
                <a:avLst/>
                <a:gdLst/>
                <a:ahLst/>
                <a:cxnLst/>
                <a:rect l="l" t="t" r="r" b="b"/>
                <a:pathLst>
                  <a:path w="1731" h="1467" extrusionOk="0">
                    <a:moveTo>
                      <a:pt x="748" y="1"/>
                    </a:moveTo>
                    <a:cubicBezTo>
                      <a:pt x="371" y="1"/>
                      <a:pt x="0" y="288"/>
                      <a:pt x="0" y="741"/>
                    </a:cubicBezTo>
                    <a:cubicBezTo>
                      <a:pt x="0" y="1159"/>
                      <a:pt x="335" y="1466"/>
                      <a:pt x="726" y="1466"/>
                    </a:cubicBezTo>
                    <a:cubicBezTo>
                      <a:pt x="1395" y="1466"/>
                      <a:pt x="1730" y="685"/>
                      <a:pt x="1256" y="211"/>
                    </a:cubicBezTo>
                    <a:cubicBezTo>
                      <a:pt x="1111" y="66"/>
                      <a:pt x="929"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661;p42">
                <a:extLst>
                  <a:ext uri="{FF2B5EF4-FFF2-40B4-BE49-F238E27FC236}">
                    <a16:creationId xmlns:a16="http://schemas.microsoft.com/office/drawing/2014/main" id="{24CC5FB3-7022-3F42-922E-F411636F359C}"/>
                  </a:ext>
                </a:extLst>
              </p:cNvPr>
              <p:cNvSpPr/>
              <p:nvPr/>
            </p:nvSpPr>
            <p:spPr>
              <a:xfrm>
                <a:off x="4948975" y="3759450"/>
                <a:ext cx="43250" cy="36525"/>
              </a:xfrm>
              <a:custGeom>
                <a:avLst/>
                <a:gdLst/>
                <a:ahLst/>
                <a:cxnLst/>
                <a:rect l="l" t="t" r="r" b="b"/>
                <a:pathLst>
                  <a:path w="1730" h="1461" extrusionOk="0">
                    <a:moveTo>
                      <a:pt x="748" y="1"/>
                    </a:moveTo>
                    <a:cubicBezTo>
                      <a:pt x="365" y="1"/>
                      <a:pt x="0" y="296"/>
                      <a:pt x="0" y="735"/>
                    </a:cubicBezTo>
                    <a:cubicBezTo>
                      <a:pt x="0" y="1153"/>
                      <a:pt x="335" y="1460"/>
                      <a:pt x="725" y="1460"/>
                    </a:cubicBezTo>
                    <a:cubicBezTo>
                      <a:pt x="1395" y="1460"/>
                      <a:pt x="1730" y="679"/>
                      <a:pt x="1255"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662;p42">
                <a:extLst>
                  <a:ext uri="{FF2B5EF4-FFF2-40B4-BE49-F238E27FC236}">
                    <a16:creationId xmlns:a16="http://schemas.microsoft.com/office/drawing/2014/main" id="{455FFD49-12E3-534D-9C20-730DA969468A}"/>
                  </a:ext>
                </a:extLst>
              </p:cNvPr>
              <p:cNvSpPr/>
              <p:nvPr/>
            </p:nvSpPr>
            <p:spPr>
              <a:xfrm>
                <a:off x="4868050"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663;p42">
                <a:extLst>
                  <a:ext uri="{FF2B5EF4-FFF2-40B4-BE49-F238E27FC236}">
                    <a16:creationId xmlns:a16="http://schemas.microsoft.com/office/drawing/2014/main" id="{358FAC37-1AC9-454B-9F10-24A8DEA29B96}"/>
                  </a:ext>
                </a:extLst>
              </p:cNvPr>
              <p:cNvSpPr/>
              <p:nvPr/>
            </p:nvSpPr>
            <p:spPr>
              <a:xfrm>
                <a:off x="4239625" y="3759300"/>
                <a:ext cx="43275" cy="36675"/>
              </a:xfrm>
              <a:custGeom>
                <a:avLst/>
                <a:gdLst/>
                <a:ahLst/>
                <a:cxnLst/>
                <a:rect l="l" t="t" r="r" b="b"/>
                <a:pathLst>
                  <a:path w="1731" h="1467" extrusionOk="0">
                    <a:moveTo>
                      <a:pt x="749" y="1"/>
                    </a:moveTo>
                    <a:cubicBezTo>
                      <a:pt x="371" y="1"/>
                      <a:pt x="1" y="288"/>
                      <a:pt x="1" y="741"/>
                    </a:cubicBezTo>
                    <a:cubicBezTo>
                      <a:pt x="1" y="1159"/>
                      <a:pt x="336" y="1466"/>
                      <a:pt x="726" y="1466"/>
                    </a:cubicBezTo>
                    <a:cubicBezTo>
                      <a:pt x="1396" y="1466"/>
                      <a:pt x="1730" y="685"/>
                      <a:pt x="1256" y="211"/>
                    </a:cubicBezTo>
                    <a:cubicBezTo>
                      <a:pt x="1112" y="66"/>
                      <a:pt x="930"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664;p42">
                <a:extLst>
                  <a:ext uri="{FF2B5EF4-FFF2-40B4-BE49-F238E27FC236}">
                    <a16:creationId xmlns:a16="http://schemas.microsoft.com/office/drawing/2014/main" id="{A7EBD198-89B4-7842-BF89-E175C2434469}"/>
                  </a:ext>
                </a:extLst>
              </p:cNvPr>
              <p:cNvSpPr/>
              <p:nvPr/>
            </p:nvSpPr>
            <p:spPr>
              <a:xfrm>
                <a:off x="4157325"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665;p42">
                <a:extLst>
                  <a:ext uri="{FF2B5EF4-FFF2-40B4-BE49-F238E27FC236}">
                    <a16:creationId xmlns:a16="http://schemas.microsoft.com/office/drawing/2014/main" id="{05B99003-1017-E044-8182-DB4EA4082D21}"/>
                  </a:ext>
                </a:extLst>
              </p:cNvPr>
              <p:cNvSpPr/>
              <p:nvPr/>
            </p:nvSpPr>
            <p:spPr>
              <a:xfrm>
                <a:off x="4786450"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5"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666;p42">
                <a:extLst>
                  <a:ext uri="{FF2B5EF4-FFF2-40B4-BE49-F238E27FC236}">
                    <a16:creationId xmlns:a16="http://schemas.microsoft.com/office/drawing/2014/main" id="{1C7E5B1E-05F8-3B47-A515-FE1E8B13DE64}"/>
                  </a:ext>
                </a:extLst>
              </p:cNvPr>
              <p:cNvSpPr/>
              <p:nvPr/>
            </p:nvSpPr>
            <p:spPr>
              <a:xfrm>
                <a:off x="4388900" y="3759450"/>
                <a:ext cx="42550" cy="36525"/>
              </a:xfrm>
              <a:custGeom>
                <a:avLst/>
                <a:gdLst/>
                <a:ahLst/>
                <a:cxnLst/>
                <a:rect l="l" t="t" r="r" b="b"/>
                <a:pathLst>
                  <a:path w="1702"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667;p42">
                <a:extLst>
                  <a:ext uri="{FF2B5EF4-FFF2-40B4-BE49-F238E27FC236}">
                    <a16:creationId xmlns:a16="http://schemas.microsoft.com/office/drawing/2014/main" id="{47330079-B0D9-8840-920C-AF3E9A684CFD}"/>
                  </a:ext>
                </a:extLst>
              </p:cNvPr>
              <p:cNvSpPr/>
              <p:nvPr/>
            </p:nvSpPr>
            <p:spPr>
              <a:xfrm>
                <a:off x="4705550" y="3759300"/>
                <a:ext cx="43250" cy="36675"/>
              </a:xfrm>
              <a:custGeom>
                <a:avLst/>
                <a:gdLst/>
                <a:ahLst/>
                <a:cxnLst/>
                <a:rect l="l" t="t" r="r" b="b"/>
                <a:pathLst>
                  <a:path w="1730" h="1467" extrusionOk="0">
                    <a:moveTo>
                      <a:pt x="748" y="1"/>
                    </a:moveTo>
                    <a:cubicBezTo>
                      <a:pt x="371" y="1"/>
                      <a:pt x="0" y="288"/>
                      <a:pt x="0" y="741"/>
                    </a:cubicBezTo>
                    <a:cubicBezTo>
                      <a:pt x="0" y="1159"/>
                      <a:pt x="335" y="1466"/>
                      <a:pt x="754" y="1466"/>
                    </a:cubicBezTo>
                    <a:cubicBezTo>
                      <a:pt x="1395" y="1466"/>
                      <a:pt x="1730" y="685"/>
                      <a:pt x="1256" y="211"/>
                    </a:cubicBezTo>
                    <a:cubicBezTo>
                      <a:pt x="1111" y="66"/>
                      <a:pt x="929"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668;p42">
                <a:extLst>
                  <a:ext uri="{FF2B5EF4-FFF2-40B4-BE49-F238E27FC236}">
                    <a16:creationId xmlns:a16="http://schemas.microsoft.com/office/drawing/2014/main" id="{67CC9F0A-76F4-F04E-8CE8-82B3CB50D21E}"/>
                  </a:ext>
                </a:extLst>
              </p:cNvPr>
              <p:cNvSpPr/>
              <p:nvPr/>
            </p:nvSpPr>
            <p:spPr>
              <a:xfrm>
                <a:off x="4624625" y="3759450"/>
                <a:ext cx="43275" cy="36525"/>
              </a:xfrm>
              <a:custGeom>
                <a:avLst/>
                <a:gdLst/>
                <a:ahLst/>
                <a:cxnLst/>
                <a:rect l="l" t="t" r="r" b="b"/>
                <a:pathLst>
                  <a:path w="1731" h="1461" extrusionOk="0">
                    <a:moveTo>
                      <a:pt x="749" y="1"/>
                    </a:moveTo>
                    <a:cubicBezTo>
                      <a:pt x="366" y="1"/>
                      <a:pt x="1" y="296"/>
                      <a:pt x="1" y="735"/>
                    </a:cubicBezTo>
                    <a:cubicBezTo>
                      <a:pt x="1" y="1153"/>
                      <a:pt x="336" y="1460"/>
                      <a:pt x="726" y="1460"/>
                    </a:cubicBezTo>
                    <a:cubicBezTo>
                      <a:pt x="1396" y="1460"/>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669;p42">
                <a:extLst>
                  <a:ext uri="{FF2B5EF4-FFF2-40B4-BE49-F238E27FC236}">
                    <a16:creationId xmlns:a16="http://schemas.microsoft.com/office/drawing/2014/main" id="{61C02898-4D55-7144-AE7D-9007C23AAB4F}"/>
                  </a:ext>
                </a:extLst>
              </p:cNvPr>
              <p:cNvSpPr/>
              <p:nvPr/>
            </p:nvSpPr>
            <p:spPr>
              <a:xfrm>
                <a:off x="4460025" y="3759300"/>
                <a:ext cx="43275" cy="36675"/>
              </a:xfrm>
              <a:custGeom>
                <a:avLst/>
                <a:gdLst/>
                <a:ahLst/>
                <a:cxnLst/>
                <a:rect l="l" t="t" r="r" b="b"/>
                <a:pathLst>
                  <a:path w="1731" h="1467" extrusionOk="0">
                    <a:moveTo>
                      <a:pt x="737" y="1"/>
                    </a:moveTo>
                    <a:cubicBezTo>
                      <a:pt x="358" y="1"/>
                      <a:pt x="1" y="288"/>
                      <a:pt x="1" y="741"/>
                    </a:cubicBezTo>
                    <a:cubicBezTo>
                      <a:pt x="1" y="1159"/>
                      <a:pt x="336" y="1466"/>
                      <a:pt x="726" y="1466"/>
                    </a:cubicBezTo>
                    <a:cubicBezTo>
                      <a:pt x="1396" y="1466"/>
                      <a:pt x="1731" y="685"/>
                      <a:pt x="1256" y="211"/>
                    </a:cubicBezTo>
                    <a:cubicBezTo>
                      <a:pt x="1103" y="66"/>
                      <a:pt x="917" y="1"/>
                      <a:pt x="7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670;p42">
                <a:extLst>
                  <a:ext uri="{FF2B5EF4-FFF2-40B4-BE49-F238E27FC236}">
                    <a16:creationId xmlns:a16="http://schemas.microsoft.com/office/drawing/2014/main" id="{094C856A-53B3-244B-ADF2-281C3764C0F3}"/>
                  </a:ext>
                </a:extLst>
              </p:cNvPr>
              <p:cNvSpPr/>
              <p:nvPr/>
            </p:nvSpPr>
            <p:spPr>
              <a:xfrm>
                <a:off x="4089675" y="3759450"/>
                <a:ext cx="43275" cy="36525"/>
              </a:xfrm>
              <a:custGeom>
                <a:avLst/>
                <a:gdLst/>
                <a:ahLst/>
                <a:cxnLst/>
                <a:rect l="l" t="t" r="r" b="b"/>
                <a:pathLst>
                  <a:path w="1731" h="1461" extrusionOk="0">
                    <a:moveTo>
                      <a:pt x="761" y="1"/>
                    </a:moveTo>
                    <a:cubicBezTo>
                      <a:pt x="379" y="1"/>
                      <a:pt x="0" y="296"/>
                      <a:pt x="0" y="735"/>
                    </a:cubicBezTo>
                    <a:cubicBezTo>
                      <a:pt x="0" y="1153"/>
                      <a:pt x="335" y="1460"/>
                      <a:pt x="754" y="1460"/>
                    </a:cubicBezTo>
                    <a:cubicBezTo>
                      <a:pt x="1395" y="1460"/>
                      <a:pt x="1730" y="679"/>
                      <a:pt x="1256" y="205"/>
                    </a:cubicBezTo>
                    <a:cubicBezTo>
                      <a:pt x="1115" y="64"/>
                      <a:pt x="938" y="1"/>
                      <a:pt x="76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671;p42">
                <a:extLst>
                  <a:ext uri="{FF2B5EF4-FFF2-40B4-BE49-F238E27FC236}">
                    <a16:creationId xmlns:a16="http://schemas.microsoft.com/office/drawing/2014/main" id="{B2BD5856-BE6F-E04E-BCE7-F5E7989B3BFD}"/>
                  </a:ext>
                </a:extLst>
              </p:cNvPr>
              <p:cNvSpPr/>
              <p:nvPr/>
            </p:nvSpPr>
            <p:spPr>
              <a:xfrm>
                <a:off x="4543725" y="3759450"/>
                <a:ext cx="42575" cy="36525"/>
              </a:xfrm>
              <a:custGeom>
                <a:avLst/>
                <a:gdLst/>
                <a:ahLst/>
                <a:cxnLst/>
                <a:rect l="l" t="t" r="r" b="b"/>
                <a:pathLst>
                  <a:path w="1703" h="1461" extrusionOk="0">
                    <a:moveTo>
                      <a:pt x="749" y="1"/>
                    </a:moveTo>
                    <a:cubicBezTo>
                      <a:pt x="366" y="1"/>
                      <a:pt x="1" y="296"/>
                      <a:pt x="1" y="735"/>
                    </a:cubicBezTo>
                    <a:cubicBezTo>
                      <a:pt x="1" y="1153"/>
                      <a:pt x="335" y="1460"/>
                      <a:pt x="726" y="1460"/>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672;p42">
                <a:extLst>
                  <a:ext uri="{FF2B5EF4-FFF2-40B4-BE49-F238E27FC236}">
                    <a16:creationId xmlns:a16="http://schemas.microsoft.com/office/drawing/2014/main" id="{AB623A68-2377-C843-A1BC-E0CC911DC1FB}"/>
                  </a:ext>
                </a:extLst>
              </p:cNvPr>
              <p:cNvSpPr/>
              <p:nvPr/>
            </p:nvSpPr>
            <p:spPr>
              <a:xfrm>
                <a:off x="4312175" y="3759450"/>
                <a:ext cx="42575" cy="36525"/>
              </a:xfrm>
              <a:custGeom>
                <a:avLst/>
                <a:gdLst/>
                <a:ahLst/>
                <a:cxnLst/>
                <a:rect l="l" t="t" r="r" b="b"/>
                <a:pathLst>
                  <a:path w="1703"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673;p42">
                <a:extLst>
                  <a:ext uri="{FF2B5EF4-FFF2-40B4-BE49-F238E27FC236}">
                    <a16:creationId xmlns:a16="http://schemas.microsoft.com/office/drawing/2014/main" id="{8E609290-94EC-C549-ABC8-6A8F7BA4D993}"/>
                  </a:ext>
                </a:extLst>
              </p:cNvPr>
              <p:cNvSpPr/>
              <p:nvPr/>
            </p:nvSpPr>
            <p:spPr>
              <a:xfrm>
                <a:off x="4083400" y="3837800"/>
                <a:ext cx="43275" cy="36975"/>
              </a:xfrm>
              <a:custGeom>
                <a:avLst/>
                <a:gdLst/>
                <a:ahLst/>
                <a:cxnLst/>
                <a:rect l="l" t="t" r="r" b="b"/>
                <a:pathLst>
                  <a:path w="1731" h="1479" extrusionOk="0">
                    <a:moveTo>
                      <a:pt x="1005" y="0"/>
                    </a:moveTo>
                    <a:cubicBezTo>
                      <a:pt x="335" y="0"/>
                      <a:pt x="0" y="809"/>
                      <a:pt x="475" y="1256"/>
                    </a:cubicBezTo>
                    <a:cubicBezTo>
                      <a:pt x="620" y="1410"/>
                      <a:pt x="804" y="1479"/>
                      <a:pt x="986" y="1479"/>
                    </a:cubicBezTo>
                    <a:cubicBezTo>
                      <a:pt x="1363"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674;p42">
                <a:extLst>
                  <a:ext uri="{FF2B5EF4-FFF2-40B4-BE49-F238E27FC236}">
                    <a16:creationId xmlns:a16="http://schemas.microsoft.com/office/drawing/2014/main" id="{C547D554-5B7D-D647-85AD-B911D5F1AC8E}"/>
                  </a:ext>
                </a:extLst>
              </p:cNvPr>
              <p:cNvSpPr/>
              <p:nvPr/>
            </p:nvSpPr>
            <p:spPr>
              <a:xfrm>
                <a:off x="4164300" y="3837800"/>
                <a:ext cx="43275" cy="36975"/>
              </a:xfrm>
              <a:custGeom>
                <a:avLst/>
                <a:gdLst/>
                <a:ahLst/>
                <a:cxnLst/>
                <a:rect l="l" t="t" r="r" b="b"/>
                <a:pathLst>
                  <a:path w="1731" h="1479" extrusionOk="0">
                    <a:moveTo>
                      <a:pt x="977" y="0"/>
                    </a:moveTo>
                    <a:cubicBezTo>
                      <a:pt x="335" y="0"/>
                      <a:pt x="1" y="809"/>
                      <a:pt x="475" y="1256"/>
                    </a:cubicBezTo>
                    <a:cubicBezTo>
                      <a:pt x="621" y="1410"/>
                      <a:pt x="805" y="1479"/>
                      <a:pt x="987" y="1479"/>
                    </a:cubicBezTo>
                    <a:cubicBezTo>
                      <a:pt x="1363" y="1479"/>
                      <a:pt x="1730" y="1186"/>
                      <a:pt x="1730" y="753"/>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675;p42">
                <a:extLst>
                  <a:ext uri="{FF2B5EF4-FFF2-40B4-BE49-F238E27FC236}">
                    <a16:creationId xmlns:a16="http://schemas.microsoft.com/office/drawing/2014/main" id="{CFD0A56F-433E-9F4D-A3B4-87A19A973796}"/>
                  </a:ext>
                </a:extLst>
              </p:cNvPr>
              <p:cNvSpPr/>
              <p:nvPr/>
            </p:nvSpPr>
            <p:spPr>
              <a:xfrm>
                <a:off x="4245900" y="3837800"/>
                <a:ext cx="42575" cy="36975"/>
              </a:xfrm>
              <a:custGeom>
                <a:avLst/>
                <a:gdLst/>
                <a:ahLst/>
                <a:cxnLst/>
                <a:rect l="l" t="t" r="r" b="b"/>
                <a:pathLst>
                  <a:path w="1703" h="1479" extrusionOk="0">
                    <a:moveTo>
                      <a:pt x="977" y="0"/>
                    </a:moveTo>
                    <a:cubicBezTo>
                      <a:pt x="308" y="0"/>
                      <a:pt x="1" y="809"/>
                      <a:pt x="447" y="1256"/>
                    </a:cubicBezTo>
                    <a:cubicBezTo>
                      <a:pt x="602" y="1410"/>
                      <a:pt x="789" y="1479"/>
                      <a:pt x="971" y="1479"/>
                    </a:cubicBezTo>
                    <a:cubicBezTo>
                      <a:pt x="1348" y="1479"/>
                      <a:pt x="1703" y="1186"/>
                      <a:pt x="1703" y="753"/>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676;p42">
                <a:extLst>
                  <a:ext uri="{FF2B5EF4-FFF2-40B4-BE49-F238E27FC236}">
                    <a16:creationId xmlns:a16="http://schemas.microsoft.com/office/drawing/2014/main" id="{089BC9EB-5884-3540-A0E6-940D0D9813CB}"/>
                  </a:ext>
                </a:extLst>
              </p:cNvPr>
              <p:cNvSpPr/>
              <p:nvPr/>
            </p:nvSpPr>
            <p:spPr>
              <a:xfrm>
                <a:off x="4326825" y="3837800"/>
                <a:ext cx="43250" cy="36975"/>
              </a:xfrm>
              <a:custGeom>
                <a:avLst/>
                <a:gdLst/>
                <a:ahLst/>
                <a:cxnLst/>
                <a:rect l="l" t="t" r="r" b="b"/>
                <a:pathLst>
                  <a:path w="1730" h="1479" extrusionOk="0">
                    <a:moveTo>
                      <a:pt x="977" y="0"/>
                    </a:moveTo>
                    <a:cubicBezTo>
                      <a:pt x="335" y="0"/>
                      <a:pt x="0" y="809"/>
                      <a:pt x="474" y="1256"/>
                    </a:cubicBezTo>
                    <a:cubicBezTo>
                      <a:pt x="620" y="1410"/>
                      <a:pt x="804" y="1479"/>
                      <a:pt x="986" y="1479"/>
                    </a:cubicBezTo>
                    <a:cubicBezTo>
                      <a:pt x="1362" y="1479"/>
                      <a:pt x="1730" y="1186"/>
                      <a:pt x="1730" y="753"/>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677;p42">
                <a:extLst>
                  <a:ext uri="{FF2B5EF4-FFF2-40B4-BE49-F238E27FC236}">
                    <a16:creationId xmlns:a16="http://schemas.microsoft.com/office/drawing/2014/main" id="{CDEFFFAC-3877-4D42-A801-2F3487A5A2F1}"/>
                  </a:ext>
                </a:extLst>
              </p:cNvPr>
              <p:cNvSpPr/>
              <p:nvPr/>
            </p:nvSpPr>
            <p:spPr>
              <a:xfrm>
                <a:off x="4954550" y="3837800"/>
                <a:ext cx="43250" cy="36975"/>
              </a:xfrm>
              <a:custGeom>
                <a:avLst/>
                <a:gdLst/>
                <a:ahLst/>
                <a:cxnLst/>
                <a:rect l="l" t="t" r="r" b="b"/>
                <a:pathLst>
                  <a:path w="1730" h="1479" extrusionOk="0">
                    <a:moveTo>
                      <a:pt x="1005" y="0"/>
                    </a:moveTo>
                    <a:cubicBezTo>
                      <a:pt x="335" y="0"/>
                      <a:pt x="0" y="809"/>
                      <a:pt x="474" y="1256"/>
                    </a:cubicBezTo>
                    <a:cubicBezTo>
                      <a:pt x="629" y="1410"/>
                      <a:pt x="816" y="1479"/>
                      <a:pt x="999" y="1479"/>
                    </a:cubicBezTo>
                    <a:cubicBezTo>
                      <a:pt x="1375"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678;p42">
                <a:extLst>
                  <a:ext uri="{FF2B5EF4-FFF2-40B4-BE49-F238E27FC236}">
                    <a16:creationId xmlns:a16="http://schemas.microsoft.com/office/drawing/2014/main" id="{A30855F0-E4DB-734D-89F3-CDA233B2FEEB}"/>
                  </a:ext>
                </a:extLst>
              </p:cNvPr>
              <p:cNvSpPr/>
              <p:nvPr/>
            </p:nvSpPr>
            <p:spPr>
              <a:xfrm>
                <a:off x="5037550" y="3837800"/>
                <a:ext cx="43250" cy="36975"/>
              </a:xfrm>
              <a:custGeom>
                <a:avLst/>
                <a:gdLst/>
                <a:ahLst/>
                <a:cxnLst/>
                <a:rect l="l" t="t" r="r" b="b"/>
                <a:pathLst>
                  <a:path w="1730" h="1479" extrusionOk="0">
                    <a:moveTo>
                      <a:pt x="977" y="0"/>
                    </a:moveTo>
                    <a:cubicBezTo>
                      <a:pt x="335" y="0"/>
                      <a:pt x="0" y="809"/>
                      <a:pt x="447" y="1256"/>
                    </a:cubicBezTo>
                    <a:cubicBezTo>
                      <a:pt x="601" y="1410"/>
                      <a:pt x="791" y="1479"/>
                      <a:pt x="978" y="1479"/>
                    </a:cubicBezTo>
                    <a:cubicBezTo>
                      <a:pt x="1362"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679;p42">
                <a:extLst>
                  <a:ext uri="{FF2B5EF4-FFF2-40B4-BE49-F238E27FC236}">
                    <a16:creationId xmlns:a16="http://schemas.microsoft.com/office/drawing/2014/main" id="{4824BC83-14B6-6A45-B143-1E98478EEBF1}"/>
                  </a:ext>
                </a:extLst>
              </p:cNvPr>
              <p:cNvSpPr/>
              <p:nvPr/>
            </p:nvSpPr>
            <p:spPr>
              <a:xfrm>
                <a:off x="4407725" y="3837800"/>
                <a:ext cx="43275" cy="36975"/>
              </a:xfrm>
              <a:custGeom>
                <a:avLst/>
                <a:gdLst/>
                <a:ahLst/>
                <a:cxnLst/>
                <a:rect l="l" t="t" r="r" b="b"/>
                <a:pathLst>
                  <a:path w="1731" h="1479" extrusionOk="0">
                    <a:moveTo>
                      <a:pt x="977" y="0"/>
                    </a:moveTo>
                    <a:cubicBezTo>
                      <a:pt x="335" y="0"/>
                      <a:pt x="0" y="809"/>
                      <a:pt x="475" y="1256"/>
                    </a:cubicBezTo>
                    <a:cubicBezTo>
                      <a:pt x="620" y="1410"/>
                      <a:pt x="804" y="1479"/>
                      <a:pt x="986" y="1479"/>
                    </a:cubicBezTo>
                    <a:cubicBezTo>
                      <a:pt x="1363"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680;p42">
                <a:extLst>
                  <a:ext uri="{FF2B5EF4-FFF2-40B4-BE49-F238E27FC236}">
                    <a16:creationId xmlns:a16="http://schemas.microsoft.com/office/drawing/2014/main" id="{3F149213-1D2D-534C-BD13-F8EB39C03533}"/>
                  </a:ext>
                </a:extLst>
              </p:cNvPr>
              <p:cNvSpPr/>
              <p:nvPr/>
            </p:nvSpPr>
            <p:spPr>
              <a:xfrm>
                <a:off x="4805975" y="3837800"/>
                <a:ext cx="42575" cy="36975"/>
              </a:xfrm>
              <a:custGeom>
                <a:avLst/>
                <a:gdLst/>
                <a:ahLst/>
                <a:cxnLst/>
                <a:rect l="l" t="t" r="r" b="b"/>
                <a:pathLst>
                  <a:path w="1703" h="1479" extrusionOk="0">
                    <a:moveTo>
                      <a:pt x="977" y="0"/>
                    </a:moveTo>
                    <a:cubicBezTo>
                      <a:pt x="336" y="0"/>
                      <a:pt x="1" y="809"/>
                      <a:pt x="447" y="1256"/>
                    </a:cubicBezTo>
                    <a:cubicBezTo>
                      <a:pt x="602" y="1410"/>
                      <a:pt x="789" y="1479"/>
                      <a:pt x="971" y="1479"/>
                    </a:cubicBezTo>
                    <a:cubicBezTo>
                      <a:pt x="1348" y="1479"/>
                      <a:pt x="1703" y="1186"/>
                      <a:pt x="1703" y="753"/>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681;p42">
                <a:extLst>
                  <a:ext uri="{FF2B5EF4-FFF2-40B4-BE49-F238E27FC236}">
                    <a16:creationId xmlns:a16="http://schemas.microsoft.com/office/drawing/2014/main" id="{A33B06A0-AA57-FB4C-A264-8BD3FC312144}"/>
                  </a:ext>
                </a:extLst>
              </p:cNvPr>
              <p:cNvSpPr/>
              <p:nvPr/>
            </p:nvSpPr>
            <p:spPr>
              <a:xfrm>
                <a:off x="4488625"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682;p42">
                <a:extLst>
                  <a:ext uri="{FF2B5EF4-FFF2-40B4-BE49-F238E27FC236}">
                    <a16:creationId xmlns:a16="http://schemas.microsoft.com/office/drawing/2014/main" id="{58F9ACAB-18E7-2142-BE7F-2A93AC7A5326}"/>
                  </a:ext>
                </a:extLst>
              </p:cNvPr>
              <p:cNvSpPr/>
              <p:nvPr/>
            </p:nvSpPr>
            <p:spPr>
              <a:xfrm>
                <a:off x="4569525" y="3837800"/>
                <a:ext cx="43275" cy="36975"/>
              </a:xfrm>
              <a:custGeom>
                <a:avLst/>
                <a:gdLst/>
                <a:ahLst/>
                <a:cxnLst/>
                <a:rect l="l" t="t" r="r" b="b"/>
                <a:pathLst>
                  <a:path w="1731" h="1479" extrusionOk="0">
                    <a:moveTo>
                      <a:pt x="1005" y="0"/>
                    </a:moveTo>
                    <a:cubicBezTo>
                      <a:pt x="336" y="0"/>
                      <a:pt x="1" y="809"/>
                      <a:pt x="475" y="1256"/>
                    </a:cubicBezTo>
                    <a:cubicBezTo>
                      <a:pt x="630" y="1410"/>
                      <a:pt x="817" y="1479"/>
                      <a:pt x="999" y="1479"/>
                    </a:cubicBezTo>
                    <a:cubicBezTo>
                      <a:pt x="1376" y="1479"/>
                      <a:pt x="1731" y="1186"/>
                      <a:pt x="1731" y="753"/>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683;p42">
                <a:extLst>
                  <a:ext uri="{FF2B5EF4-FFF2-40B4-BE49-F238E27FC236}">
                    <a16:creationId xmlns:a16="http://schemas.microsoft.com/office/drawing/2014/main" id="{4F3F590B-FAF7-744F-8D72-F2B209DF7D53}"/>
                  </a:ext>
                </a:extLst>
              </p:cNvPr>
              <p:cNvSpPr/>
              <p:nvPr/>
            </p:nvSpPr>
            <p:spPr>
              <a:xfrm>
                <a:off x="4734150" y="3837800"/>
                <a:ext cx="43250" cy="36975"/>
              </a:xfrm>
              <a:custGeom>
                <a:avLst/>
                <a:gdLst/>
                <a:ahLst/>
                <a:cxnLst/>
                <a:rect l="l" t="t" r="r" b="b"/>
                <a:pathLst>
                  <a:path w="1730" h="1479" extrusionOk="0">
                    <a:moveTo>
                      <a:pt x="1004" y="0"/>
                    </a:moveTo>
                    <a:cubicBezTo>
                      <a:pt x="335" y="0"/>
                      <a:pt x="0" y="809"/>
                      <a:pt x="474" y="1256"/>
                    </a:cubicBezTo>
                    <a:cubicBezTo>
                      <a:pt x="629" y="1410"/>
                      <a:pt x="816" y="1479"/>
                      <a:pt x="999" y="1479"/>
                    </a:cubicBezTo>
                    <a:cubicBezTo>
                      <a:pt x="1375" y="1479"/>
                      <a:pt x="1730" y="1186"/>
                      <a:pt x="1730" y="753"/>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684;p42">
                <a:extLst>
                  <a:ext uri="{FF2B5EF4-FFF2-40B4-BE49-F238E27FC236}">
                    <a16:creationId xmlns:a16="http://schemas.microsoft.com/office/drawing/2014/main" id="{F354A680-4190-A848-B0DF-5EF4DE92BC9C}"/>
                  </a:ext>
                </a:extLst>
              </p:cNvPr>
              <p:cNvSpPr/>
              <p:nvPr/>
            </p:nvSpPr>
            <p:spPr>
              <a:xfrm>
                <a:off x="5104500" y="3837800"/>
                <a:ext cx="43275" cy="36975"/>
              </a:xfrm>
              <a:custGeom>
                <a:avLst/>
                <a:gdLst/>
                <a:ahLst/>
                <a:cxnLst/>
                <a:rect l="l" t="t" r="r" b="b"/>
                <a:pathLst>
                  <a:path w="1731" h="1479" extrusionOk="0">
                    <a:moveTo>
                      <a:pt x="1005" y="0"/>
                    </a:moveTo>
                    <a:cubicBezTo>
                      <a:pt x="335" y="0"/>
                      <a:pt x="0" y="809"/>
                      <a:pt x="475" y="1256"/>
                    </a:cubicBezTo>
                    <a:cubicBezTo>
                      <a:pt x="629" y="1410"/>
                      <a:pt x="817" y="1479"/>
                      <a:pt x="999" y="1479"/>
                    </a:cubicBezTo>
                    <a:cubicBezTo>
                      <a:pt x="1375" y="1479"/>
                      <a:pt x="1730" y="1186"/>
                      <a:pt x="1730" y="753"/>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685;p42">
                <a:extLst>
                  <a:ext uri="{FF2B5EF4-FFF2-40B4-BE49-F238E27FC236}">
                    <a16:creationId xmlns:a16="http://schemas.microsoft.com/office/drawing/2014/main" id="{86AD399C-8434-3146-AC67-62D8FC03A94C}"/>
                  </a:ext>
                </a:extLst>
              </p:cNvPr>
              <p:cNvSpPr/>
              <p:nvPr/>
            </p:nvSpPr>
            <p:spPr>
              <a:xfrm>
                <a:off x="4651150" y="3837800"/>
                <a:ext cx="42550" cy="36975"/>
              </a:xfrm>
              <a:custGeom>
                <a:avLst/>
                <a:gdLst/>
                <a:ahLst/>
                <a:cxnLst/>
                <a:rect l="l" t="t" r="r" b="b"/>
                <a:pathLst>
                  <a:path w="1702" h="1479" extrusionOk="0">
                    <a:moveTo>
                      <a:pt x="977" y="0"/>
                    </a:moveTo>
                    <a:cubicBezTo>
                      <a:pt x="307" y="0"/>
                      <a:pt x="0" y="809"/>
                      <a:pt x="447" y="1256"/>
                    </a:cubicBezTo>
                    <a:cubicBezTo>
                      <a:pt x="601" y="1410"/>
                      <a:pt x="789" y="1479"/>
                      <a:pt x="971" y="1479"/>
                    </a:cubicBezTo>
                    <a:cubicBezTo>
                      <a:pt x="1347" y="1479"/>
                      <a:pt x="1702" y="1186"/>
                      <a:pt x="1702" y="753"/>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686;p42">
                <a:extLst>
                  <a:ext uri="{FF2B5EF4-FFF2-40B4-BE49-F238E27FC236}">
                    <a16:creationId xmlns:a16="http://schemas.microsoft.com/office/drawing/2014/main" id="{90A2F262-1383-194A-8268-D2A34D24B86C}"/>
                  </a:ext>
                </a:extLst>
              </p:cNvPr>
              <p:cNvSpPr/>
              <p:nvPr/>
            </p:nvSpPr>
            <p:spPr>
              <a:xfrm>
                <a:off x="4882700"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687;p42">
                <a:extLst>
                  <a:ext uri="{FF2B5EF4-FFF2-40B4-BE49-F238E27FC236}">
                    <a16:creationId xmlns:a16="http://schemas.microsoft.com/office/drawing/2014/main" id="{B2034ABF-31BB-C243-BE1E-B0EDDA9C4BB9}"/>
                  </a:ext>
                </a:extLst>
              </p:cNvPr>
              <p:cNvSpPr/>
              <p:nvPr/>
            </p:nvSpPr>
            <p:spPr>
              <a:xfrm>
                <a:off x="5107300" y="2816000"/>
                <a:ext cx="679350" cy="1002625"/>
              </a:xfrm>
              <a:custGeom>
                <a:avLst/>
                <a:gdLst/>
                <a:ahLst/>
                <a:cxnLst/>
                <a:rect l="l" t="t" r="r" b="b"/>
                <a:pathLst>
                  <a:path w="27174" h="40105" extrusionOk="0">
                    <a:moveTo>
                      <a:pt x="0" y="0"/>
                    </a:moveTo>
                    <a:lnTo>
                      <a:pt x="530" y="28"/>
                    </a:lnTo>
                    <a:lnTo>
                      <a:pt x="2678" y="56"/>
                    </a:lnTo>
                    <a:lnTo>
                      <a:pt x="10490" y="167"/>
                    </a:lnTo>
                    <a:lnTo>
                      <a:pt x="15875" y="223"/>
                    </a:lnTo>
                    <a:cubicBezTo>
                      <a:pt x="16184" y="237"/>
                      <a:pt x="16498" y="240"/>
                      <a:pt x="16817" y="240"/>
                    </a:cubicBezTo>
                    <a:cubicBezTo>
                      <a:pt x="17139" y="240"/>
                      <a:pt x="17464" y="237"/>
                      <a:pt x="17793" y="237"/>
                    </a:cubicBezTo>
                    <a:cubicBezTo>
                      <a:pt x="19170" y="237"/>
                      <a:pt x="20595" y="297"/>
                      <a:pt x="21957" y="921"/>
                    </a:cubicBezTo>
                    <a:cubicBezTo>
                      <a:pt x="24021" y="1813"/>
                      <a:pt x="25667" y="3543"/>
                      <a:pt x="26420" y="5691"/>
                    </a:cubicBezTo>
                    <a:cubicBezTo>
                      <a:pt x="26616" y="6249"/>
                      <a:pt x="26755" y="6835"/>
                      <a:pt x="26839" y="7421"/>
                    </a:cubicBezTo>
                    <a:cubicBezTo>
                      <a:pt x="26895" y="8007"/>
                      <a:pt x="26923" y="8621"/>
                      <a:pt x="26895" y="9235"/>
                    </a:cubicBezTo>
                    <a:lnTo>
                      <a:pt x="26895" y="12973"/>
                    </a:lnTo>
                    <a:lnTo>
                      <a:pt x="26895" y="27174"/>
                    </a:lnTo>
                    <a:cubicBezTo>
                      <a:pt x="26867" y="28262"/>
                      <a:pt x="26923" y="29322"/>
                      <a:pt x="26867" y="30354"/>
                    </a:cubicBezTo>
                    <a:cubicBezTo>
                      <a:pt x="26839" y="31331"/>
                      <a:pt x="26644" y="32307"/>
                      <a:pt x="26281" y="33256"/>
                    </a:cubicBezTo>
                    <a:cubicBezTo>
                      <a:pt x="25165" y="36380"/>
                      <a:pt x="22598" y="38752"/>
                      <a:pt x="19390" y="39617"/>
                    </a:cubicBezTo>
                    <a:cubicBezTo>
                      <a:pt x="18393" y="39872"/>
                      <a:pt x="17396" y="40011"/>
                      <a:pt x="16378" y="40011"/>
                    </a:cubicBezTo>
                    <a:cubicBezTo>
                      <a:pt x="16285" y="40011"/>
                      <a:pt x="16191" y="40010"/>
                      <a:pt x="16098" y="40007"/>
                    </a:cubicBezTo>
                    <a:lnTo>
                      <a:pt x="13950" y="40035"/>
                    </a:lnTo>
                    <a:lnTo>
                      <a:pt x="13224" y="40035"/>
                    </a:lnTo>
                    <a:lnTo>
                      <a:pt x="13419" y="40063"/>
                    </a:lnTo>
                    <a:lnTo>
                      <a:pt x="13977" y="40063"/>
                    </a:lnTo>
                    <a:lnTo>
                      <a:pt x="16098" y="40091"/>
                    </a:lnTo>
                    <a:cubicBezTo>
                      <a:pt x="16284" y="40100"/>
                      <a:pt x="16471" y="40105"/>
                      <a:pt x="16658" y="40105"/>
                    </a:cubicBezTo>
                    <a:cubicBezTo>
                      <a:pt x="17593" y="40105"/>
                      <a:pt x="18539" y="39989"/>
                      <a:pt x="19446" y="39756"/>
                    </a:cubicBezTo>
                    <a:cubicBezTo>
                      <a:pt x="22710" y="38891"/>
                      <a:pt x="25360" y="36464"/>
                      <a:pt x="26504" y="33312"/>
                    </a:cubicBezTo>
                    <a:cubicBezTo>
                      <a:pt x="26867" y="32363"/>
                      <a:pt x="27090" y="31359"/>
                      <a:pt x="27118" y="30326"/>
                    </a:cubicBezTo>
                    <a:cubicBezTo>
                      <a:pt x="27174" y="29294"/>
                      <a:pt x="27146" y="28234"/>
                      <a:pt x="27174" y="27146"/>
                    </a:cubicBezTo>
                    <a:lnTo>
                      <a:pt x="27174" y="12945"/>
                    </a:lnTo>
                    <a:lnTo>
                      <a:pt x="27174" y="9235"/>
                    </a:lnTo>
                    <a:cubicBezTo>
                      <a:pt x="27174" y="8593"/>
                      <a:pt x="27146" y="7979"/>
                      <a:pt x="27090" y="7393"/>
                    </a:cubicBezTo>
                    <a:cubicBezTo>
                      <a:pt x="27006" y="6779"/>
                      <a:pt x="26867" y="6194"/>
                      <a:pt x="26671" y="5608"/>
                    </a:cubicBezTo>
                    <a:cubicBezTo>
                      <a:pt x="25862" y="3404"/>
                      <a:pt x="24188" y="1618"/>
                      <a:pt x="22040" y="697"/>
                    </a:cubicBezTo>
                    <a:cubicBezTo>
                      <a:pt x="21036" y="279"/>
                      <a:pt x="19976" y="28"/>
                      <a:pt x="18888" y="28"/>
                    </a:cubicBezTo>
                    <a:lnTo>
                      <a:pt x="15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688;p42">
                <a:extLst>
                  <a:ext uri="{FF2B5EF4-FFF2-40B4-BE49-F238E27FC236}">
                    <a16:creationId xmlns:a16="http://schemas.microsoft.com/office/drawing/2014/main" id="{947EBDF4-33C5-1743-93C0-27D8244E88ED}"/>
                  </a:ext>
                </a:extLst>
              </p:cNvPr>
              <p:cNvSpPr/>
              <p:nvPr/>
            </p:nvSpPr>
            <p:spPr>
              <a:xfrm>
                <a:off x="5126825" y="3240750"/>
                <a:ext cx="289475" cy="278325"/>
              </a:xfrm>
              <a:custGeom>
                <a:avLst/>
                <a:gdLst/>
                <a:ahLst/>
                <a:cxnLst/>
                <a:rect l="l" t="t" r="r" b="b"/>
                <a:pathLst>
                  <a:path w="11579" h="11133" extrusionOk="0">
                    <a:moveTo>
                      <a:pt x="6724" y="1"/>
                    </a:moveTo>
                    <a:lnTo>
                      <a:pt x="0" y="5943"/>
                    </a:lnTo>
                    <a:lnTo>
                      <a:pt x="3990" y="11132"/>
                    </a:lnTo>
                    <a:lnTo>
                      <a:pt x="11578" y="7784"/>
                    </a:lnTo>
                    <a:lnTo>
                      <a:pt x="67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689;p42">
                <a:extLst>
                  <a:ext uri="{FF2B5EF4-FFF2-40B4-BE49-F238E27FC236}">
                    <a16:creationId xmlns:a16="http://schemas.microsoft.com/office/drawing/2014/main" id="{01801F97-113B-8F4B-89A2-3321F1B64CF5}"/>
                  </a:ext>
                </a:extLst>
              </p:cNvPr>
              <p:cNvSpPr/>
              <p:nvPr/>
            </p:nvSpPr>
            <p:spPr>
              <a:xfrm>
                <a:off x="5186100" y="3404650"/>
                <a:ext cx="65600" cy="93500"/>
              </a:xfrm>
              <a:custGeom>
                <a:avLst/>
                <a:gdLst/>
                <a:ahLst/>
                <a:cxnLst/>
                <a:rect l="l" t="t" r="r" b="b"/>
                <a:pathLst>
                  <a:path w="2624" h="3740" extrusionOk="0">
                    <a:moveTo>
                      <a:pt x="1" y="1"/>
                    </a:moveTo>
                    <a:lnTo>
                      <a:pt x="112" y="2568"/>
                    </a:lnTo>
                    <a:lnTo>
                      <a:pt x="2623" y="3739"/>
                    </a:lnTo>
                    <a:lnTo>
                      <a:pt x="2484" y="1117"/>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690;p42">
                <a:extLst>
                  <a:ext uri="{FF2B5EF4-FFF2-40B4-BE49-F238E27FC236}">
                    <a16:creationId xmlns:a16="http://schemas.microsoft.com/office/drawing/2014/main" id="{29B0D95D-A11D-4244-83D5-75D11F504F73}"/>
                  </a:ext>
                </a:extLst>
              </p:cNvPr>
              <p:cNvSpPr/>
              <p:nvPr/>
            </p:nvSpPr>
            <p:spPr>
              <a:xfrm>
                <a:off x="5245400" y="3368400"/>
                <a:ext cx="65575" cy="94175"/>
              </a:xfrm>
              <a:custGeom>
                <a:avLst/>
                <a:gdLst/>
                <a:ahLst/>
                <a:cxnLst/>
                <a:rect l="l" t="t" r="r" b="b"/>
                <a:pathLst>
                  <a:path w="2623" h="3767" extrusionOk="0">
                    <a:moveTo>
                      <a:pt x="0" y="0"/>
                    </a:moveTo>
                    <a:lnTo>
                      <a:pt x="112" y="2595"/>
                    </a:lnTo>
                    <a:lnTo>
                      <a:pt x="2623" y="3766"/>
                    </a:lnTo>
                    <a:lnTo>
                      <a:pt x="2511"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691;p42">
                <a:extLst>
                  <a:ext uri="{FF2B5EF4-FFF2-40B4-BE49-F238E27FC236}">
                    <a16:creationId xmlns:a16="http://schemas.microsoft.com/office/drawing/2014/main" id="{BA58CEC6-F885-8F40-9770-FA5A69C6D23F}"/>
                  </a:ext>
                </a:extLst>
              </p:cNvPr>
              <p:cNvSpPr/>
              <p:nvPr/>
            </p:nvSpPr>
            <p:spPr>
              <a:xfrm>
                <a:off x="5306075" y="3332825"/>
                <a:ext cx="65575" cy="93475"/>
              </a:xfrm>
              <a:custGeom>
                <a:avLst/>
                <a:gdLst/>
                <a:ahLst/>
                <a:cxnLst/>
                <a:rect l="l" t="t" r="r" b="b"/>
                <a:pathLst>
                  <a:path w="2623" h="3739" extrusionOk="0">
                    <a:moveTo>
                      <a:pt x="0" y="0"/>
                    </a:moveTo>
                    <a:lnTo>
                      <a:pt x="112" y="2567"/>
                    </a:lnTo>
                    <a:lnTo>
                      <a:pt x="2623" y="3739"/>
                    </a:lnTo>
                    <a:lnTo>
                      <a:pt x="2483"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692;p42">
                <a:extLst>
                  <a:ext uri="{FF2B5EF4-FFF2-40B4-BE49-F238E27FC236}">
                    <a16:creationId xmlns:a16="http://schemas.microsoft.com/office/drawing/2014/main" id="{03169382-D99C-D644-BB63-5AB32838A159}"/>
                  </a:ext>
                </a:extLst>
              </p:cNvPr>
              <p:cNvSpPr/>
              <p:nvPr/>
            </p:nvSpPr>
            <p:spPr>
              <a:xfrm>
                <a:off x="5216100" y="3398975"/>
                <a:ext cx="364775" cy="191925"/>
              </a:xfrm>
              <a:custGeom>
                <a:avLst/>
                <a:gdLst/>
                <a:ahLst/>
                <a:cxnLst/>
                <a:rect l="l" t="t" r="r" b="b"/>
                <a:pathLst>
                  <a:path w="14591" h="7677" extrusionOk="0">
                    <a:moveTo>
                      <a:pt x="13999" y="0"/>
                    </a:moveTo>
                    <a:cubicBezTo>
                      <a:pt x="12591" y="0"/>
                      <a:pt x="8314" y="1344"/>
                      <a:pt x="8314" y="1344"/>
                    </a:cubicBezTo>
                    <a:lnTo>
                      <a:pt x="7421" y="33"/>
                    </a:lnTo>
                    <a:lnTo>
                      <a:pt x="0" y="4747"/>
                    </a:lnTo>
                    <a:lnTo>
                      <a:pt x="1730" y="7677"/>
                    </a:lnTo>
                    <a:lnTo>
                      <a:pt x="2232" y="7426"/>
                    </a:lnTo>
                    <a:cubicBezTo>
                      <a:pt x="4380" y="6338"/>
                      <a:pt x="13141" y="1679"/>
                      <a:pt x="14285" y="451"/>
                    </a:cubicBezTo>
                    <a:cubicBezTo>
                      <a:pt x="14591" y="125"/>
                      <a:pt x="14428" y="0"/>
                      <a:pt x="13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693;p42">
                <a:extLst>
                  <a:ext uri="{FF2B5EF4-FFF2-40B4-BE49-F238E27FC236}">
                    <a16:creationId xmlns:a16="http://schemas.microsoft.com/office/drawing/2014/main" id="{607C01F5-9375-C846-B114-D685905D681D}"/>
                  </a:ext>
                </a:extLst>
              </p:cNvPr>
              <p:cNvSpPr/>
              <p:nvPr/>
            </p:nvSpPr>
            <p:spPr>
              <a:xfrm>
                <a:off x="5226550" y="3519775"/>
                <a:ext cx="101175" cy="68350"/>
              </a:xfrm>
              <a:custGeom>
                <a:avLst/>
                <a:gdLst/>
                <a:ahLst/>
                <a:cxnLst/>
                <a:rect l="l" t="t" r="r" b="b"/>
                <a:pathLst>
                  <a:path w="4047" h="2734" extrusionOk="0">
                    <a:moveTo>
                      <a:pt x="1647" y="0"/>
                    </a:moveTo>
                    <a:cubicBezTo>
                      <a:pt x="1058" y="0"/>
                      <a:pt x="479" y="222"/>
                      <a:pt x="1" y="613"/>
                    </a:cubicBezTo>
                    <a:lnTo>
                      <a:pt x="1284" y="2733"/>
                    </a:lnTo>
                    <a:lnTo>
                      <a:pt x="4046" y="1171"/>
                    </a:lnTo>
                    <a:cubicBezTo>
                      <a:pt x="3572" y="585"/>
                      <a:pt x="2902" y="194"/>
                      <a:pt x="2149" y="55"/>
                    </a:cubicBezTo>
                    <a:cubicBezTo>
                      <a:pt x="1982" y="18"/>
                      <a:pt x="1814" y="0"/>
                      <a:pt x="1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694;p42">
                <a:extLst>
                  <a:ext uri="{FF2B5EF4-FFF2-40B4-BE49-F238E27FC236}">
                    <a16:creationId xmlns:a16="http://schemas.microsoft.com/office/drawing/2014/main" id="{0A7B7DA0-C968-8B4E-8D9E-18E11D9B1B83}"/>
                  </a:ext>
                </a:extLst>
              </p:cNvPr>
              <p:cNvSpPr/>
              <p:nvPr/>
            </p:nvSpPr>
            <p:spPr>
              <a:xfrm>
                <a:off x="5257950" y="3399425"/>
                <a:ext cx="321275" cy="191475"/>
              </a:xfrm>
              <a:custGeom>
                <a:avLst/>
                <a:gdLst/>
                <a:ahLst/>
                <a:cxnLst/>
                <a:rect l="l" t="t" r="r" b="b"/>
                <a:pathLst>
                  <a:path w="12851" h="7659" extrusionOk="0">
                    <a:moveTo>
                      <a:pt x="12329" y="0"/>
                    </a:moveTo>
                    <a:cubicBezTo>
                      <a:pt x="11580" y="0"/>
                      <a:pt x="10267" y="321"/>
                      <a:pt x="10267" y="321"/>
                    </a:cubicBezTo>
                    <a:cubicBezTo>
                      <a:pt x="9821" y="600"/>
                      <a:pt x="10155" y="1688"/>
                      <a:pt x="10155" y="1688"/>
                    </a:cubicBezTo>
                    <a:lnTo>
                      <a:pt x="0" y="7491"/>
                    </a:lnTo>
                    <a:lnTo>
                      <a:pt x="84" y="7659"/>
                    </a:lnTo>
                    <a:cubicBezTo>
                      <a:pt x="4101" y="5790"/>
                      <a:pt x="12750" y="740"/>
                      <a:pt x="12834" y="210"/>
                    </a:cubicBezTo>
                    <a:cubicBezTo>
                      <a:pt x="12850" y="55"/>
                      <a:pt x="12638" y="0"/>
                      <a:pt x="12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695;p42">
                <a:extLst>
                  <a:ext uri="{FF2B5EF4-FFF2-40B4-BE49-F238E27FC236}">
                    <a16:creationId xmlns:a16="http://schemas.microsoft.com/office/drawing/2014/main" id="{7C3E95C0-688F-7249-97EA-E789AECA48F0}"/>
                  </a:ext>
                </a:extLst>
              </p:cNvPr>
              <p:cNvSpPr/>
              <p:nvPr/>
            </p:nvSpPr>
            <p:spPr>
              <a:xfrm>
                <a:off x="5254450" y="3401175"/>
                <a:ext cx="322250" cy="186950"/>
              </a:xfrm>
              <a:custGeom>
                <a:avLst/>
                <a:gdLst/>
                <a:ahLst/>
                <a:cxnLst/>
                <a:rect l="l" t="t" r="r" b="b"/>
                <a:pathLst>
                  <a:path w="12890" h="7478" extrusionOk="0">
                    <a:moveTo>
                      <a:pt x="12890" y="0"/>
                    </a:moveTo>
                    <a:lnTo>
                      <a:pt x="12890" y="0"/>
                    </a:lnTo>
                    <a:cubicBezTo>
                      <a:pt x="12834" y="28"/>
                      <a:pt x="12778" y="56"/>
                      <a:pt x="12751" y="84"/>
                    </a:cubicBezTo>
                    <a:cubicBezTo>
                      <a:pt x="12806" y="56"/>
                      <a:pt x="12834" y="28"/>
                      <a:pt x="12890" y="0"/>
                    </a:cubicBezTo>
                    <a:close/>
                    <a:moveTo>
                      <a:pt x="12751" y="84"/>
                    </a:moveTo>
                    <a:lnTo>
                      <a:pt x="12388" y="307"/>
                    </a:lnTo>
                    <a:lnTo>
                      <a:pt x="11021" y="1116"/>
                    </a:lnTo>
                    <a:cubicBezTo>
                      <a:pt x="9877" y="1814"/>
                      <a:pt x="8287" y="2790"/>
                      <a:pt x="6501" y="3795"/>
                    </a:cubicBezTo>
                    <a:cubicBezTo>
                      <a:pt x="4716" y="4827"/>
                      <a:pt x="3098" y="5748"/>
                      <a:pt x="1898" y="6389"/>
                    </a:cubicBezTo>
                    <a:lnTo>
                      <a:pt x="503" y="7170"/>
                    </a:lnTo>
                    <a:lnTo>
                      <a:pt x="140" y="7394"/>
                    </a:lnTo>
                    <a:cubicBezTo>
                      <a:pt x="84" y="7421"/>
                      <a:pt x="57" y="7449"/>
                      <a:pt x="1" y="7477"/>
                    </a:cubicBezTo>
                    <a:cubicBezTo>
                      <a:pt x="57" y="7449"/>
                      <a:pt x="112" y="7449"/>
                      <a:pt x="140" y="7421"/>
                    </a:cubicBezTo>
                    <a:lnTo>
                      <a:pt x="531" y="7226"/>
                    </a:lnTo>
                    <a:lnTo>
                      <a:pt x="1954" y="6473"/>
                    </a:lnTo>
                    <a:cubicBezTo>
                      <a:pt x="3153" y="5831"/>
                      <a:pt x="4771" y="4938"/>
                      <a:pt x="6557" y="3906"/>
                    </a:cubicBezTo>
                    <a:cubicBezTo>
                      <a:pt x="8343" y="2874"/>
                      <a:pt x="9933" y="1897"/>
                      <a:pt x="11077" y="1200"/>
                    </a:cubicBezTo>
                    <a:lnTo>
                      <a:pt x="12416" y="335"/>
                    </a:lnTo>
                    <a:lnTo>
                      <a:pt x="12751" y="84"/>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696;p42">
                <a:extLst>
                  <a:ext uri="{FF2B5EF4-FFF2-40B4-BE49-F238E27FC236}">
                    <a16:creationId xmlns:a16="http://schemas.microsoft.com/office/drawing/2014/main" id="{9EF0EA2F-80D8-CB45-BBAB-135C25311FB6}"/>
                  </a:ext>
                </a:extLst>
              </p:cNvPr>
              <p:cNvSpPr/>
              <p:nvPr/>
            </p:nvSpPr>
            <p:spPr>
              <a:xfrm>
                <a:off x="5506950" y="3404650"/>
                <a:ext cx="7700" cy="40475"/>
              </a:xfrm>
              <a:custGeom>
                <a:avLst/>
                <a:gdLst/>
                <a:ahLst/>
                <a:cxnLst/>
                <a:rect l="l" t="t" r="r" b="b"/>
                <a:pathLst>
                  <a:path w="308" h="1619" extrusionOk="0">
                    <a:moveTo>
                      <a:pt x="307" y="1"/>
                    </a:moveTo>
                    <a:cubicBezTo>
                      <a:pt x="112" y="224"/>
                      <a:pt x="28" y="503"/>
                      <a:pt x="28" y="782"/>
                    </a:cubicBezTo>
                    <a:cubicBezTo>
                      <a:pt x="0" y="1089"/>
                      <a:pt x="84" y="1368"/>
                      <a:pt x="251" y="1619"/>
                    </a:cubicBezTo>
                    <a:cubicBezTo>
                      <a:pt x="195" y="1340"/>
                      <a:pt x="140" y="1061"/>
                      <a:pt x="140" y="810"/>
                    </a:cubicBezTo>
                    <a:cubicBezTo>
                      <a:pt x="168" y="531"/>
                      <a:pt x="223" y="252"/>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697;p42">
                <a:extLst>
                  <a:ext uri="{FF2B5EF4-FFF2-40B4-BE49-F238E27FC236}">
                    <a16:creationId xmlns:a16="http://schemas.microsoft.com/office/drawing/2014/main" id="{66F9BE37-EBFE-3F4C-BE14-4A22EF13F6B7}"/>
                  </a:ext>
                </a:extLst>
              </p:cNvPr>
              <p:cNvSpPr/>
              <p:nvPr/>
            </p:nvSpPr>
            <p:spPr>
              <a:xfrm>
                <a:off x="5439275" y="3426975"/>
                <a:ext cx="3525" cy="21650"/>
              </a:xfrm>
              <a:custGeom>
                <a:avLst/>
                <a:gdLst/>
                <a:ahLst/>
                <a:cxnLst/>
                <a:rect l="l" t="t" r="r" b="b"/>
                <a:pathLst>
                  <a:path w="141" h="866" extrusionOk="0">
                    <a:moveTo>
                      <a:pt x="113" y="1"/>
                    </a:moveTo>
                    <a:cubicBezTo>
                      <a:pt x="29" y="280"/>
                      <a:pt x="1" y="586"/>
                      <a:pt x="57" y="865"/>
                    </a:cubicBezTo>
                    <a:cubicBezTo>
                      <a:pt x="85" y="865"/>
                      <a:pt x="140" y="698"/>
                      <a:pt x="140" y="447"/>
                    </a:cubicBezTo>
                    <a:cubicBezTo>
                      <a:pt x="140" y="196"/>
                      <a:pt x="140" y="1"/>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698;p42">
                <a:extLst>
                  <a:ext uri="{FF2B5EF4-FFF2-40B4-BE49-F238E27FC236}">
                    <a16:creationId xmlns:a16="http://schemas.microsoft.com/office/drawing/2014/main" id="{E261C344-FAB9-DF49-8A16-2792222B0BA6}"/>
                  </a:ext>
                </a:extLst>
              </p:cNvPr>
              <p:cNvSpPr/>
              <p:nvPr/>
            </p:nvSpPr>
            <p:spPr>
              <a:xfrm>
                <a:off x="5420450" y="3432550"/>
                <a:ext cx="7000" cy="17475"/>
              </a:xfrm>
              <a:custGeom>
                <a:avLst/>
                <a:gdLst/>
                <a:ahLst/>
                <a:cxnLst/>
                <a:rect l="l" t="t" r="r" b="b"/>
                <a:pathLst>
                  <a:path w="280" h="699" extrusionOk="0">
                    <a:moveTo>
                      <a:pt x="252" y="1"/>
                    </a:moveTo>
                    <a:cubicBezTo>
                      <a:pt x="224" y="1"/>
                      <a:pt x="140" y="140"/>
                      <a:pt x="84" y="336"/>
                    </a:cubicBezTo>
                    <a:cubicBezTo>
                      <a:pt x="29" y="559"/>
                      <a:pt x="1" y="670"/>
                      <a:pt x="29" y="698"/>
                    </a:cubicBezTo>
                    <a:cubicBezTo>
                      <a:pt x="56" y="698"/>
                      <a:pt x="112" y="559"/>
                      <a:pt x="168" y="336"/>
                    </a:cubicBezTo>
                    <a:cubicBezTo>
                      <a:pt x="252" y="140"/>
                      <a:pt x="280" y="1"/>
                      <a:pt x="2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699;p42">
                <a:extLst>
                  <a:ext uri="{FF2B5EF4-FFF2-40B4-BE49-F238E27FC236}">
                    <a16:creationId xmlns:a16="http://schemas.microsoft.com/office/drawing/2014/main" id="{D74F56AC-5C2A-114D-A3F5-8FB88FB47B3B}"/>
                  </a:ext>
                </a:extLst>
              </p:cNvPr>
              <p:cNvSpPr/>
              <p:nvPr/>
            </p:nvSpPr>
            <p:spPr>
              <a:xfrm>
                <a:off x="5400225" y="3426275"/>
                <a:ext cx="20950" cy="11875"/>
              </a:xfrm>
              <a:custGeom>
                <a:avLst/>
                <a:gdLst/>
                <a:ahLst/>
                <a:cxnLst/>
                <a:rect l="l" t="t" r="r" b="b"/>
                <a:pathLst>
                  <a:path w="838" h="475" extrusionOk="0">
                    <a:moveTo>
                      <a:pt x="810" y="1"/>
                    </a:moveTo>
                    <a:cubicBezTo>
                      <a:pt x="810" y="1"/>
                      <a:pt x="614" y="57"/>
                      <a:pt x="391" y="196"/>
                    </a:cubicBezTo>
                    <a:cubicBezTo>
                      <a:pt x="168" y="308"/>
                      <a:pt x="1" y="419"/>
                      <a:pt x="29" y="475"/>
                    </a:cubicBezTo>
                    <a:cubicBezTo>
                      <a:pt x="168" y="419"/>
                      <a:pt x="308" y="363"/>
                      <a:pt x="447" y="280"/>
                    </a:cubicBezTo>
                    <a:cubicBezTo>
                      <a:pt x="670" y="168"/>
                      <a:pt x="838" y="29"/>
                      <a:pt x="8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700;p42">
                <a:extLst>
                  <a:ext uri="{FF2B5EF4-FFF2-40B4-BE49-F238E27FC236}">
                    <a16:creationId xmlns:a16="http://schemas.microsoft.com/office/drawing/2014/main" id="{E1FE055B-B735-7048-A0B6-0056A413B0DB}"/>
                  </a:ext>
                </a:extLst>
              </p:cNvPr>
              <p:cNvSpPr/>
              <p:nvPr/>
            </p:nvSpPr>
            <p:spPr>
              <a:xfrm>
                <a:off x="5389775" y="3415125"/>
                <a:ext cx="23725" cy="11875"/>
              </a:xfrm>
              <a:custGeom>
                <a:avLst/>
                <a:gdLst/>
                <a:ahLst/>
                <a:cxnLst/>
                <a:rect l="l" t="t" r="r" b="b"/>
                <a:pathLst>
                  <a:path w="949" h="475" extrusionOk="0">
                    <a:moveTo>
                      <a:pt x="949" y="0"/>
                    </a:moveTo>
                    <a:lnTo>
                      <a:pt x="949" y="0"/>
                    </a:lnTo>
                    <a:cubicBezTo>
                      <a:pt x="781" y="56"/>
                      <a:pt x="642" y="140"/>
                      <a:pt x="474" y="251"/>
                    </a:cubicBezTo>
                    <a:cubicBezTo>
                      <a:pt x="307" y="307"/>
                      <a:pt x="168" y="363"/>
                      <a:pt x="0" y="475"/>
                    </a:cubicBezTo>
                    <a:cubicBezTo>
                      <a:pt x="195" y="475"/>
                      <a:pt x="363" y="419"/>
                      <a:pt x="530" y="335"/>
                    </a:cubicBezTo>
                    <a:cubicBezTo>
                      <a:pt x="698" y="279"/>
                      <a:pt x="837" y="168"/>
                      <a:pt x="9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701;p42">
                <a:extLst>
                  <a:ext uri="{FF2B5EF4-FFF2-40B4-BE49-F238E27FC236}">
                    <a16:creationId xmlns:a16="http://schemas.microsoft.com/office/drawing/2014/main" id="{E4B5F4DB-5F36-3643-A64E-9D3EB36A9F28}"/>
                  </a:ext>
                </a:extLst>
              </p:cNvPr>
              <p:cNvSpPr/>
              <p:nvPr/>
            </p:nvSpPr>
            <p:spPr>
              <a:xfrm>
                <a:off x="5437625" y="3394200"/>
                <a:ext cx="30275" cy="36300"/>
              </a:xfrm>
              <a:custGeom>
                <a:avLst/>
                <a:gdLst/>
                <a:ahLst/>
                <a:cxnLst/>
                <a:rect l="l" t="t" r="r" b="b"/>
                <a:pathLst>
                  <a:path w="1211" h="1452" extrusionOk="0">
                    <a:moveTo>
                      <a:pt x="988" y="112"/>
                    </a:moveTo>
                    <a:cubicBezTo>
                      <a:pt x="1099" y="112"/>
                      <a:pt x="1127" y="224"/>
                      <a:pt x="1071" y="335"/>
                    </a:cubicBezTo>
                    <a:cubicBezTo>
                      <a:pt x="1016" y="419"/>
                      <a:pt x="932" y="530"/>
                      <a:pt x="848" y="614"/>
                    </a:cubicBezTo>
                    <a:cubicBezTo>
                      <a:pt x="737" y="754"/>
                      <a:pt x="597" y="921"/>
                      <a:pt x="458" y="1061"/>
                    </a:cubicBezTo>
                    <a:cubicBezTo>
                      <a:pt x="315" y="1160"/>
                      <a:pt x="194" y="1238"/>
                      <a:pt x="114" y="1290"/>
                    </a:cubicBezTo>
                    <a:lnTo>
                      <a:pt x="114" y="1290"/>
                    </a:lnTo>
                    <a:cubicBezTo>
                      <a:pt x="98" y="1166"/>
                      <a:pt x="103" y="1037"/>
                      <a:pt x="123" y="921"/>
                    </a:cubicBezTo>
                    <a:cubicBezTo>
                      <a:pt x="151" y="726"/>
                      <a:pt x="234" y="558"/>
                      <a:pt x="374" y="391"/>
                    </a:cubicBezTo>
                    <a:cubicBezTo>
                      <a:pt x="541" y="224"/>
                      <a:pt x="764" y="112"/>
                      <a:pt x="988" y="112"/>
                    </a:cubicBezTo>
                    <a:close/>
                    <a:moveTo>
                      <a:pt x="1016" y="0"/>
                    </a:moveTo>
                    <a:cubicBezTo>
                      <a:pt x="513" y="28"/>
                      <a:pt x="123" y="419"/>
                      <a:pt x="39" y="893"/>
                    </a:cubicBezTo>
                    <a:cubicBezTo>
                      <a:pt x="39" y="1033"/>
                      <a:pt x="39" y="1200"/>
                      <a:pt x="67" y="1312"/>
                    </a:cubicBezTo>
                    <a:cubicBezTo>
                      <a:pt x="68" y="1314"/>
                      <a:pt x="69" y="1317"/>
                      <a:pt x="71" y="1319"/>
                    </a:cubicBezTo>
                    <a:lnTo>
                      <a:pt x="71" y="1319"/>
                    </a:lnTo>
                    <a:cubicBezTo>
                      <a:pt x="23" y="1351"/>
                      <a:pt x="0" y="1367"/>
                      <a:pt x="11" y="1367"/>
                    </a:cubicBezTo>
                    <a:cubicBezTo>
                      <a:pt x="34" y="1360"/>
                      <a:pt x="57" y="1351"/>
                      <a:pt x="80" y="1342"/>
                    </a:cubicBezTo>
                    <a:lnTo>
                      <a:pt x="80" y="1342"/>
                    </a:lnTo>
                    <a:cubicBezTo>
                      <a:pt x="97" y="1387"/>
                      <a:pt x="105" y="1428"/>
                      <a:pt x="151" y="1451"/>
                    </a:cubicBezTo>
                    <a:cubicBezTo>
                      <a:pt x="137" y="1410"/>
                      <a:pt x="127" y="1368"/>
                      <a:pt x="119" y="1324"/>
                    </a:cubicBezTo>
                    <a:lnTo>
                      <a:pt x="119" y="1324"/>
                    </a:lnTo>
                    <a:cubicBezTo>
                      <a:pt x="250" y="1263"/>
                      <a:pt x="376" y="1176"/>
                      <a:pt x="485" y="1088"/>
                    </a:cubicBezTo>
                    <a:cubicBezTo>
                      <a:pt x="653" y="977"/>
                      <a:pt x="792" y="837"/>
                      <a:pt x="932" y="670"/>
                    </a:cubicBezTo>
                    <a:cubicBezTo>
                      <a:pt x="1016" y="586"/>
                      <a:pt x="1099" y="475"/>
                      <a:pt x="1155" y="391"/>
                    </a:cubicBezTo>
                    <a:cubicBezTo>
                      <a:pt x="1211" y="307"/>
                      <a:pt x="1211" y="224"/>
                      <a:pt x="1211" y="168"/>
                    </a:cubicBezTo>
                    <a:cubicBezTo>
                      <a:pt x="1183" y="56"/>
                      <a:pt x="1099" y="0"/>
                      <a:pt x="1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702;p42">
                <a:extLst>
                  <a:ext uri="{FF2B5EF4-FFF2-40B4-BE49-F238E27FC236}">
                    <a16:creationId xmlns:a16="http://schemas.microsoft.com/office/drawing/2014/main" id="{EF655811-2E34-2747-B2AE-CFF040053DD5}"/>
                  </a:ext>
                </a:extLst>
              </p:cNvPr>
              <p:cNvSpPr/>
              <p:nvPr/>
            </p:nvSpPr>
            <p:spPr>
              <a:xfrm>
                <a:off x="5412775" y="3409375"/>
                <a:ext cx="28625" cy="18775"/>
              </a:xfrm>
              <a:custGeom>
                <a:avLst/>
                <a:gdLst/>
                <a:ahLst/>
                <a:cxnLst/>
                <a:rect l="l" t="t" r="r" b="b"/>
                <a:pathLst>
                  <a:path w="1145" h="751" extrusionOk="0">
                    <a:moveTo>
                      <a:pt x="377" y="0"/>
                    </a:moveTo>
                    <a:cubicBezTo>
                      <a:pt x="287" y="0"/>
                      <a:pt x="196" y="21"/>
                      <a:pt x="112" y="63"/>
                    </a:cubicBezTo>
                    <a:cubicBezTo>
                      <a:pt x="1" y="147"/>
                      <a:pt x="1" y="286"/>
                      <a:pt x="85" y="370"/>
                    </a:cubicBezTo>
                    <a:cubicBezTo>
                      <a:pt x="140" y="454"/>
                      <a:pt x="196" y="509"/>
                      <a:pt x="280" y="537"/>
                    </a:cubicBezTo>
                    <a:cubicBezTo>
                      <a:pt x="419" y="621"/>
                      <a:pt x="559" y="677"/>
                      <a:pt x="698" y="705"/>
                    </a:cubicBezTo>
                    <a:cubicBezTo>
                      <a:pt x="764" y="737"/>
                      <a:pt x="839" y="751"/>
                      <a:pt x="918" y="751"/>
                    </a:cubicBezTo>
                    <a:cubicBezTo>
                      <a:pt x="973" y="751"/>
                      <a:pt x="1031" y="744"/>
                      <a:pt x="1089" y="733"/>
                    </a:cubicBezTo>
                    <a:cubicBezTo>
                      <a:pt x="1089" y="733"/>
                      <a:pt x="949" y="705"/>
                      <a:pt x="726" y="649"/>
                    </a:cubicBezTo>
                    <a:cubicBezTo>
                      <a:pt x="587" y="593"/>
                      <a:pt x="447" y="537"/>
                      <a:pt x="336" y="454"/>
                    </a:cubicBezTo>
                    <a:cubicBezTo>
                      <a:pt x="224" y="398"/>
                      <a:pt x="57" y="230"/>
                      <a:pt x="168" y="147"/>
                    </a:cubicBezTo>
                    <a:cubicBezTo>
                      <a:pt x="231" y="122"/>
                      <a:pt x="299" y="108"/>
                      <a:pt x="368" y="108"/>
                    </a:cubicBezTo>
                    <a:cubicBezTo>
                      <a:pt x="453" y="108"/>
                      <a:pt x="538" y="128"/>
                      <a:pt x="615" y="175"/>
                    </a:cubicBezTo>
                    <a:cubicBezTo>
                      <a:pt x="726" y="230"/>
                      <a:pt x="838" y="314"/>
                      <a:pt x="921" y="398"/>
                    </a:cubicBezTo>
                    <a:cubicBezTo>
                      <a:pt x="1005" y="509"/>
                      <a:pt x="1089" y="621"/>
                      <a:pt x="1145" y="733"/>
                    </a:cubicBezTo>
                    <a:cubicBezTo>
                      <a:pt x="1145" y="593"/>
                      <a:pt x="1089" y="454"/>
                      <a:pt x="1005" y="342"/>
                    </a:cubicBezTo>
                    <a:cubicBezTo>
                      <a:pt x="894" y="230"/>
                      <a:pt x="782" y="119"/>
                      <a:pt x="642" y="63"/>
                    </a:cubicBezTo>
                    <a:cubicBezTo>
                      <a:pt x="559" y="21"/>
                      <a:pt x="468" y="0"/>
                      <a:pt x="3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703;p42">
                <a:extLst>
                  <a:ext uri="{FF2B5EF4-FFF2-40B4-BE49-F238E27FC236}">
                    <a16:creationId xmlns:a16="http://schemas.microsoft.com/office/drawing/2014/main" id="{4F9DFEF6-A86A-5048-AE64-BCDEE8BD5723}"/>
                  </a:ext>
                </a:extLst>
              </p:cNvPr>
              <p:cNvSpPr/>
              <p:nvPr/>
            </p:nvSpPr>
            <p:spPr>
              <a:xfrm>
                <a:off x="5228650" y="3517975"/>
                <a:ext cx="98375" cy="30400"/>
              </a:xfrm>
              <a:custGeom>
                <a:avLst/>
                <a:gdLst/>
                <a:ahLst/>
                <a:cxnLst/>
                <a:rect l="l" t="t" r="r" b="b"/>
                <a:pathLst>
                  <a:path w="3935" h="1216" extrusionOk="0">
                    <a:moveTo>
                      <a:pt x="1705" y="1"/>
                    </a:moveTo>
                    <a:cubicBezTo>
                      <a:pt x="1309" y="1"/>
                      <a:pt x="908" y="88"/>
                      <a:pt x="531" y="266"/>
                    </a:cubicBezTo>
                    <a:cubicBezTo>
                      <a:pt x="391" y="322"/>
                      <a:pt x="252" y="434"/>
                      <a:pt x="112" y="518"/>
                    </a:cubicBezTo>
                    <a:cubicBezTo>
                      <a:pt x="84" y="545"/>
                      <a:pt x="28" y="573"/>
                      <a:pt x="0" y="629"/>
                    </a:cubicBezTo>
                    <a:cubicBezTo>
                      <a:pt x="0" y="631"/>
                      <a:pt x="2" y="632"/>
                      <a:pt x="4" y="632"/>
                    </a:cubicBezTo>
                    <a:cubicBezTo>
                      <a:pt x="30" y="632"/>
                      <a:pt x="223" y="477"/>
                      <a:pt x="558" y="322"/>
                    </a:cubicBezTo>
                    <a:cubicBezTo>
                      <a:pt x="913" y="170"/>
                      <a:pt x="1290" y="95"/>
                      <a:pt x="1664" y="95"/>
                    </a:cubicBezTo>
                    <a:cubicBezTo>
                      <a:pt x="2318" y="95"/>
                      <a:pt x="2963" y="325"/>
                      <a:pt x="3460" y="769"/>
                    </a:cubicBezTo>
                    <a:cubicBezTo>
                      <a:pt x="3767" y="1020"/>
                      <a:pt x="3906" y="1215"/>
                      <a:pt x="3934" y="1215"/>
                    </a:cubicBezTo>
                    <a:cubicBezTo>
                      <a:pt x="3906" y="1159"/>
                      <a:pt x="3878" y="1103"/>
                      <a:pt x="3851" y="1048"/>
                    </a:cubicBezTo>
                    <a:cubicBezTo>
                      <a:pt x="3739" y="936"/>
                      <a:pt x="3627" y="824"/>
                      <a:pt x="3516" y="713"/>
                    </a:cubicBezTo>
                    <a:cubicBezTo>
                      <a:pt x="3011" y="243"/>
                      <a:pt x="2364" y="1"/>
                      <a:pt x="17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704;p42">
                <a:extLst>
                  <a:ext uri="{FF2B5EF4-FFF2-40B4-BE49-F238E27FC236}">
                    <a16:creationId xmlns:a16="http://schemas.microsoft.com/office/drawing/2014/main" id="{DA7C61CF-7D81-294C-91E1-06D7062C6C40}"/>
                  </a:ext>
                </a:extLst>
              </p:cNvPr>
              <p:cNvSpPr/>
              <p:nvPr/>
            </p:nvSpPr>
            <p:spPr>
              <a:xfrm>
                <a:off x="5340950" y="3485525"/>
                <a:ext cx="55125" cy="31450"/>
              </a:xfrm>
              <a:custGeom>
                <a:avLst/>
                <a:gdLst/>
                <a:ahLst/>
                <a:cxnLst/>
                <a:rect l="l" t="t" r="r" b="b"/>
                <a:pathLst>
                  <a:path w="2205" h="1258" extrusionOk="0">
                    <a:moveTo>
                      <a:pt x="2198" y="0"/>
                    </a:moveTo>
                    <a:cubicBezTo>
                      <a:pt x="2136" y="0"/>
                      <a:pt x="1676" y="297"/>
                      <a:pt x="1088" y="644"/>
                    </a:cubicBezTo>
                    <a:cubicBezTo>
                      <a:pt x="474" y="979"/>
                      <a:pt x="0" y="1230"/>
                      <a:pt x="0" y="1258"/>
                    </a:cubicBezTo>
                    <a:cubicBezTo>
                      <a:pt x="391" y="1118"/>
                      <a:pt x="781" y="951"/>
                      <a:pt x="1172" y="728"/>
                    </a:cubicBezTo>
                    <a:cubicBezTo>
                      <a:pt x="1535" y="532"/>
                      <a:pt x="1897" y="281"/>
                      <a:pt x="2204" y="2"/>
                    </a:cubicBezTo>
                    <a:cubicBezTo>
                      <a:pt x="2203" y="1"/>
                      <a:pt x="2201" y="0"/>
                      <a:pt x="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705;p42">
                <a:extLst>
                  <a:ext uri="{FF2B5EF4-FFF2-40B4-BE49-F238E27FC236}">
                    <a16:creationId xmlns:a16="http://schemas.microsoft.com/office/drawing/2014/main" id="{9644B43C-3236-834C-896A-291C656D2C3C}"/>
                  </a:ext>
                </a:extLst>
              </p:cNvPr>
              <p:cNvSpPr/>
              <p:nvPr/>
            </p:nvSpPr>
            <p:spPr>
              <a:xfrm>
                <a:off x="5303975" y="3538175"/>
                <a:ext cx="11875" cy="8225"/>
              </a:xfrm>
              <a:custGeom>
                <a:avLst/>
                <a:gdLst/>
                <a:ahLst/>
                <a:cxnLst/>
                <a:rect l="l" t="t" r="r" b="b"/>
                <a:pathLst>
                  <a:path w="475" h="329" extrusionOk="0">
                    <a:moveTo>
                      <a:pt x="42" y="1"/>
                    </a:moveTo>
                    <a:cubicBezTo>
                      <a:pt x="16" y="1"/>
                      <a:pt x="1" y="7"/>
                      <a:pt x="1" y="16"/>
                    </a:cubicBezTo>
                    <a:cubicBezTo>
                      <a:pt x="1" y="44"/>
                      <a:pt x="84" y="100"/>
                      <a:pt x="196" y="184"/>
                    </a:cubicBezTo>
                    <a:cubicBezTo>
                      <a:pt x="317" y="256"/>
                      <a:pt x="396" y="329"/>
                      <a:pt x="433" y="329"/>
                    </a:cubicBezTo>
                    <a:cubicBezTo>
                      <a:pt x="438" y="329"/>
                      <a:pt x="443" y="327"/>
                      <a:pt x="447" y="323"/>
                    </a:cubicBezTo>
                    <a:cubicBezTo>
                      <a:pt x="475" y="323"/>
                      <a:pt x="419" y="184"/>
                      <a:pt x="280" y="100"/>
                    </a:cubicBezTo>
                    <a:cubicBezTo>
                      <a:pt x="187" y="26"/>
                      <a:pt x="94"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706;p42">
                <a:extLst>
                  <a:ext uri="{FF2B5EF4-FFF2-40B4-BE49-F238E27FC236}">
                    <a16:creationId xmlns:a16="http://schemas.microsoft.com/office/drawing/2014/main" id="{CC51DDD6-824E-3249-AB35-8DDE7E546BCA}"/>
                  </a:ext>
                </a:extLst>
              </p:cNvPr>
              <p:cNvSpPr/>
              <p:nvPr/>
            </p:nvSpPr>
            <p:spPr>
              <a:xfrm>
                <a:off x="5279575" y="3528700"/>
                <a:ext cx="11175" cy="4150"/>
              </a:xfrm>
              <a:custGeom>
                <a:avLst/>
                <a:gdLst/>
                <a:ahLst/>
                <a:cxnLst/>
                <a:rect l="l" t="t" r="r" b="b"/>
                <a:pathLst>
                  <a:path w="447" h="166" extrusionOk="0">
                    <a:moveTo>
                      <a:pt x="96" y="1"/>
                    </a:moveTo>
                    <a:cubicBezTo>
                      <a:pt x="37" y="1"/>
                      <a:pt x="0" y="17"/>
                      <a:pt x="0" y="33"/>
                    </a:cubicBezTo>
                    <a:cubicBezTo>
                      <a:pt x="0" y="61"/>
                      <a:pt x="84" y="89"/>
                      <a:pt x="223" y="144"/>
                    </a:cubicBezTo>
                    <a:cubicBezTo>
                      <a:pt x="279" y="158"/>
                      <a:pt x="335" y="165"/>
                      <a:pt x="377" y="165"/>
                    </a:cubicBezTo>
                    <a:cubicBezTo>
                      <a:pt x="419" y="165"/>
                      <a:pt x="446" y="158"/>
                      <a:pt x="446" y="144"/>
                    </a:cubicBezTo>
                    <a:cubicBezTo>
                      <a:pt x="446" y="89"/>
                      <a:pt x="363" y="61"/>
                      <a:pt x="251" y="33"/>
                    </a:cubicBezTo>
                    <a:cubicBezTo>
                      <a:pt x="192" y="9"/>
                      <a:pt x="138" y="1"/>
                      <a:pt x="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707;p42">
                <a:extLst>
                  <a:ext uri="{FF2B5EF4-FFF2-40B4-BE49-F238E27FC236}">
                    <a16:creationId xmlns:a16="http://schemas.microsoft.com/office/drawing/2014/main" id="{9AF09D52-3AEC-FF4D-804D-2E55840CF7B4}"/>
                  </a:ext>
                </a:extLst>
              </p:cNvPr>
              <p:cNvSpPr/>
              <p:nvPr/>
            </p:nvSpPr>
            <p:spPr>
              <a:xfrm>
                <a:off x="5254450" y="3528525"/>
                <a:ext cx="13275" cy="4625"/>
              </a:xfrm>
              <a:custGeom>
                <a:avLst/>
                <a:gdLst/>
                <a:ahLst/>
                <a:cxnLst/>
                <a:rect l="l" t="t" r="r" b="b"/>
                <a:pathLst>
                  <a:path w="531" h="185" extrusionOk="0">
                    <a:moveTo>
                      <a:pt x="373" y="1"/>
                    </a:moveTo>
                    <a:cubicBezTo>
                      <a:pt x="338" y="1"/>
                      <a:pt x="297" y="4"/>
                      <a:pt x="252" y="12"/>
                    </a:cubicBezTo>
                    <a:cubicBezTo>
                      <a:pt x="84" y="40"/>
                      <a:pt x="1" y="151"/>
                      <a:pt x="29" y="179"/>
                    </a:cubicBezTo>
                    <a:cubicBezTo>
                      <a:pt x="29" y="183"/>
                      <a:pt x="31" y="185"/>
                      <a:pt x="35" y="185"/>
                    </a:cubicBezTo>
                    <a:cubicBezTo>
                      <a:pt x="61" y="185"/>
                      <a:pt x="160" y="123"/>
                      <a:pt x="280" y="123"/>
                    </a:cubicBezTo>
                    <a:cubicBezTo>
                      <a:pt x="419" y="96"/>
                      <a:pt x="531" y="123"/>
                      <a:pt x="531" y="68"/>
                    </a:cubicBezTo>
                    <a:cubicBezTo>
                      <a:pt x="531" y="27"/>
                      <a:pt x="471" y="1"/>
                      <a:pt x="3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708;p42">
                <a:extLst>
                  <a:ext uri="{FF2B5EF4-FFF2-40B4-BE49-F238E27FC236}">
                    <a16:creationId xmlns:a16="http://schemas.microsoft.com/office/drawing/2014/main" id="{6E3C099F-2B31-7D4D-AAB2-1AA98BFDE5F3}"/>
                  </a:ext>
                </a:extLst>
              </p:cNvPr>
              <p:cNvSpPr/>
              <p:nvPr/>
            </p:nvSpPr>
            <p:spPr>
              <a:xfrm>
                <a:off x="5238425" y="3535500"/>
                <a:ext cx="7000" cy="2700"/>
              </a:xfrm>
              <a:custGeom>
                <a:avLst/>
                <a:gdLst/>
                <a:ahLst/>
                <a:cxnLst/>
                <a:rect l="l" t="t" r="r" b="b"/>
                <a:pathLst>
                  <a:path w="280" h="108" extrusionOk="0">
                    <a:moveTo>
                      <a:pt x="205" y="0"/>
                    </a:moveTo>
                    <a:cubicBezTo>
                      <a:pt x="186" y="0"/>
                      <a:pt x="164" y="4"/>
                      <a:pt x="140" y="12"/>
                    </a:cubicBezTo>
                    <a:cubicBezTo>
                      <a:pt x="56" y="12"/>
                      <a:pt x="0" y="40"/>
                      <a:pt x="0" y="68"/>
                    </a:cubicBezTo>
                    <a:cubicBezTo>
                      <a:pt x="0" y="87"/>
                      <a:pt x="28" y="107"/>
                      <a:pt x="74" y="107"/>
                    </a:cubicBezTo>
                    <a:cubicBezTo>
                      <a:pt x="93" y="107"/>
                      <a:pt x="115" y="104"/>
                      <a:pt x="140" y="96"/>
                    </a:cubicBezTo>
                    <a:cubicBezTo>
                      <a:pt x="223" y="96"/>
                      <a:pt x="279" y="68"/>
                      <a:pt x="279" y="40"/>
                    </a:cubicBezTo>
                    <a:cubicBezTo>
                      <a:pt x="279" y="20"/>
                      <a:pt x="251" y="0"/>
                      <a:pt x="2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709;p42">
                <a:extLst>
                  <a:ext uri="{FF2B5EF4-FFF2-40B4-BE49-F238E27FC236}">
                    <a16:creationId xmlns:a16="http://schemas.microsoft.com/office/drawing/2014/main" id="{B478D5E8-3BEF-7A47-A8BA-E223AC604A26}"/>
                  </a:ext>
                </a:extLst>
              </p:cNvPr>
              <p:cNvSpPr/>
              <p:nvPr/>
            </p:nvSpPr>
            <p:spPr>
              <a:xfrm>
                <a:off x="3867875" y="2519550"/>
                <a:ext cx="1507975" cy="914425"/>
              </a:xfrm>
              <a:custGeom>
                <a:avLst/>
                <a:gdLst/>
                <a:ahLst/>
                <a:cxnLst/>
                <a:rect l="l" t="t" r="r" b="b"/>
                <a:pathLst>
                  <a:path w="60319" h="36577" extrusionOk="0">
                    <a:moveTo>
                      <a:pt x="36660" y="1"/>
                    </a:moveTo>
                    <a:cubicBezTo>
                      <a:pt x="34037" y="1"/>
                      <a:pt x="31526" y="1061"/>
                      <a:pt x="29685" y="2930"/>
                    </a:cubicBezTo>
                    <a:lnTo>
                      <a:pt x="1" y="30941"/>
                    </a:lnTo>
                    <a:lnTo>
                      <a:pt x="21399" y="31220"/>
                    </a:lnTo>
                    <a:lnTo>
                      <a:pt x="36046" y="17968"/>
                    </a:lnTo>
                    <a:lnTo>
                      <a:pt x="50693" y="36577"/>
                    </a:lnTo>
                    <a:lnTo>
                      <a:pt x="60318" y="31025"/>
                    </a:lnTo>
                    <a:lnTo>
                      <a:pt x="45141" y="4911"/>
                    </a:lnTo>
                    <a:cubicBezTo>
                      <a:pt x="43383" y="1870"/>
                      <a:pt x="40147" y="1"/>
                      <a:pt x="366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710;p42">
                <a:extLst>
                  <a:ext uri="{FF2B5EF4-FFF2-40B4-BE49-F238E27FC236}">
                    <a16:creationId xmlns:a16="http://schemas.microsoft.com/office/drawing/2014/main" id="{3A345CAC-6148-6240-B642-3AB01429E6FB}"/>
                  </a:ext>
                </a:extLst>
              </p:cNvPr>
              <p:cNvSpPr/>
              <p:nvPr/>
            </p:nvSpPr>
            <p:spPr>
              <a:xfrm>
                <a:off x="3623750" y="3183550"/>
                <a:ext cx="1375450" cy="392700"/>
              </a:xfrm>
              <a:custGeom>
                <a:avLst/>
                <a:gdLst/>
                <a:ahLst/>
                <a:cxnLst/>
                <a:rect l="l" t="t" r="r" b="b"/>
                <a:pathLst>
                  <a:path w="55018" h="15708" extrusionOk="0">
                    <a:moveTo>
                      <a:pt x="15206" y="1"/>
                    </a:moveTo>
                    <a:cubicBezTo>
                      <a:pt x="14062" y="1"/>
                      <a:pt x="12946" y="252"/>
                      <a:pt x="11914" y="726"/>
                    </a:cubicBezTo>
                    <a:lnTo>
                      <a:pt x="1033" y="5776"/>
                    </a:lnTo>
                    <a:cubicBezTo>
                      <a:pt x="894" y="6167"/>
                      <a:pt x="1" y="15708"/>
                      <a:pt x="12862" y="15708"/>
                    </a:cubicBezTo>
                    <a:lnTo>
                      <a:pt x="47150" y="15708"/>
                    </a:lnTo>
                    <a:cubicBezTo>
                      <a:pt x="51502" y="15708"/>
                      <a:pt x="55018" y="12193"/>
                      <a:pt x="55018" y="7868"/>
                    </a:cubicBezTo>
                    <a:cubicBezTo>
                      <a:pt x="55018" y="3516"/>
                      <a:pt x="51502" y="1"/>
                      <a:pt x="47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711;p42">
                <a:extLst>
                  <a:ext uri="{FF2B5EF4-FFF2-40B4-BE49-F238E27FC236}">
                    <a16:creationId xmlns:a16="http://schemas.microsoft.com/office/drawing/2014/main" id="{EDAD8144-3CF6-7544-AD6A-18B39A797602}"/>
                  </a:ext>
                </a:extLst>
              </p:cNvPr>
              <p:cNvSpPr/>
              <p:nvPr/>
            </p:nvSpPr>
            <p:spPr>
              <a:xfrm>
                <a:off x="4087575" y="3180075"/>
                <a:ext cx="790975" cy="7000"/>
              </a:xfrm>
              <a:custGeom>
                <a:avLst/>
                <a:gdLst/>
                <a:ahLst/>
                <a:cxnLst/>
                <a:rect l="l" t="t" r="r" b="b"/>
                <a:pathLst>
                  <a:path w="31639" h="280" extrusionOk="0">
                    <a:moveTo>
                      <a:pt x="15820" y="0"/>
                    </a:moveTo>
                    <a:cubicBezTo>
                      <a:pt x="7087" y="0"/>
                      <a:pt x="1" y="56"/>
                      <a:pt x="1" y="140"/>
                    </a:cubicBezTo>
                    <a:cubicBezTo>
                      <a:pt x="1" y="224"/>
                      <a:pt x="7087" y="279"/>
                      <a:pt x="15820" y="279"/>
                    </a:cubicBezTo>
                    <a:cubicBezTo>
                      <a:pt x="24552" y="279"/>
                      <a:pt x="31638" y="224"/>
                      <a:pt x="31638" y="140"/>
                    </a:cubicBezTo>
                    <a:cubicBezTo>
                      <a:pt x="31638" y="56"/>
                      <a:pt x="24552" y="0"/>
                      <a:pt x="158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712;p42">
                <a:extLst>
                  <a:ext uri="{FF2B5EF4-FFF2-40B4-BE49-F238E27FC236}">
                    <a16:creationId xmlns:a16="http://schemas.microsoft.com/office/drawing/2014/main" id="{532A2898-3C20-D441-8284-91621FE76741}"/>
                  </a:ext>
                </a:extLst>
              </p:cNvPr>
              <p:cNvSpPr/>
              <p:nvPr/>
            </p:nvSpPr>
            <p:spPr>
              <a:xfrm>
                <a:off x="4741175" y="2805525"/>
                <a:ext cx="30650" cy="163250"/>
              </a:xfrm>
              <a:custGeom>
                <a:avLst/>
                <a:gdLst/>
                <a:ahLst/>
                <a:cxnLst/>
                <a:rect l="l" t="t" r="r" b="b"/>
                <a:pathLst>
                  <a:path w="1226" h="6530" extrusionOk="0">
                    <a:moveTo>
                      <a:pt x="191" y="0"/>
                    </a:moveTo>
                    <a:cubicBezTo>
                      <a:pt x="108" y="0"/>
                      <a:pt x="1" y="1496"/>
                      <a:pt x="277" y="3321"/>
                    </a:cubicBezTo>
                    <a:cubicBezTo>
                      <a:pt x="526" y="5116"/>
                      <a:pt x="1048" y="6529"/>
                      <a:pt x="1139" y="6529"/>
                    </a:cubicBezTo>
                    <a:cubicBezTo>
                      <a:pt x="1140" y="6529"/>
                      <a:pt x="1141" y="6529"/>
                      <a:pt x="1142" y="6529"/>
                    </a:cubicBezTo>
                    <a:cubicBezTo>
                      <a:pt x="1226" y="6501"/>
                      <a:pt x="807" y="5078"/>
                      <a:pt x="528" y="3265"/>
                    </a:cubicBezTo>
                    <a:cubicBezTo>
                      <a:pt x="277" y="1479"/>
                      <a:pt x="277" y="1"/>
                      <a:pt x="193" y="1"/>
                    </a:cubicBezTo>
                    <a:cubicBezTo>
                      <a:pt x="193" y="0"/>
                      <a:pt x="192" y="0"/>
                      <a:pt x="19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713;p42">
                <a:extLst>
                  <a:ext uri="{FF2B5EF4-FFF2-40B4-BE49-F238E27FC236}">
                    <a16:creationId xmlns:a16="http://schemas.microsoft.com/office/drawing/2014/main" id="{A1342603-E87D-B848-9C47-BC3334A32EAC}"/>
                  </a:ext>
                </a:extLst>
              </p:cNvPr>
              <p:cNvSpPr/>
              <p:nvPr/>
            </p:nvSpPr>
            <p:spPr>
              <a:xfrm>
                <a:off x="4766925" y="2799950"/>
                <a:ext cx="19550" cy="167425"/>
              </a:xfrm>
              <a:custGeom>
                <a:avLst/>
                <a:gdLst/>
                <a:ahLst/>
                <a:cxnLst/>
                <a:rect l="l" t="t" r="r" b="b"/>
                <a:pathLst>
                  <a:path w="782" h="6697" extrusionOk="0">
                    <a:moveTo>
                      <a:pt x="642" y="0"/>
                    </a:moveTo>
                    <a:cubicBezTo>
                      <a:pt x="530" y="0"/>
                      <a:pt x="503" y="1507"/>
                      <a:pt x="363" y="3348"/>
                    </a:cubicBezTo>
                    <a:cubicBezTo>
                      <a:pt x="196" y="5190"/>
                      <a:pt x="0" y="6696"/>
                      <a:pt x="56" y="6696"/>
                    </a:cubicBezTo>
                    <a:cubicBezTo>
                      <a:pt x="57" y="6696"/>
                      <a:pt x="58" y="6696"/>
                      <a:pt x="59" y="6696"/>
                    </a:cubicBezTo>
                    <a:cubicBezTo>
                      <a:pt x="146" y="6696"/>
                      <a:pt x="476" y="5228"/>
                      <a:pt x="642" y="3376"/>
                    </a:cubicBezTo>
                    <a:cubicBezTo>
                      <a:pt x="782" y="1507"/>
                      <a:pt x="698" y="0"/>
                      <a:pt x="64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714;p42">
                <a:extLst>
                  <a:ext uri="{FF2B5EF4-FFF2-40B4-BE49-F238E27FC236}">
                    <a16:creationId xmlns:a16="http://schemas.microsoft.com/office/drawing/2014/main" id="{AAF4765F-5111-1F4C-A910-09E76B10E8D5}"/>
                  </a:ext>
                </a:extLst>
              </p:cNvPr>
              <p:cNvSpPr/>
              <p:nvPr/>
            </p:nvSpPr>
            <p:spPr>
              <a:xfrm>
                <a:off x="4044350" y="1453075"/>
                <a:ext cx="595175" cy="321900"/>
              </a:xfrm>
              <a:custGeom>
                <a:avLst/>
                <a:gdLst/>
                <a:ahLst/>
                <a:cxnLst/>
                <a:rect l="l" t="t" r="r" b="b"/>
                <a:pathLst>
                  <a:path w="23807" h="12876" extrusionOk="0">
                    <a:moveTo>
                      <a:pt x="8548" y="0"/>
                    </a:moveTo>
                    <a:cubicBezTo>
                      <a:pt x="7906" y="0"/>
                      <a:pt x="7298" y="165"/>
                      <a:pt x="6863" y="616"/>
                    </a:cubicBezTo>
                    <a:cubicBezTo>
                      <a:pt x="6333" y="1146"/>
                      <a:pt x="6166" y="1955"/>
                      <a:pt x="5552" y="2346"/>
                    </a:cubicBezTo>
                    <a:cubicBezTo>
                      <a:pt x="5245" y="2544"/>
                      <a:pt x="4906" y="2605"/>
                      <a:pt x="4552" y="2605"/>
                    </a:cubicBezTo>
                    <a:cubicBezTo>
                      <a:pt x="3985" y="2605"/>
                      <a:pt x="3378" y="2448"/>
                      <a:pt x="2798" y="2448"/>
                    </a:cubicBezTo>
                    <a:cubicBezTo>
                      <a:pt x="2721" y="2448"/>
                      <a:pt x="2643" y="2451"/>
                      <a:pt x="2567" y="2457"/>
                    </a:cubicBezTo>
                    <a:cubicBezTo>
                      <a:pt x="1562" y="2569"/>
                      <a:pt x="698" y="3238"/>
                      <a:pt x="363" y="4187"/>
                    </a:cubicBezTo>
                    <a:cubicBezTo>
                      <a:pt x="0" y="5136"/>
                      <a:pt x="140" y="6196"/>
                      <a:pt x="698" y="7033"/>
                    </a:cubicBezTo>
                    <a:cubicBezTo>
                      <a:pt x="1004" y="7507"/>
                      <a:pt x="1451" y="7926"/>
                      <a:pt x="1590" y="8456"/>
                    </a:cubicBezTo>
                    <a:cubicBezTo>
                      <a:pt x="1758" y="9209"/>
                      <a:pt x="1339" y="9906"/>
                      <a:pt x="1088" y="10604"/>
                    </a:cubicBezTo>
                    <a:cubicBezTo>
                      <a:pt x="809" y="11301"/>
                      <a:pt x="725" y="12194"/>
                      <a:pt x="1311" y="12668"/>
                    </a:cubicBezTo>
                    <a:cubicBezTo>
                      <a:pt x="1499" y="12811"/>
                      <a:pt x="1710" y="12875"/>
                      <a:pt x="1915" y="12875"/>
                    </a:cubicBezTo>
                    <a:cubicBezTo>
                      <a:pt x="2471" y="12875"/>
                      <a:pt x="2991" y="12407"/>
                      <a:pt x="2929" y="11776"/>
                    </a:cubicBezTo>
                    <a:lnTo>
                      <a:pt x="17549" y="10185"/>
                    </a:lnTo>
                    <a:cubicBezTo>
                      <a:pt x="17780" y="10235"/>
                      <a:pt x="17999" y="10258"/>
                      <a:pt x="18205" y="10258"/>
                    </a:cubicBezTo>
                    <a:cubicBezTo>
                      <a:pt x="19838" y="10258"/>
                      <a:pt x="20698" y="8836"/>
                      <a:pt x="21120" y="8316"/>
                    </a:cubicBezTo>
                    <a:cubicBezTo>
                      <a:pt x="23806" y="4970"/>
                      <a:pt x="21243" y="243"/>
                      <a:pt x="17299" y="243"/>
                    </a:cubicBezTo>
                    <a:cubicBezTo>
                      <a:pt x="16902" y="243"/>
                      <a:pt x="16491" y="291"/>
                      <a:pt x="16070" y="393"/>
                    </a:cubicBezTo>
                    <a:cubicBezTo>
                      <a:pt x="15149" y="616"/>
                      <a:pt x="14284" y="1090"/>
                      <a:pt x="13336" y="1146"/>
                    </a:cubicBezTo>
                    <a:cubicBezTo>
                      <a:pt x="13284" y="1149"/>
                      <a:pt x="13233" y="1150"/>
                      <a:pt x="13182" y="1150"/>
                    </a:cubicBezTo>
                    <a:cubicBezTo>
                      <a:pt x="12097" y="1150"/>
                      <a:pt x="11084" y="600"/>
                      <a:pt x="10072" y="253"/>
                    </a:cubicBezTo>
                    <a:cubicBezTo>
                      <a:pt x="9589" y="105"/>
                      <a:pt x="9058" y="0"/>
                      <a:pt x="85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715;p42">
                <a:extLst>
                  <a:ext uri="{FF2B5EF4-FFF2-40B4-BE49-F238E27FC236}">
                    <a16:creationId xmlns:a16="http://schemas.microsoft.com/office/drawing/2014/main" id="{74B51B6B-63A7-5643-B5EF-2EC9C819714F}"/>
                  </a:ext>
                </a:extLst>
              </p:cNvPr>
              <p:cNvSpPr/>
              <p:nvPr/>
            </p:nvSpPr>
            <p:spPr>
              <a:xfrm>
                <a:off x="4019925" y="1552150"/>
                <a:ext cx="488250" cy="734800"/>
              </a:xfrm>
              <a:custGeom>
                <a:avLst/>
                <a:gdLst/>
                <a:ahLst/>
                <a:cxnLst/>
                <a:rect l="l" t="t" r="r" b="b"/>
                <a:pathLst>
                  <a:path w="19530" h="29392" extrusionOk="0">
                    <a:moveTo>
                      <a:pt x="5078" y="1"/>
                    </a:moveTo>
                    <a:lnTo>
                      <a:pt x="4799" y="1480"/>
                    </a:lnTo>
                    <a:lnTo>
                      <a:pt x="503" y="23715"/>
                    </a:lnTo>
                    <a:cubicBezTo>
                      <a:pt x="1" y="26310"/>
                      <a:pt x="1814" y="28793"/>
                      <a:pt x="4576" y="29295"/>
                    </a:cubicBezTo>
                    <a:cubicBezTo>
                      <a:pt x="4920" y="29360"/>
                      <a:pt x="5263" y="29392"/>
                      <a:pt x="5600" y="29392"/>
                    </a:cubicBezTo>
                    <a:cubicBezTo>
                      <a:pt x="8001" y="29392"/>
                      <a:pt x="10141" y="27803"/>
                      <a:pt x="10630" y="25529"/>
                    </a:cubicBezTo>
                    <a:cubicBezTo>
                      <a:pt x="11216" y="22794"/>
                      <a:pt x="11858" y="19949"/>
                      <a:pt x="11858" y="19949"/>
                    </a:cubicBezTo>
                    <a:cubicBezTo>
                      <a:pt x="11858" y="19949"/>
                      <a:pt x="11870" y="19949"/>
                      <a:pt x="11895" y="19949"/>
                    </a:cubicBezTo>
                    <a:cubicBezTo>
                      <a:pt x="12283" y="19949"/>
                      <a:pt x="15611" y="19826"/>
                      <a:pt x="17186" y="15652"/>
                    </a:cubicBezTo>
                    <a:cubicBezTo>
                      <a:pt x="18023" y="13448"/>
                      <a:pt x="18693" y="9682"/>
                      <a:pt x="19139" y="6585"/>
                    </a:cubicBezTo>
                    <a:cubicBezTo>
                      <a:pt x="19530" y="3795"/>
                      <a:pt x="17521" y="1256"/>
                      <a:pt x="14731" y="977"/>
                    </a:cubicBezTo>
                    <a:lnTo>
                      <a:pt x="50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716;p42">
                <a:extLst>
                  <a:ext uri="{FF2B5EF4-FFF2-40B4-BE49-F238E27FC236}">
                    <a16:creationId xmlns:a16="http://schemas.microsoft.com/office/drawing/2014/main" id="{DC90FA13-CDD7-EA48-81F5-5C9798B06309}"/>
                  </a:ext>
                </a:extLst>
              </p:cNvPr>
              <p:cNvSpPr/>
              <p:nvPr/>
            </p:nvSpPr>
            <p:spPr>
              <a:xfrm>
                <a:off x="4415400" y="1754900"/>
                <a:ext cx="32100" cy="29050"/>
              </a:xfrm>
              <a:custGeom>
                <a:avLst/>
                <a:gdLst/>
                <a:ahLst/>
                <a:cxnLst/>
                <a:rect l="l" t="t" r="r" b="b"/>
                <a:pathLst>
                  <a:path w="1284" h="1162" extrusionOk="0">
                    <a:moveTo>
                      <a:pt x="630" y="1"/>
                    </a:moveTo>
                    <a:cubicBezTo>
                      <a:pt x="357" y="1"/>
                      <a:pt x="103" y="209"/>
                      <a:pt x="28" y="484"/>
                    </a:cubicBezTo>
                    <a:cubicBezTo>
                      <a:pt x="0" y="819"/>
                      <a:pt x="223" y="1098"/>
                      <a:pt x="530" y="1153"/>
                    </a:cubicBezTo>
                    <a:cubicBezTo>
                      <a:pt x="565" y="1159"/>
                      <a:pt x="600" y="1162"/>
                      <a:pt x="633" y="1162"/>
                    </a:cubicBezTo>
                    <a:cubicBezTo>
                      <a:pt x="926" y="1162"/>
                      <a:pt x="1178" y="954"/>
                      <a:pt x="1228" y="679"/>
                    </a:cubicBezTo>
                    <a:cubicBezTo>
                      <a:pt x="1284" y="344"/>
                      <a:pt x="1060" y="65"/>
                      <a:pt x="726" y="10"/>
                    </a:cubicBezTo>
                    <a:cubicBezTo>
                      <a:pt x="694" y="4"/>
                      <a:pt x="662" y="1"/>
                      <a:pt x="6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717;p42">
                <a:extLst>
                  <a:ext uri="{FF2B5EF4-FFF2-40B4-BE49-F238E27FC236}">
                    <a16:creationId xmlns:a16="http://schemas.microsoft.com/office/drawing/2014/main" id="{268C8F7A-D919-934F-BE80-4183F0A39DB7}"/>
                  </a:ext>
                </a:extLst>
              </p:cNvPr>
              <p:cNvSpPr/>
              <p:nvPr/>
            </p:nvSpPr>
            <p:spPr>
              <a:xfrm>
                <a:off x="4409125" y="1738600"/>
                <a:ext cx="60000" cy="22400"/>
              </a:xfrm>
              <a:custGeom>
                <a:avLst/>
                <a:gdLst/>
                <a:ahLst/>
                <a:cxnLst/>
                <a:rect l="l" t="t" r="r" b="b"/>
                <a:pathLst>
                  <a:path w="2400" h="896" extrusionOk="0">
                    <a:moveTo>
                      <a:pt x="955" y="1"/>
                    </a:moveTo>
                    <a:cubicBezTo>
                      <a:pt x="740" y="1"/>
                      <a:pt x="527" y="44"/>
                      <a:pt x="335" y="131"/>
                    </a:cubicBezTo>
                    <a:cubicBezTo>
                      <a:pt x="112" y="243"/>
                      <a:pt x="0" y="355"/>
                      <a:pt x="28" y="410"/>
                    </a:cubicBezTo>
                    <a:cubicBezTo>
                      <a:pt x="37" y="424"/>
                      <a:pt x="60" y="430"/>
                      <a:pt x="94" y="430"/>
                    </a:cubicBezTo>
                    <a:cubicBezTo>
                      <a:pt x="213" y="430"/>
                      <a:pt x="472" y="363"/>
                      <a:pt x="801" y="363"/>
                    </a:cubicBezTo>
                    <a:cubicBezTo>
                      <a:pt x="942" y="363"/>
                      <a:pt x="1095" y="376"/>
                      <a:pt x="1256" y="410"/>
                    </a:cubicBezTo>
                    <a:cubicBezTo>
                      <a:pt x="1814" y="537"/>
                      <a:pt x="2188" y="896"/>
                      <a:pt x="2314" y="896"/>
                    </a:cubicBezTo>
                    <a:cubicBezTo>
                      <a:pt x="2326" y="896"/>
                      <a:pt x="2336" y="892"/>
                      <a:pt x="2344" y="885"/>
                    </a:cubicBezTo>
                    <a:cubicBezTo>
                      <a:pt x="2400" y="885"/>
                      <a:pt x="2344" y="717"/>
                      <a:pt x="2176" y="522"/>
                    </a:cubicBezTo>
                    <a:cubicBezTo>
                      <a:pt x="1953" y="271"/>
                      <a:pt x="1674" y="104"/>
                      <a:pt x="1339" y="48"/>
                    </a:cubicBezTo>
                    <a:cubicBezTo>
                      <a:pt x="1214" y="16"/>
                      <a:pt x="1084" y="1"/>
                      <a:pt x="9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718;p42">
                <a:extLst>
                  <a:ext uri="{FF2B5EF4-FFF2-40B4-BE49-F238E27FC236}">
                    <a16:creationId xmlns:a16="http://schemas.microsoft.com/office/drawing/2014/main" id="{CFD8ADCC-81B5-7A4A-8076-3197DA843579}"/>
                  </a:ext>
                </a:extLst>
              </p:cNvPr>
              <p:cNvSpPr/>
              <p:nvPr/>
            </p:nvSpPr>
            <p:spPr>
              <a:xfrm>
                <a:off x="4263350" y="1724225"/>
                <a:ext cx="32100" cy="29050"/>
              </a:xfrm>
              <a:custGeom>
                <a:avLst/>
                <a:gdLst/>
                <a:ahLst/>
                <a:cxnLst/>
                <a:rect l="l" t="t" r="r" b="b"/>
                <a:pathLst>
                  <a:path w="1284" h="1162" extrusionOk="0">
                    <a:moveTo>
                      <a:pt x="651" y="0"/>
                    </a:moveTo>
                    <a:cubicBezTo>
                      <a:pt x="358" y="0"/>
                      <a:pt x="106" y="208"/>
                      <a:pt x="56" y="483"/>
                    </a:cubicBezTo>
                    <a:cubicBezTo>
                      <a:pt x="0" y="818"/>
                      <a:pt x="224" y="1097"/>
                      <a:pt x="558" y="1153"/>
                    </a:cubicBezTo>
                    <a:cubicBezTo>
                      <a:pt x="590" y="1159"/>
                      <a:pt x="622" y="1161"/>
                      <a:pt x="654" y="1161"/>
                    </a:cubicBezTo>
                    <a:cubicBezTo>
                      <a:pt x="926" y="1161"/>
                      <a:pt x="1181" y="954"/>
                      <a:pt x="1256" y="679"/>
                    </a:cubicBezTo>
                    <a:cubicBezTo>
                      <a:pt x="1284" y="344"/>
                      <a:pt x="1060" y="65"/>
                      <a:pt x="754" y="9"/>
                    </a:cubicBezTo>
                    <a:cubicBezTo>
                      <a:pt x="719" y="3"/>
                      <a:pt x="684" y="0"/>
                      <a:pt x="6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719;p42">
                <a:extLst>
                  <a:ext uri="{FF2B5EF4-FFF2-40B4-BE49-F238E27FC236}">
                    <a16:creationId xmlns:a16="http://schemas.microsoft.com/office/drawing/2014/main" id="{E142B24E-AC77-0E4D-8E72-DE4012DAB199}"/>
                  </a:ext>
                </a:extLst>
              </p:cNvPr>
              <p:cNvSpPr/>
              <p:nvPr/>
            </p:nvSpPr>
            <p:spPr>
              <a:xfrm>
                <a:off x="4253575" y="1709300"/>
                <a:ext cx="59325" cy="22400"/>
              </a:xfrm>
              <a:custGeom>
                <a:avLst/>
                <a:gdLst/>
                <a:ahLst/>
                <a:cxnLst/>
                <a:rect l="l" t="t" r="r" b="b"/>
                <a:pathLst>
                  <a:path w="2373" h="896" extrusionOk="0">
                    <a:moveTo>
                      <a:pt x="937" y="1"/>
                    </a:moveTo>
                    <a:cubicBezTo>
                      <a:pt x="730" y="1"/>
                      <a:pt x="527" y="44"/>
                      <a:pt x="336" y="132"/>
                    </a:cubicBezTo>
                    <a:cubicBezTo>
                      <a:pt x="84" y="243"/>
                      <a:pt x="1" y="355"/>
                      <a:pt x="1" y="411"/>
                    </a:cubicBezTo>
                    <a:cubicBezTo>
                      <a:pt x="10" y="425"/>
                      <a:pt x="33" y="430"/>
                      <a:pt x="66" y="430"/>
                    </a:cubicBezTo>
                    <a:cubicBezTo>
                      <a:pt x="185" y="430"/>
                      <a:pt x="445" y="364"/>
                      <a:pt x="774" y="364"/>
                    </a:cubicBezTo>
                    <a:cubicBezTo>
                      <a:pt x="914" y="364"/>
                      <a:pt x="1068" y="376"/>
                      <a:pt x="1228" y="411"/>
                    </a:cubicBezTo>
                    <a:cubicBezTo>
                      <a:pt x="1812" y="538"/>
                      <a:pt x="2165" y="896"/>
                      <a:pt x="2308" y="896"/>
                    </a:cubicBezTo>
                    <a:cubicBezTo>
                      <a:pt x="2322" y="896"/>
                      <a:pt x="2334" y="892"/>
                      <a:pt x="2344" y="885"/>
                    </a:cubicBezTo>
                    <a:cubicBezTo>
                      <a:pt x="2372" y="857"/>
                      <a:pt x="2344" y="718"/>
                      <a:pt x="2177" y="522"/>
                    </a:cubicBezTo>
                    <a:cubicBezTo>
                      <a:pt x="1954" y="271"/>
                      <a:pt x="1647" y="104"/>
                      <a:pt x="1312" y="48"/>
                    </a:cubicBezTo>
                    <a:cubicBezTo>
                      <a:pt x="1186" y="17"/>
                      <a:pt x="1061" y="1"/>
                      <a:pt x="9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720;p42">
                <a:extLst>
                  <a:ext uri="{FF2B5EF4-FFF2-40B4-BE49-F238E27FC236}">
                    <a16:creationId xmlns:a16="http://schemas.microsoft.com/office/drawing/2014/main" id="{4ED3272D-D7D3-5D47-95A0-F00B121E01E8}"/>
                  </a:ext>
                </a:extLst>
              </p:cNvPr>
              <p:cNvSpPr/>
              <p:nvPr/>
            </p:nvSpPr>
            <p:spPr>
              <a:xfrm>
                <a:off x="4344250" y="1727925"/>
                <a:ext cx="43975" cy="138825"/>
              </a:xfrm>
              <a:custGeom>
                <a:avLst/>
                <a:gdLst/>
                <a:ahLst/>
                <a:cxnLst/>
                <a:rect l="l" t="t" r="r" b="b"/>
                <a:pathLst>
                  <a:path w="1759" h="5553" extrusionOk="0">
                    <a:moveTo>
                      <a:pt x="839" y="0"/>
                    </a:moveTo>
                    <a:cubicBezTo>
                      <a:pt x="839" y="0"/>
                      <a:pt x="838" y="0"/>
                      <a:pt x="838" y="0"/>
                    </a:cubicBezTo>
                    <a:cubicBezTo>
                      <a:pt x="754" y="0"/>
                      <a:pt x="921" y="1535"/>
                      <a:pt x="1228" y="3432"/>
                    </a:cubicBezTo>
                    <a:cubicBezTo>
                      <a:pt x="1312" y="3906"/>
                      <a:pt x="1396" y="4353"/>
                      <a:pt x="1451" y="4771"/>
                    </a:cubicBezTo>
                    <a:cubicBezTo>
                      <a:pt x="1507" y="4911"/>
                      <a:pt x="1507" y="5106"/>
                      <a:pt x="1451" y="5273"/>
                    </a:cubicBezTo>
                    <a:cubicBezTo>
                      <a:pt x="1396" y="5357"/>
                      <a:pt x="1256" y="5357"/>
                      <a:pt x="1089" y="5357"/>
                    </a:cubicBezTo>
                    <a:cubicBezTo>
                      <a:pt x="876" y="5324"/>
                      <a:pt x="664" y="5311"/>
                      <a:pt x="451" y="5311"/>
                    </a:cubicBezTo>
                    <a:cubicBezTo>
                      <a:pt x="301" y="5311"/>
                      <a:pt x="151" y="5318"/>
                      <a:pt x="1" y="5329"/>
                    </a:cubicBezTo>
                    <a:cubicBezTo>
                      <a:pt x="363" y="5441"/>
                      <a:pt x="698" y="5524"/>
                      <a:pt x="1061" y="5552"/>
                    </a:cubicBezTo>
                    <a:lnTo>
                      <a:pt x="1340" y="5552"/>
                    </a:lnTo>
                    <a:cubicBezTo>
                      <a:pt x="1479" y="5552"/>
                      <a:pt x="1591" y="5469"/>
                      <a:pt x="1647" y="5385"/>
                    </a:cubicBezTo>
                    <a:cubicBezTo>
                      <a:pt x="1758" y="5162"/>
                      <a:pt x="1758" y="4939"/>
                      <a:pt x="1702" y="4715"/>
                    </a:cubicBezTo>
                    <a:cubicBezTo>
                      <a:pt x="1647" y="4297"/>
                      <a:pt x="1563" y="3851"/>
                      <a:pt x="1507" y="3404"/>
                    </a:cubicBezTo>
                    <a:cubicBezTo>
                      <a:pt x="1203" y="1524"/>
                      <a:pt x="899" y="0"/>
                      <a:pt x="8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721;p42">
                <a:extLst>
                  <a:ext uri="{FF2B5EF4-FFF2-40B4-BE49-F238E27FC236}">
                    <a16:creationId xmlns:a16="http://schemas.microsoft.com/office/drawing/2014/main" id="{0972BF0A-360B-B94C-845F-4B92766A7B6A}"/>
                  </a:ext>
                </a:extLst>
              </p:cNvPr>
              <p:cNvSpPr/>
              <p:nvPr/>
            </p:nvSpPr>
            <p:spPr>
              <a:xfrm>
                <a:off x="4171275" y="1977625"/>
                <a:ext cx="145100" cy="99750"/>
              </a:xfrm>
              <a:custGeom>
                <a:avLst/>
                <a:gdLst/>
                <a:ahLst/>
                <a:cxnLst/>
                <a:rect l="l" t="t" r="r" b="b"/>
                <a:pathLst>
                  <a:path w="5804" h="3990" extrusionOk="0">
                    <a:moveTo>
                      <a:pt x="1" y="0"/>
                    </a:moveTo>
                    <a:cubicBezTo>
                      <a:pt x="1" y="1"/>
                      <a:pt x="838" y="3460"/>
                      <a:pt x="5525" y="3990"/>
                    </a:cubicBezTo>
                    <a:lnTo>
                      <a:pt x="5804" y="2930"/>
                    </a:lnTo>
                    <a:cubicBezTo>
                      <a:pt x="3655" y="2511"/>
                      <a:pt x="1647" y="1507"/>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722;p42">
                <a:extLst>
                  <a:ext uri="{FF2B5EF4-FFF2-40B4-BE49-F238E27FC236}">
                    <a16:creationId xmlns:a16="http://schemas.microsoft.com/office/drawing/2014/main" id="{51DEC833-C482-7F42-A4CE-B21BB0E1568F}"/>
                  </a:ext>
                </a:extLst>
              </p:cNvPr>
              <p:cNvSpPr/>
              <p:nvPr/>
            </p:nvSpPr>
            <p:spPr>
              <a:xfrm>
                <a:off x="4289850" y="1862450"/>
                <a:ext cx="48150" cy="53725"/>
              </a:xfrm>
              <a:custGeom>
                <a:avLst/>
                <a:gdLst/>
                <a:ahLst/>
                <a:cxnLst/>
                <a:rect l="l" t="t" r="r" b="b"/>
                <a:pathLst>
                  <a:path w="1926" h="2149" extrusionOk="0">
                    <a:moveTo>
                      <a:pt x="216" y="1"/>
                    </a:moveTo>
                    <a:cubicBezTo>
                      <a:pt x="180" y="1"/>
                      <a:pt x="82" y="164"/>
                      <a:pt x="56" y="422"/>
                    </a:cubicBezTo>
                    <a:cubicBezTo>
                      <a:pt x="0" y="813"/>
                      <a:pt x="140" y="1204"/>
                      <a:pt x="363" y="1511"/>
                    </a:cubicBezTo>
                    <a:cubicBezTo>
                      <a:pt x="642" y="1845"/>
                      <a:pt x="1005" y="2068"/>
                      <a:pt x="1395" y="2124"/>
                    </a:cubicBezTo>
                    <a:cubicBezTo>
                      <a:pt x="1491" y="2142"/>
                      <a:pt x="1575" y="2148"/>
                      <a:pt x="1646" y="2148"/>
                    </a:cubicBezTo>
                    <a:cubicBezTo>
                      <a:pt x="1805" y="2148"/>
                      <a:pt x="1898" y="2116"/>
                      <a:pt x="1898" y="2096"/>
                    </a:cubicBezTo>
                    <a:cubicBezTo>
                      <a:pt x="1926" y="2013"/>
                      <a:pt x="1172" y="1929"/>
                      <a:pt x="698" y="1315"/>
                    </a:cubicBezTo>
                    <a:cubicBezTo>
                      <a:pt x="196" y="701"/>
                      <a:pt x="335" y="4"/>
                      <a:pt x="224" y="4"/>
                    </a:cubicBezTo>
                    <a:cubicBezTo>
                      <a:pt x="222" y="2"/>
                      <a:pt x="219" y="1"/>
                      <a:pt x="2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723;p42">
                <a:extLst>
                  <a:ext uri="{FF2B5EF4-FFF2-40B4-BE49-F238E27FC236}">
                    <a16:creationId xmlns:a16="http://schemas.microsoft.com/office/drawing/2014/main" id="{E55D0EBF-3A7C-D14A-B458-6CCBBD6F27F1}"/>
                  </a:ext>
                </a:extLst>
              </p:cNvPr>
              <p:cNvSpPr/>
              <p:nvPr/>
            </p:nvSpPr>
            <p:spPr>
              <a:xfrm>
                <a:off x="4254275" y="1650625"/>
                <a:ext cx="75350" cy="21350"/>
              </a:xfrm>
              <a:custGeom>
                <a:avLst/>
                <a:gdLst/>
                <a:ahLst/>
                <a:cxnLst/>
                <a:rect l="l" t="t" r="r" b="b"/>
                <a:pathLst>
                  <a:path w="3014" h="854" extrusionOk="0">
                    <a:moveTo>
                      <a:pt x="1303" y="0"/>
                    </a:moveTo>
                    <a:cubicBezTo>
                      <a:pt x="1003" y="0"/>
                      <a:pt x="702" y="54"/>
                      <a:pt x="419" y="163"/>
                    </a:cubicBezTo>
                    <a:cubicBezTo>
                      <a:pt x="140" y="303"/>
                      <a:pt x="1" y="414"/>
                      <a:pt x="29" y="498"/>
                    </a:cubicBezTo>
                    <a:cubicBezTo>
                      <a:pt x="112" y="665"/>
                      <a:pt x="726" y="609"/>
                      <a:pt x="1507" y="665"/>
                    </a:cubicBezTo>
                    <a:cubicBezTo>
                      <a:pt x="2072" y="728"/>
                      <a:pt x="2559" y="854"/>
                      <a:pt x="2802" y="854"/>
                    </a:cubicBezTo>
                    <a:cubicBezTo>
                      <a:pt x="2883" y="854"/>
                      <a:pt x="2937" y="840"/>
                      <a:pt x="2958" y="805"/>
                    </a:cubicBezTo>
                    <a:cubicBezTo>
                      <a:pt x="3014" y="721"/>
                      <a:pt x="2902" y="554"/>
                      <a:pt x="2651" y="386"/>
                    </a:cubicBezTo>
                    <a:cubicBezTo>
                      <a:pt x="2243" y="131"/>
                      <a:pt x="1773" y="0"/>
                      <a:pt x="1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724;p42">
                <a:extLst>
                  <a:ext uri="{FF2B5EF4-FFF2-40B4-BE49-F238E27FC236}">
                    <a16:creationId xmlns:a16="http://schemas.microsoft.com/office/drawing/2014/main" id="{7A2C98BE-E096-544E-A59C-193D134F4A3C}"/>
                  </a:ext>
                </a:extLst>
              </p:cNvPr>
              <p:cNvSpPr/>
              <p:nvPr/>
            </p:nvSpPr>
            <p:spPr>
              <a:xfrm>
                <a:off x="4417475" y="1691125"/>
                <a:ext cx="55825" cy="23625"/>
              </a:xfrm>
              <a:custGeom>
                <a:avLst/>
                <a:gdLst/>
                <a:ahLst/>
                <a:cxnLst/>
                <a:rect l="l" t="t" r="r" b="b"/>
                <a:pathLst>
                  <a:path w="2233" h="945" extrusionOk="0">
                    <a:moveTo>
                      <a:pt x="893" y="1"/>
                    </a:moveTo>
                    <a:cubicBezTo>
                      <a:pt x="707" y="1"/>
                      <a:pt x="522" y="38"/>
                      <a:pt x="336" y="105"/>
                    </a:cubicBezTo>
                    <a:cubicBezTo>
                      <a:pt x="113" y="189"/>
                      <a:pt x="1" y="329"/>
                      <a:pt x="57" y="412"/>
                    </a:cubicBezTo>
                    <a:cubicBezTo>
                      <a:pt x="113" y="580"/>
                      <a:pt x="559" y="552"/>
                      <a:pt x="1089" y="691"/>
                    </a:cubicBezTo>
                    <a:cubicBezTo>
                      <a:pt x="1518" y="782"/>
                      <a:pt x="1855" y="945"/>
                      <a:pt x="2043" y="945"/>
                    </a:cubicBezTo>
                    <a:cubicBezTo>
                      <a:pt x="2087" y="945"/>
                      <a:pt x="2123" y="936"/>
                      <a:pt x="2149" y="914"/>
                    </a:cubicBezTo>
                    <a:cubicBezTo>
                      <a:pt x="2233" y="859"/>
                      <a:pt x="2205" y="691"/>
                      <a:pt x="2038" y="496"/>
                    </a:cubicBezTo>
                    <a:cubicBezTo>
                      <a:pt x="1842" y="273"/>
                      <a:pt x="1563" y="105"/>
                      <a:pt x="1256" y="50"/>
                    </a:cubicBezTo>
                    <a:cubicBezTo>
                      <a:pt x="1135" y="17"/>
                      <a:pt x="1014"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725;p42">
                <a:extLst>
                  <a:ext uri="{FF2B5EF4-FFF2-40B4-BE49-F238E27FC236}">
                    <a16:creationId xmlns:a16="http://schemas.microsoft.com/office/drawing/2014/main" id="{515A64E2-69BC-4A49-93DC-67442AE41874}"/>
                  </a:ext>
                </a:extLst>
              </p:cNvPr>
              <p:cNvSpPr/>
              <p:nvPr/>
            </p:nvSpPr>
            <p:spPr>
              <a:xfrm>
                <a:off x="4084100" y="1531225"/>
                <a:ext cx="441525" cy="210025"/>
              </a:xfrm>
              <a:custGeom>
                <a:avLst/>
                <a:gdLst/>
                <a:ahLst/>
                <a:cxnLst/>
                <a:rect l="l" t="t" r="r" b="b"/>
                <a:pathLst>
                  <a:path w="17661" h="8401" extrusionOk="0">
                    <a:moveTo>
                      <a:pt x="1897" y="1"/>
                    </a:moveTo>
                    <a:cubicBezTo>
                      <a:pt x="1897" y="1"/>
                      <a:pt x="0" y="7952"/>
                      <a:pt x="1563" y="8371"/>
                    </a:cubicBezTo>
                    <a:cubicBezTo>
                      <a:pt x="1641" y="8391"/>
                      <a:pt x="1717" y="8401"/>
                      <a:pt x="1790" y="8401"/>
                    </a:cubicBezTo>
                    <a:cubicBezTo>
                      <a:pt x="3206" y="8401"/>
                      <a:pt x="3711" y="4744"/>
                      <a:pt x="3711" y="4744"/>
                    </a:cubicBezTo>
                    <a:cubicBezTo>
                      <a:pt x="5859" y="4493"/>
                      <a:pt x="6333" y="2400"/>
                      <a:pt x="6919" y="2065"/>
                    </a:cubicBezTo>
                    <a:cubicBezTo>
                      <a:pt x="6997" y="2025"/>
                      <a:pt x="7106" y="2005"/>
                      <a:pt x="7240" y="2005"/>
                    </a:cubicBezTo>
                    <a:cubicBezTo>
                      <a:pt x="8113" y="2005"/>
                      <a:pt x="10069" y="2837"/>
                      <a:pt x="11690" y="4046"/>
                    </a:cubicBezTo>
                    <a:cubicBezTo>
                      <a:pt x="13370" y="5282"/>
                      <a:pt x="14963" y="5535"/>
                      <a:pt x="15986" y="5535"/>
                    </a:cubicBezTo>
                    <a:cubicBezTo>
                      <a:pt x="16695" y="5535"/>
                      <a:pt x="17130" y="5413"/>
                      <a:pt x="17130" y="5413"/>
                    </a:cubicBezTo>
                    <a:lnTo>
                      <a:pt x="17660" y="3265"/>
                    </a:lnTo>
                    <a:lnTo>
                      <a:pt x="14703" y="1870"/>
                    </a:lnTo>
                    <a:lnTo>
                      <a:pt x="10769" y="615"/>
                    </a:lnTo>
                    <a:lnTo>
                      <a:pt x="6333" y="670"/>
                    </a:lnTo>
                    <a:lnTo>
                      <a:pt x="189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726;p42">
                <a:extLst>
                  <a:ext uri="{FF2B5EF4-FFF2-40B4-BE49-F238E27FC236}">
                    <a16:creationId xmlns:a16="http://schemas.microsoft.com/office/drawing/2014/main" id="{BB665364-03E9-3446-880A-266DAC6C2451}"/>
                  </a:ext>
                </a:extLst>
              </p:cNvPr>
              <p:cNvSpPr/>
              <p:nvPr/>
            </p:nvSpPr>
            <p:spPr>
              <a:xfrm>
                <a:off x="4135000" y="1500050"/>
                <a:ext cx="33525" cy="21450"/>
              </a:xfrm>
              <a:custGeom>
                <a:avLst/>
                <a:gdLst/>
                <a:ahLst/>
                <a:cxnLst/>
                <a:rect l="l" t="t" r="r" b="b"/>
                <a:pathLst>
                  <a:path w="1341" h="858" extrusionOk="0">
                    <a:moveTo>
                      <a:pt x="186" y="1"/>
                    </a:moveTo>
                    <a:cubicBezTo>
                      <a:pt x="72" y="1"/>
                      <a:pt x="1" y="24"/>
                      <a:pt x="1" y="48"/>
                    </a:cubicBezTo>
                    <a:cubicBezTo>
                      <a:pt x="1" y="132"/>
                      <a:pt x="336" y="188"/>
                      <a:pt x="670" y="383"/>
                    </a:cubicBezTo>
                    <a:cubicBezTo>
                      <a:pt x="1005" y="606"/>
                      <a:pt x="1201" y="857"/>
                      <a:pt x="1284" y="857"/>
                    </a:cubicBezTo>
                    <a:cubicBezTo>
                      <a:pt x="1340" y="829"/>
                      <a:pt x="1201" y="439"/>
                      <a:pt x="810" y="188"/>
                    </a:cubicBezTo>
                    <a:cubicBezTo>
                      <a:pt x="570" y="44"/>
                      <a:pt x="339"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727;p42">
                <a:extLst>
                  <a:ext uri="{FF2B5EF4-FFF2-40B4-BE49-F238E27FC236}">
                    <a16:creationId xmlns:a16="http://schemas.microsoft.com/office/drawing/2014/main" id="{D1424AA4-1CFB-8546-8F7F-51BDB53C34FC}"/>
                  </a:ext>
                </a:extLst>
              </p:cNvPr>
              <p:cNvSpPr/>
              <p:nvPr/>
            </p:nvSpPr>
            <p:spPr>
              <a:xfrm>
                <a:off x="4165750" y="1474700"/>
                <a:ext cx="11125" cy="51700"/>
              </a:xfrm>
              <a:custGeom>
                <a:avLst/>
                <a:gdLst/>
                <a:ahLst/>
                <a:cxnLst/>
                <a:rect l="l" t="t" r="r" b="b"/>
                <a:pathLst>
                  <a:path w="445" h="2068" extrusionOk="0">
                    <a:moveTo>
                      <a:pt x="355" y="1"/>
                    </a:moveTo>
                    <a:cubicBezTo>
                      <a:pt x="291" y="1"/>
                      <a:pt x="81" y="413"/>
                      <a:pt x="54" y="1034"/>
                    </a:cubicBezTo>
                    <a:cubicBezTo>
                      <a:pt x="0" y="1656"/>
                      <a:pt x="260" y="2068"/>
                      <a:pt x="327" y="2068"/>
                    </a:cubicBezTo>
                    <a:cubicBezTo>
                      <a:pt x="330" y="2068"/>
                      <a:pt x="332" y="2067"/>
                      <a:pt x="333" y="2067"/>
                    </a:cubicBezTo>
                    <a:cubicBezTo>
                      <a:pt x="417" y="2039"/>
                      <a:pt x="250" y="1620"/>
                      <a:pt x="277" y="1062"/>
                    </a:cubicBezTo>
                    <a:cubicBezTo>
                      <a:pt x="333" y="476"/>
                      <a:pt x="445" y="30"/>
                      <a:pt x="361" y="2"/>
                    </a:cubicBezTo>
                    <a:cubicBezTo>
                      <a:pt x="359" y="1"/>
                      <a:pt x="357" y="1"/>
                      <a:pt x="3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728;p42">
                <a:extLst>
                  <a:ext uri="{FF2B5EF4-FFF2-40B4-BE49-F238E27FC236}">
                    <a16:creationId xmlns:a16="http://schemas.microsoft.com/office/drawing/2014/main" id="{B3A59D04-E5B5-B04F-88CA-B177D3B71862}"/>
                  </a:ext>
                </a:extLst>
              </p:cNvPr>
              <p:cNvSpPr/>
              <p:nvPr/>
            </p:nvSpPr>
            <p:spPr>
              <a:xfrm>
                <a:off x="4045725" y="1689350"/>
                <a:ext cx="88625" cy="106800"/>
              </a:xfrm>
              <a:custGeom>
                <a:avLst/>
                <a:gdLst/>
                <a:ahLst/>
                <a:cxnLst/>
                <a:rect l="l" t="t" r="r" b="b"/>
                <a:pathLst>
                  <a:path w="3545" h="4272" extrusionOk="0">
                    <a:moveTo>
                      <a:pt x="2142" y="0"/>
                    </a:moveTo>
                    <a:cubicBezTo>
                      <a:pt x="1484" y="0"/>
                      <a:pt x="784" y="341"/>
                      <a:pt x="503" y="1627"/>
                    </a:cubicBezTo>
                    <a:cubicBezTo>
                      <a:pt x="1" y="3923"/>
                      <a:pt x="1979" y="4271"/>
                      <a:pt x="2572" y="4271"/>
                    </a:cubicBezTo>
                    <a:cubicBezTo>
                      <a:pt x="2671" y="4271"/>
                      <a:pt x="2731" y="4262"/>
                      <a:pt x="2735" y="4250"/>
                    </a:cubicBezTo>
                    <a:cubicBezTo>
                      <a:pt x="2763" y="4166"/>
                      <a:pt x="3544" y="427"/>
                      <a:pt x="3544" y="427"/>
                    </a:cubicBezTo>
                    <a:cubicBezTo>
                      <a:pt x="3515" y="398"/>
                      <a:pt x="2853" y="0"/>
                      <a:pt x="214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729;p42">
                <a:extLst>
                  <a:ext uri="{FF2B5EF4-FFF2-40B4-BE49-F238E27FC236}">
                    <a16:creationId xmlns:a16="http://schemas.microsoft.com/office/drawing/2014/main" id="{DA5E8DF0-6F60-C14E-B5AA-76385D195601}"/>
                  </a:ext>
                </a:extLst>
              </p:cNvPr>
              <p:cNvSpPr/>
              <p:nvPr/>
            </p:nvSpPr>
            <p:spPr>
              <a:xfrm>
                <a:off x="4072250" y="1710400"/>
                <a:ext cx="32800" cy="58975"/>
              </a:xfrm>
              <a:custGeom>
                <a:avLst/>
                <a:gdLst/>
                <a:ahLst/>
                <a:cxnLst/>
                <a:rect l="l" t="t" r="r" b="b"/>
                <a:pathLst>
                  <a:path w="1312" h="2359" extrusionOk="0">
                    <a:moveTo>
                      <a:pt x="940" y="0"/>
                    </a:moveTo>
                    <a:cubicBezTo>
                      <a:pt x="716" y="0"/>
                      <a:pt x="521" y="132"/>
                      <a:pt x="418" y="311"/>
                    </a:cubicBezTo>
                    <a:cubicBezTo>
                      <a:pt x="251" y="506"/>
                      <a:pt x="140" y="729"/>
                      <a:pt x="84" y="1008"/>
                    </a:cubicBezTo>
                    <a:cubicBezTo>
                      <a:pt x="0" y="1538"/>
                      <a:pt x="167" y="2096"/>
                      <a:pt x="530" y="2292"/>
                    </a:cubicBezTo>
                    <a:cubicBezTo>
                      <a:pt x="607" y="2338"/>
                      <a:pt x="684" y="2358"/>
                      <a:pt x="765" y="2358"/>
                    </a:cubicBezTo>
                    <a:cubicBezTo>
                      <a:pt x="832" y="2358"/>
                      <a:pt x="901" y="2345"/>
                      <a:pt x="976" y="2320"/>
                    </a:cubicBezTo>
                    <a:cubicBezTo>
                      <a:pt x="1060" y="2292"/>
                      <a:pt x="1088" y="2236"/>
                      <a:pt x="1088" y="2236"/>
                    </a:cubicBezTo>
                    <a:lnTo>
                      <a:pt x="1088" y="2236"/>
                    </a:lnTo>
                    <a:cubicBezTo>
                      <a:pt x="1088" y="2236"/>
                      <a:pt x="1032" y="2236"/>
                      <a:pt x="949" y="2264"/>
                    </a:cubicBezTo>
                    <a:cubicBezTo>
                      <a:pt x="911" y="2271"/>
                      <a:pt x="876" y="2275"/>
                      <a:pt x="842" y="2275"/>
                    </a:cubicBezTo>
                    <a:cubicBezTo>
                      <a:pt x="749" y="2275"/>
                      <a:pt x="668" y="2249"/>
                      <a:pt x="586" y="2208"/>
                    </a:cubicBezTo>
                    <a:cubicBezTo>
                      <a:pt x="335" y="2041"/>
                      <a:pt x="195" y="1538"/>
                      <a:pt x="279" y="1036"/>
                    </a:cubicBezTo>
                    <a:cubicBezTo>
                      <a:pt x="335" y="813"/>
                      <a:pt x="418" y="590"/>
                      <a:pt x="558" y="422"/>
                    </a:cubicBezTo>
                    <a:cubicBezTo>
                      <a:pt x="642" y="255"/>
                      <a:pt x="809" y="143"/>
                      <a:pt x="976" y="116"/>
                    </a:cubicBezTo>
                    <a:cubicBezTo>
                      <a:pt x="1116" y="116"/>
                      <a:pt x="1200" y="199"/>
                      <a:pt x="1228" y="311"/>
                    </a:cubicBezTo>
                    <a:cubicBezTo>
                      <a:pt x="1255" y="395"/>
                      <a:pt x="1228" y="450"/>
                      <a:pt x="1228" y="450"/>
                    </a:cubicBezTo>
                    <a:cubicBezTo>
                      <a:pt x="1228" y="450"/>
                      <a:pt x="1311" y="422"/>
                      <a:pt x="1311" y="311"/>
                    </a:cubicBezTo>
                    <a:cubicBezTo>
                      <a:pt x="1311" y="227"/>
                      <a:pt x="1283" y="171"/>
                      <a:pt x="1228" y="116"/>
                    </a:cubicBezTo>
                    <a:cubicBezTo>
                      <a:pt x="1172" y="32"/>
                      <a:pt x="1088" y="4"/>
                      <a:pt x="1004" y="4"/>
                    </a:cubicBezTo>
                    <a:cubicBezTo>
                      <a:pt x="983" y="2"/>
                      <a:pt x="962" y="0"/>
                      <a:pt x="9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730;p42">
                <a:extLst>
                  <a:ext uri="{FF2B5EF4-FFF2-40B4-BE49-F238E27FC236}">
                    <a16:creationId xmlns:a16="http://schemas.microsoft.com/office/drawing/2014/main" id="{FEA8B3FF-7235-8F4F-8253-8A1EDDE3BE4A}"/>
                  </a:ext>
                </a:extLst>
              </p:cNvPr>
              <p:cNvSpPr/>
              <p:nvPr/>
            </p:nvSpPr>
            <p:spPr>
              <a:xfrm>
                <a:off x="4209650" y="1665100"/>
                <a:ext cx="146475" cy="147250"/>
              </a:xfrm>
              <a:custGeom>
                <a:avLst/>
                <a:gdLst/>
                <a:ahLst/>
                <a:cxnLst/>
                <a:rect l="l" t="t" r="r" b="b"/>
                <a:pathLst>
                  <a:path w="5859" h="5890" extrusionOk="0">
                    <a:moveTo>
                      <a:pt x="2971" y="0"/>
                    </a:moveTo>
                    <a:cubicBezTo>
                      <a:pt x="2638" y="0"/>
                      <a:pt x="2303" y="56"/>
                      <a:pt x="1981" y="170"/>
                    </a:cubicBezTo>
                    <a:cubicBezTo>
                      <a:pt x="1423" y="365"/>
                      <a:pt x="949" y="728"/>
                      <a:pt x="586" y="1202"/>
                    </a:cubicBezTo>
                    <a:cubicBezTo>
                      <a:pt x="223" y="1704"/>
                      <a:pt x="0" y="2318"/>
                      <a:pt x="0" y="2932"/>
                    </a:cubicBezTo>
                    <a:cubicBezTo>
                      <a:pt x="0" y="3574"/>
                      <a:pt x="223" y="4187"/>
                      <a:pt x="586" y="4690"/>
                    </a:cubicBezTo>
                    <a:cubicBezTo>
                      <a:pt x="1161" y="5478"/>
                      <a:pt x="2055" y="5889"/>
                      <a:pt x="2960" y="5889"/>
                    </a:cubicBezTo>
                    <a:cubicBezTo>
                      <a:pt x="3593" y="5889"/>
                      <a:pt x="4232" y="5689"/>
                      <a:pt x="4771" y="5275"/>
                    </a:cubicBezTo>
                    <a:cubicBezTo>
                      <a:pt x="5301" y="4857"/>
                      <a:pt x="5664" y="4271"/>
                      <a:pt x="5803" y="3629"/>
                    </a:cubicBezTo>
                    <a:cubicBezTo>
                      <a:pt x="5831" y="3462"/>
                      <a:pt x="5859" y="3295"/>
                      <a:pt x="5859" y="3099"/>
                    </a:cubicBezTo>
                    <a:cubicBezTo>
                      <a:pt x="5859" y="3044"/>
                      <a:pt x="5859" y="2988"/>
                      <a:pt x="5831" y="2932"/>
                    </a:cubicBezTo>
                    <a:cubicBezTo>
                      <a:pt x="5803" y="2932"/>
                      <a:pt x="5803" y="3183"/>
                      <a:pt x="5691" y="3602"/>
                    </a:cubicBezTo>
                    <a:cubicBezTo>
                      <a:pt x="5524" y="4215"/>
                      <a:pt x="5161" y="4745"/>
                      <a:pt x="4631" y="5108"/>
                    </a:cubicBezTo>
                    <a:cubicBezTo>
                      <a:pt x="4131" y="5484"/>
                      <a:pt x="3571" y="5653"/>
                      <a:pt x="3024" y="5653"/>
                    </a:cubicBezTo>
                    <a:cubicBezTo>
                      <a:pt x="1622" y="5653"/>
                      <a:pt x="307" y="4538"/>
                      <a:pt x="307" y="2932"/>
                    </a:cubicBezTo>
                    <a:cubicBezTo>
                      <a:pt x="307" y="1326"/>
                      <a:pt x="1622" y="211"/>
                      <a:pt x="3024" y="211"/>
                    </a:cubicBezTo>
                    <a:cubicBezTo>
                      <a:pt x="3571" y="211"/>
                      <a:pt x="4131" y="380"/>
                      <a:pt x="4631" y="756"/>
                    </a:cubicBezTo>
                    <a:cubicBezTo>
                      <a:pt x="5134" y="1118"/>
                      <a:pt x="5524" y="1649"/>
                      <a:pt x="5691" y="2234"/>
                    </a:cubicBezTo>
                    <a:cubicBezTo>
                      <a:pt x="5803" y="2681"/>
                      <a:pt x="5803" y="2932"/>
                      <a:pt x="5831" y="2932"/>
                    </a:cubicBezTo>
                    <a:cubicBezTo>
                      <a:pt x="5859" y="2876"/>
                      <a:pt x="5859" y="2820"/>
                      <a:pt x="5859" y="2765"/>
                    </a:cubicBezTo>
                    <a:cubicBezTo>
                      <a:pt x="5859" y="2597"/>
                      <a:pt x="5831" y="2430"/>
                      <a:pt x="5803" y="2262"/>
                    </a:cubicBezTo>
                    <a:cubicBezTo>
                      <a:pt x="5664" y="1593"/>
                      <a:pt x="5301" y="1035"/>
                      <a:pt x="4771" y="616"/>
                    </a:cubicBezTo>
                    <a:cubicBezTo>
                      <a:pt x="4255" y="211"/>
                      <a:pt x="3618" y="0"/>
                      <a:pt x="297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731;p42">
                <a:extLst>
                  <a:ext uri="{FF2B5EF4-FFF2-40B4-BE49-F238E27FC236}">
                    <a16:creationId xmlns:a16="http://schemas.microsoft.com/office/drawing/2014/main" id="{7CEA3517-F62F-8A40-A55F-3EEA6C9A28D3}"/>
                  </a:ext>
                </a:extLst>
              </p:cNvPr>
              <p:cNvSpPr/>
              <p:nvPr/>
            </p:nvSpPr>
            <p:spPr>
              <a:xfrm>
                <a:off x="4375650" y="1695150"/>
                <a:ext cx="151375" cy="147875"/>
              </a:xfrm>
              <a:custGeom>
                <a:avLst/>
                <a:gdLst/>
                <a:ahLst/>
                <a:cxnLst/>
                <a:rect l="l" t="t" r="r" b="b"/>
                <a:pathLst>
                  <a:path w="6055" h="5915" extrusionOk="0">
                    <a:moveTo>
                      <a:pt x="3214" y="237"/>
                    </a:moveTo>
                    <a:cubicBezTo>
                      <a:pt x="3764" y="237"/>
                      <a:pt x="4326" y="406"/>
                      <a:pt x="4827" y="781"/>
                    </a:cubicBezTo>
                    <a:cubicBezTo>
                      <a:pt x="5329" y="1144"/>
                      <a:pt x="5691" y="1674"/>
                      <a:pt x="5887" y="2288"/>
                    </a:cubicBezTo>
                    <a:cubicBezTo>
                      <a:pt x="5981" y="2664"/>
                      <a:pt x="5996" y="2901"/>
                      <a:pt x="6015" y="2967"/>
                    </a:cubicBezTo>
                    <a:lnTo>
                      <a:pt x="6015" y="2967"/>
                    </a:lnTo>
                    <a:cubicBezTo>
                      <a:pt x="5996" y="3022"/>
                      <a:pt x="5981" y="3275"/>
                      <a:pt x="5887" y="3627"/>
                    </a:cubicBezTo>
                    <a:cubicBezTo>
                      <a:pt x="5691" y="4241"/>
                      <a:pt x="5329" y="4771"/>
                      <a:pt x="4827" y="5134"/>
                    </a:cubicBezTo>
                    <a:cubicBezTo>
                      <a:pt x="4326" y="5509"/>
                      <a:pt x="3764" y="5678"/>
                      <a:pt x="3214" y="5678"/>
                    </a:cubicBezTo>
                    <a:cubicBezTo>
                      <a:pt x="1803" y="5678"/>
                      <a:pt x="474" y="4564"/>
                      <a:pt x="474" y="2957"/>
                    </a:cubicBezTo>
                    <a:cubicBezTo>
                      <a:pt x="474" y="1351"/>
                      <a:pt x="1803" y="237"/>
                      <a:pt x="3214" y="237"/>
                    </a:cubicBezTo>
                    <a:close/>
                    <a:moveTo>
                      <a:pt x="3156" y="0"/>
                    </a:moveTo>
                    <a:cubicBezTo>
                      <a:pt x="2250" y="0"/>
                      <a:pt x="1356" y="411"/>
                      <a:pt x="781" y="1200"/>
                    </a:cubicBezTo>
                    <a:cubicBezTo>
                      <a:pt x="0" y="2232"/>
                      <a:pt x="0" y="3683"/>
                      <a:pt x="781" y="4715"/>
                    </a:cubicBezTo>
                    <a:cubicBezTo>
                      <a:pt x="1356" y="5504"/>
                      <a:pt x="2250" y="5915"/>
                      <a:pt x="3156" y="5915"/>
                    </a:cubicBezTo>
                    <a:cubicBezTo>
                      <a:pt x="3788" y="5915"/>
                      <a:pt x="4427" y="5714"/>
                      <a:pt x="4966" y="5301"/>
                    </a:cubicBezTo>
                    <a:cubicBezTo>
                      <a:pt x="5468" y="4883"/>
                      <a:pt x="5831" y="4325"/>
                      <a:pt x="5970" y="3655"/>
                    </a:cubicBezTo>
                    <a:cubicBezTo>
                      <a:pt x="6026" y="3488"/>
                      <a:pt x="6026" y="3320"/>
                      <a:pt x="6026" y="3153"/>
                    </a:cubicBezTo>
                    <a:cubicBezTo>
                      <a:pt x="6026" y="3013"/>
                      <a:pt x="6054" y="2985"/>
                      <a:pt x="6026" y="2957"/>
                    </a:cubicBezTo>
                    <a:cubicBezTo>
                      <a:pt x="6026" y="2922"/>
                      <a:pt x="6026" y="2854"/>
                      <a:pt x="6026" y="2762"/>
                    </a:cubicBezTo>
                    <a:cubicBezTo>
                      <a:pt x="6026" y="2595"/>
                      <a:pt x="6026" y="2427"/>
                      <a:pt x="5970" y="2260"/>
                    </a:cubicBezTo>
                    <a:cubicBezTo>
                      <a:pt x="5831" y="1618"/>
                      <a:pt x="5468" y="1032"/>
                      <a:pt x="4966" y="614"/>
                    </a:cubicBezTo>
                    <a:cubicBezTo>
                      <a:pt x="4427" y="201"/>
                      <a:pt x="3788" y="0"/>
                      <a:pt x="315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732;p42">
                <a:extLst>
                  <a:ext uri="{FF2B5EF4-FFF2-40B4-BE49-F238E27FC236}">
                    <a16:creationId xmlns:a16="http://schemas.microsoft.com/office/drawing/2014/main" id="{91DBB2DB-4883-5B45-BE35-3B1770B613EF}"/>
                  </a:ext>
                </a:extLst>
              </p:cNvPr>
              <p:cNvSpPr/>
              <p:nvPr/>
            </p:nvSpPr>
            <p:spPr>
              <a:xfrm>
                <a:off x="4136400" y="1695850"/>
                <a:ext cx="85125" cy="7000"/>
              </a:xfrm>
              <a:custGeom>
                <a:avLst/>
                <a:gdLst/>
                <a:ahLst/>
                <a:cxnLst/>
                <a:rect l="l" t="t" r="r" b="b"/>
                <a:pathLst>
                  <a:path w="3405" h="280" extrusionOk="0">
                    <a:moveTo>
                      <a:pt x="1703" y="0"/>
                    </a:moveTo>
                    <a:cubicBezTo>
                      <a:pt x="754" y="0"/>
                      <a:pt x="1" y="84"/>
                      <a:pt x="1" y="167"/>
                    </a:cubicBezTo>
                    <a:cubicBezTo>
                      <a:pt x="1" y="223"/>
                      <a:pt x="754" y="279"/>
                      <a:pt x="1703" y="279"/>
                    </a:cubicBezTo>
                    <a:cubicBezTo>
                      <a:pt x="2651" y="279"/>
                      <a:pt x="3404" y="223"/>
                      <a:pt x="3404" y="140"/>
                    </a:cubicBezTo>
                    <a:cubicBezTo>
                      <a:pt x="3404" y="56"/>
                      <a:pt x="2651" y="0"/>
                      <a:pt x="17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733;p42">
                <a:extLst>
                  <a:ext uri="{FF2B5EF4-FFF2-40B4-BE49-F238E27FC236}">
                    <a16:creationId xmlns:a16="http://schemas.microsoft.com/office/drawing/2014/main" id="{FBD5073B-E57D-ED46-AC38-55EE509A925F}"/>
                  </a:ext>
                </a:extLst>
              </p:cNvPr>
              <p:cNvSpPr/>
              <p:nvPr/>
            </p:nvSpPr>
            <p:spPr>
              <a:xfrm>
                <a:off x="4353325" y="1740675"/>
                <a:ext cx="31400" cy="15225"/>
              </a:xfrm>
              <a:custGeom>
                <a:avLst/>
                <a:gdLst/>
                <a:ahLst/>
                <a:cxnLst/>
                <a:rect l="l" t="t" r="r" b="b"/>
                <a:pathLst>
                  <a:path w="1256" h="609" extrusionOk="0">
                    <a:moveTo>
                      <a:pt x="541" y="0"/>
                    </a:moveTo>
                    <a:cubicBezTo>
                      <a:pt x="424" y="0"/>
                      <a:pt x="306" y="25"/>
                      <a:pt x="196" y="76"/>
                    </a:cubicBezTo>
                    <a:cubicBezTo>
                      <a:pt x="84" y="160"/>
                      <a:pt x="0" y="216"/>
                      <a:pt x="56" y="272"/>
                    </a:cubicBezTo>
                    <a:cubicBezTo>
                      <a:pt x="62" y="284"/>
                      <a:pt x="80" y="288"/>
                      <a:pt x="108" y="288"/>
                    </a:cubicBezTo>
                    <a:cubicBezTo>
                      <a:pt x="170" y="288"/>
                      <a:pt x="279" y="267"/>
                      <a:pt x="411" y="267"/>
                    </a:cubicBezTo>
                    <a:cubicBezTo>
                      <a:pt x="491" y="267"/>
                      <a:pt x="579" y="275"/>
                      <a:pt x="670" y="300"/>
                    </a:cubicBezTo>
                    <a:cubicBezTo>
                      <a:pt x="987" y="379"/>
                      <a:pt x="1154" y="609"/>
                      <a:pt x="1218" y="609"/>
                    </a:cubicBezTo>
                    <a:cubicBezTo>
                      <a:pt x="1222" y="609"/>
                      <a:pt x="1225" y="608"/>
                      <a:pt x="1228" y="606"/>
                    </a:cubicBezTo>
                    <a:cubicBezTo>
                      <a:pt x="1256" y="606"/>
                      <a:pt x="1256" y="495"/>
                      <a:pt x="1200" y="383"/>
                    </a:cubicBezTo>
                    <a:cubicBezTo>
                      <a:pt x="1064" y="131"/>
                      <a:pt x="807" y="0"/>
                      <a:pt x="5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734;p42">
                <a:extLst>
                  <a:ext uri="{FF2B5EF4-FFF2-40B4-BE49-F238E27FC236}">
                    <a16:creationId xmlns:a16="http://schemas.microsoft.com/office/drawing/2014/main" id="{96CA9F98-C07F-624F-A69F-181C01ADE864}"/>
                  </a:ext>
                </a:extLst>
              </p:cNvPr>
              <p:cNvSpPr/>
              <p:nvPr/>
            </p:nvSpPr>
            <p:spPr>
              <a:xfrm>
                <a:off x="4227075" y="2569775"/>
                <a:ext cx="1021125" cy="613800"/>
              </a:xfrm>
              <a:custGeom>
                <a:avLst/>
                <a:gdLst/>
                <a:ahLst/>
                <a:cxnLst/>
                <a:rect l="l" t="t" r="r" b="b"/>
                <a:pathLst>
                  <a:path w="40845" h="24552" extrusionOk="0">
                    <a:moveTo>
                      <a:pt x="39506" y="1"/>
                    </a:moveTo>
                    <a:lnTo>
                      <a:pt x="25082" y="23073"/>
                    </a:lnTo>
                    <a:lnTo>
                      <a:pt x="1" y="22571"/>
                    </a:lnTo>
                    <a:lnTo>
                      <a:pt x="1" y="24329"/>
                    </a:lnTo>
                    <a:lnTo>
                      <a:pt x="26058" y="24552"/>
                    </a:lnTo>
                    <a:lnTo>
                      <a:pt x="40845" y="949"/>
                    </a:lnTo>
                    <a:lnTo>
                      <a:pt x="39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735;p42">
                <a:extLst>
                  <a:ext uri="{FF2B5EF4-FFF2-40B4-BE49-F238E27FC236}">
                    <a16:creationId xmlns:a16="http://schemas.microsoft.com/office/drawing/2014/main" id="{52EA8738-E242-6C4D-83E4-809E8018C314}"/>
                  </a:ext>
                </a:extLst>
              </p:cNvPr>
              <p:cNvSpPr/>
              <p:nvPr/>
            </p:nvSpPr>
            <p:spPr>
              <a:xfrm>
                <a:off x="4482350" y="2956875"/>
                <a:ext cx="209975" cy="172475"/>
              </a:xfrm>
              <a:custGeom>
                <a:avLst/>
                <a:gdLst/>
                <a:ahLst/>
                <a:cxnLst/>
                <a:rect l="l" t="t" r="r" b="b"/>
                <a:pathLst>
                  <a:path w="8399" h="6899" extrusionOk="0">
                    <a:moveTo>
                      <a:pt x="1898" y="1"/>
                    </a:moveTo>
                    <a:lnTo>
                      <a:pt x="1" y="5441"/>
                    </a:lnTo>
                    <a:lnTo>
                      <a:pt x="4660" y="6613"/>
                    </a:lnTo>
                    <a:cubicBezTo>
                      <a:pt x="4770" y="6640"/>
                      <a:pt x="4880" y="6653"/>
                      <a:pt x="4988" y="6653"/>
                    </a:cubicBezTo>
                    <a:cubicBezTo>
                      <a:pt x="5538" y="6653"/>
                      <a:pt x="6040" y="6312"/>
                      <a:pt x="6250" y="5776"/>
                    </a:cubicBezTo>
                    <a:lnTo>
                      <a:pt x="6864" y="4185"/>
                    </a:lnTo>
                    <a:cubicBezTo>
                      <a:pt x="7003" y="4967"/>
                      <a:pt x="7226" y="5748"/>
                      <a:pt x="7478" y="6501"/>
                    </a:cubicBezTo>
                    <a:cubicBezTo>
                      <a:pt x="7632" y="6743"/>
                      <a:pt x="7890" y="6898"/>
                      <a:pt x="8170" y="6898"/>
                    </a:cubicBezTo>
                    <a:cubicBezTo>
                      <a:pt x="8245" y="6898"/>
                      <a:pt x="8322" y="6887"/>
                      <a:pt x="8398" y="6864"/>
                    </a:cubicBezTo>
                    <a:lnTo>
                      <a:pt x="8398" y="3014"/>
                    </a:lnTo>
                    <a:lnTo>
                      <a:pt x="7143" y="1144"/>
                    </a:lnTo>
                    <a:lnTo>
                      <a:pt x="189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736;p42">
                <a:extLst>
                  <a:ext uri="{FF2B5EF4-FFF2-40B4-BE49-F238E27FC236}">
                    <a16:creationId xmlns:a16="http://schemas.microsoft.com/office/drawing/2014/main" id="{B215495E-A20D-DF49-B1A5-064B937A640F}"/>
                  </a:ext>
                </a:extLst>
              </p:cNvPr>
              <p:cNvSpPr/>
              <p:nvPr/>
            </p:nvSpPr>
            <p:spPr>
              <a:xfrm>
                <a:off x="3519150" y="2055050"/>
                <a:ext cx="816750" cy="1303600"/>
              </a:xfrm>
              <a:custGeom>
                <a:avLst/>
                <a:gdLst/>
                <a:ahLst/>
                <a:cxnLst/>
                <a:rect l="l" t="t" r="r" b="b"/>
                <a:pathLst>
                  <a:path w="32670" h="52144" extrusionOk="0">
                    <a:moveTo>
                      <a:pt x="19976" y="0"/>
                    </a:moveTo>
                    <a:cubicBezTo>
                      <a:pt x="19976" y="0"/>
                      <a:pt x="13057" y="1758"/>
                      <a:pt x="10964" y="4855"/>
                    </a:cubicBezTo>
                    <a:cubicBezTo>
                      <a:pt x="8872" y="7979"/>
                      <a:pt x="6501" y="13168"/>
                      <a:pt x="3962" y="23212"/>
                    </a:cubicBezTo>
                    <a:cubicBezTo>
                      <a:pt x="1730" y="32000"/>
                      <a:pt x="0" y="46006"/>
                      <a:pt x="2427" y="49298"/>
                    </a:cubicBezTo>
                    <a:cubicBezTo>
                      <a:pt x="4073" y="51558"/>
                      <a:pt x="5134" y="52143"/>
                      <a:pt x="5134" y="52143"/>
                    </a:cubicBezTo>
                    <a:lnTo>
                      <a:pt x="10490" y="50218"/>
                    </a:lnTo>
                    <a:cubicBezTo>
                      <a:pt x="15651" y="48377"/>
                      <a:pt x="20394" y="45504"/>
                      <a:pt x="24440" y="41821"/>
                    </a:cubicBezTo>
                    <a:lnTo>
                      <a:pt x="32670" y="34316"/>
                    </a:lnTo>
                    <a:lnTo>
                      <a:pt x="28318" y="30912"/>
                    </a:lnTo>
                    <a:cubicBezTo>
                      <a:pt x="28318" y="30912"/>
                      <a:pt x="31638" y="13029"/>
                      <a:pt x="30745" y="6780"/>
                    </a:cubicBezTo>
                    <a:cubicBezTo>
                      <a:pt x="29964" y="1311"/>
                      <a:pt x="19976" y="0"/>
                      <a:pt x="199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2737;p42">
                <a:extLst>
                  <a:ext uri="{FF2B5EF4-FFF2-40B4-BE49-F238E27FC236}">
                    <a16:creationId xmlns:a16="http://schemas.microsoft.com/office/drawing/2014/main" id="{9E6E5B72-B062-374A-9B97-4269C121D31D}"/>
                  </a:ext>
                </a:extLst>
              </p:cNvPr>
              <p:cNvSpPr/>
              <p:nvPr/>
            </p:nvSpPr>
            <p:spPr>
              <a:xfrm>
                <a:off x="3722100" y="1912500"/>
                <a:ext cx="609625" cy="330800"/>
              </a:xfrm>
              <a:custGeom>
                <a:avLst/>
                <a:gdLst/>
                <a:ahLst/>
                <a:cxnLst/>
                <a:rect l="l" t="t" r="r" b="b"/>
                <a:pathLst>
                  <a:path w="24385" h="13232" extrusionOk="0">
                    <a:moveTo>
                      <a:pt x="10889" y="0"/>
                    </a:moveTo>
                    <a:cubicBezTo>
                      <a:pt x="10270" y="0"/>
                      <a:pt x="9661" y="132"/>
                      <a:pt x="9124" y="429"/>
                    </a:cubicBezTo>
                    <a:cubicBezTo>
                      <a:pt x="8036" y="1015"/>
                      <a:pt x="7366" y="2382"/>
                      <a:pt x="7812" y="3498"/>
                    </a:cubicBezTo>
                    <a:cubicBezTo>
                      <a:pt x="7683" y="3487"/>
                      <a:pt x="7554" y="3482"/>
                      <a:pt x="7426" y="3482"/>
                    </a:cubicBezTo>
                    <a:cubicBezTo>
                      <a:pt x="5265" y="3482"/>
                      <a:pt x="3329" y="4999"/>
                      <a:pt x="2065" y="6790"/>
                    </a:cubicBezTo>
                    <a:cubicBezTo>
                      <a:pt x="810" y="8548"/>
                      <a:pt x="1" y="11198"/>
                      <a:pt x="2316" y="12621"/>
                    </a:cubicBezTo>
                    <a:cubicBezTo>
                      <a:pt x="2955" y="12976"/>
                      <a:pt x="3654" y="13170"/>
                      <a:pt x="4378" y="13170"/>
                    </a:cubicBezTo>
                    <a:cubicBezTo>
                      <a:pt x="4509" y="13170"/>
                      <a:pt x="4640" y="13164"/>
                      <a:pt x="4771" y="13151"/>
                    </a:cubicBezTo>
                    <a:cubicBezTo>
                      <a:pt x="8426" y="12844"/>
                      <a:pt x="10993" y="11756"/>
                      <a:pt x="13671" y="11087"/>
                    </a:cubicBezTo>
                    <a:cubicBezTo>
                      <a:pt x="14363" y="10919"/>
                      <a:pt x="15060" y="10838"/>
                      <a:pt x="15754" y="10838"/>
                    </a:cubicBezTo>
                    <a:cubicBezTo>
                      <a:pt x="17944" y="10838"/>
                      <a:pt x="20094" y="11641"/>
                      <a:pt x="21874" y="13040"/>
                    </a:cubicBezTo>
                    <a:lnTo>
                      <a:pt x="21957" y="13095"/>
                    </a:lnTo>
                    <a:cubicBezTo>
                      <a:pt x="22125" y="13198"/>
                      <a:pt x="22357" y="13232"/>
                      <a:pt x="22593" y="13232"/>
                    </a:cubicBezTo>
                    <a:cubicBezTo>
                      <a:pt x="23064" y="13232"/>
                      <a:pt x="23547" y="13095"/>
                      <a:pt x="23547" y="13095"/>
                    </a:cubicBezTo>
                    <a:cubicBezTo>
                      <a:pt x="24384" y="12370"/>
                      <a:pt x="22487" y="8520"/>
                      <a:pt x="21985" y="7543"/>
                    </a:cubicBezTo>
                    <a:cubicBezTo>
                      <a:pt x="21483" y="6567"/>
                      <a:pt x="20562" y="5870"/>
                      <a:pt x="19697" y="5228"/>
                    </a:cubicBezTo>
                    <a:lnTo>
                      <a:pt x="15764" y="2243"/>
                    </a:lnTo>
                    <a:cubicBezTo>
                      <a:pt x="14843" y="1461"/>
                      <a:pt x="13783" y="820"/>
                      <a:pt x="12667" y="345"/>
                    </a:cubicBezTo>
                    <a:cubicBezTo>
                      <a:pt x="12103" y="125"/>
                      <a:pt x="11491" y="0"/>
                      <a:pt x="108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738;p42">
                <a:extLst>
                  <a:ext uri="{FF2B5EF4-FFF2-40B4-BE49-F238E27FC236}">
                    <a16:creationId xmlns:a16="http://schemas.microsoft.com/office/drawing/2014/main" id="{10680B23-CA41-B841-9F19-136273134282}"/>
                  </a:ext>
                </a:extLst>
              </p:cNvPr>
              <p:cNvSpPr/>
              <p:nvPr/>
            </p:nvSpPr>
            <p:spPr>
              <a:xfrm>
                <a:off x="3830225" y="2271250"/>
                <a:ext cx="703075" cy="852350"/>
              </a:xfrm>
              <a:custGeom>
                <a:avLst/>
                <a:gdLst/>
                <a:ahLst/>
                <a:cxnLst/>
                <a:rect l="l" t="t" r="r" b="b"/>
                <a:pathLst>
                  <a:path w="28123" h="34094" extrusionOk="0">
                    <a:moveTo>
                      <a:pt x="5385" y="1"/>
                    </a:moveTo>
                    <a:lnTo>
                      <a:pt x="809" y="21455"/>
                    </a:lnTo>
                    <a:cubicBezTo>
                      <a:pt x="0" y="25194"/>
                      <a:pt x="2092" y="28960"/>
                      <a:pt x="5691" y="30271"/>
                    </a:cubicBezTo>
                    <a:lnTo>
                      <a:pt x="25639" y="34094"/>
                    </a:lnTo>
                    <a:lnTo>
                      <a:pt x="28122" y="26672"/>
                    </a:lnTo>
                    <a:lnTo>
                      <a:pt x="11941" y="21623"/>
                    </a:lnTo>
                    <a:lnTo>
                      <a:pt x="16684" y="894"/>
                    </a:lnTo>
                    <a:lnTo>
                      <a:pt x="538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739;p42">
                <a:extLst>
                  <a:ext uri="{FF2B5EF4-FFF2-40B4-BE49-F238E27FC236}">
                    <a16:creationId xmlns:a16="http://schemas.microsoft.com/office/drawing/2014/main" id="{104F3037-1B2D-054C-956E-EB520C78D32A}"/>
                  </a:ext>
                </a:extLst>
              </p:cNvPr>
              <p:cNvSpPr/>
              <p:nvPr/>
            </p:nvSpPr>
            <p:spPr>
              <a:xfrm>
                <a:off x="3846250" y="2144300"/>
                <a:ext cx="691225" cy="982775"/>
              </a:xfrm>
              <a:custGeom>
                <a:avLst/>
                <a:gdLst/>
                <a:ahLst/>
                <a:cxnLst/>
                <a:rect l="l" t="t" r="r" b="b"/>
                <a:pathLst>
                  <a:path w="27649" h="39311" extrusionOk="0">
                    <a:moveTo>
                      <a:pt x="10334" y="0"/>
                    </a:moveTo>
                    <a:cubicBezTo>
                      <a:pt x="10303" y="0"/>
                      <a:pt x="10271" y="1"/>
                      <a:pt x="10240" y="1"/>
                    </a:cubicBezTo>
                    <a:cubicBezTo>
                      <a:pt x="8649" y="113"/>
                      <a:pt x="7171" y="866"/>
                      <a:pt x="6166" y="2094"/>
                    </a:cubicBezTo>
                    <a:cubicBezTo>
                      <a:pt x="5218" y="3210"/>
                      <a:pt x="4520" y="4521"/>
                      <a:pt x="4102" y="5916"/>
                    </a:cubicBezTo>
                    <a:cubicBezTo>
                      <a:pt x="3711" y="7199"/>
                      <a:pt x="3432" y="8483"/>
                      <a:pt x="3209" y="9794"/>
                    </a:cubicBezTo>
                    <a:cubicBezTo>
                      <a:pt x="2261" y="14788"/>
                      <a:pt x="1479" y="18833"/>
                      <a:pt x="949" y="21623"/>
                    </a:cubicBezTo>
                    <a:cubicBezTo>
                      <a:pt x="698" y="22990"/>
                      <a:pt x="503" y="24078"/>
                      <a:pt x="363" y="24831"/>
                    </a:cubicBezTo>
                    <a:lnTo>
                      <a:pt x="224" y="25668"/>
                    </a:lnTo>
                    <a:cubicBezTo>
                      <a:pt x="168" y="25864"/>
                      <a:pt x="168" y="25947"/>
                      <a:pt x="168" y="25947"/>
                    </a:cubicBezTo>
                    <a:cubicBezTo>
                      <a:pt x="168" y="25947"/>
                      <a:pt x="196" y="25864"/>
                      <a:pt x="252" y="25668"/>
                    </a:cubicBezTo>
                    <a:cubicBezTo>
                      <a:pt x="280" y="25473"/>
                      <a:pt x="336" y="25194"/>
                      <a:pt x="419" y="24831"/>
                    </a:cubicBezTo>
                    <a:lnTo>
                      <a:pt x="1061" y="21651"/>
                    </a:lnTo>
                    <a:cubicBezTo>
                      <a:pt x="1619" y="18833"/>
                      <a:pt x="2400" y="14816"/>
                      <a:pt x="3377" y="9850"/>
                    </a:cubicBezTo>
                    <a:cubicBezTo>
                      <a:pt x="3628" y="8538"/>
                      <a:pt x="3935" y="7255"/>
                      <a:pt x="4297" y="5972"/>
                    </a:cubicBezTo>
                    <a:cubicBezTo>
                      <a:pt x="4716" y="4605"/>
                      <a:pt x="5413" y="3349"/>
                      <a:pt x="6334" y="2261"/>
                    </a:cubicBezTo>
                    <a:cubicBezTo>
                      <a:pt x="7310" y="1089"/>
                      <a:pt x="8733" y="364"/>
                      <a:pt x="10268" y="280"/>
                    </a:cubicBezTo>
                    <a:cubicBezTo>
                      <a:pt x="10328" y="278"/>
                      <a:pt x="10388" y="277"/>
                      <a:pt x="10448" y="277"/>
                    </a:cubicBezTo>
                    <a:cubicBezTo>
                      <a:pt x="11999" y="277"/>
                      <a:pt x="13460" y="968"/>
                      <a:pt x="14480" y="2149"/>
                    </a:cubicBezTo>
                    <a:cubicBezTo>
                      <a:pt x="15010" y="2791"/>
                      <a:pt x="15401" y="3544"/>
                      <a:pt x="15596" y="4353"/>
                    </a:cubicBezTo>
                    <a:cubicBezTo>
                      <a:pt x="15680" y="4772"/>
                      <a:pt x="15736" y="5190"/>
                      <a:pt x="15736" y="5609"/>
                    </a:cubicBezTo>
                    <a:cubicBezTo>
                      <a:pt x="15680" y="6027"/>
                      <a:pt x="15708" y="6474"/>
                      <a:pt x="15624" y="6892"/>
                    </a:cubicBezTo>
                    <a:cubicBezTo>
                      <a:pt x="15373" y="8622"/>
                      <a:pt x="15010" y="10380"/>
                      <a:pt x="14648" y="12165"/>
                    </a:cubicBezTo>
                    <a:cubicBezTo>
                      <a:pt x="13867" y="15736"/>
                      <a:pt x="13002" y="19419"/>
                      <a:pt x="12053" y="23157"/>
                    </a:cubicBezTo>
                    <a:cubicBezTo>
                      <a:pt x="11746" y="24357"/>
                      <a:pt x="11439" y="25557"/>
                      <a:pt x="11160" y="26645"/>
                    </a:cubicBezTo>
                    <a:lnTo>
                      <a:pt x="11132" y="26784"/>
                    </a:lnTo>
                    <a:lnTo>
                      <a:pt x="11272" y="26812"/>
                    </a:lnTo>
                    <a:lnTo>
                      <a:pt x="27325" y="31822"/>
                    </a:lnTo>
                    <a:lnTo>
                      <a:pt x="27325" y="31822"/>
                    </a:lnTo>
                    <a:cubicBezTo>
                      <a:pt x="26434" y="34333"/>
                      <a:pt x="25596" y="36739"/>
                      <a:pt x="24810" y="39041"/>
                    </a:cubicBezTo>
                    <a:lnTo>
                      <a:pt x="24810" y="39041"/>
                    </a:lnTo>
                    <a:lnTo>
                      <a:pt x="5162" y="35433"/>
                    </a:lnTo>
                    <a:cubicBezTo>
                      <a:pt x="4130" y="35182"/>
                      <a:pt x="3125" y="34763"/>
                      <a:pt x="2233" y="34178"/>
                    </a:cubicBezTo>
                    <a:cubicBezTo>
                      <a:pt x="1591" y="33731"/>
                      <a:pt x="1033" y="33145"/>
                      <a:pt x="615" y="32476"/>
                    </a:cubicBezTo>
                    <a:lnTo>
                      <a:pt x="419" y="32057"/>
                    </a:lnTo>
                    <a:lnTo>
                      <a:pt x="280" y="31695"/>
                    </a:lnTo>
                    <a:lnTo>
                      <a:pt x="168" y="31388"/>
                    </a:lnTo>
                    <a:lnTo>
                      <a:pt x="112" y="31109"/>
                    </a:lnTo>
                    <a:cubicBezTo>
                      <a:pt x="57" y="30941"/>
                      <a:pt x="57" y="30830"/>
                      <a:pt x="29" y="30718"/>
                    </a:cubicBezTo>
                    <a:cubicBezTo>
                      <a:pt x="29" y="30690"/>
                      <a:pt x="1" y="30634"/>
                      <a:pt x="1" y="30606"/>
                    </a:cubicBezTo>
                    <a:cubicBezTo>
                      <a:pt x="1" y="30606"/>
                      <a:pt x="1" y="30662"/>
                      <a:pt x="1" y="30774"/>
                    </a:cubicBezTo>
                    <a:cubicBezTo>
                      <a:pt x="29" y="30858"/>
                      <a:pt x="29" y="30997"/>
                      <a:pt x="57" y="31137"/>
                    </a:cubicBezTo>
                    <a:lnTo>
                      <a:pt x="112" y="31416"/>
                    </a:lnTo>
                    <a:cubicBezTo>
                      <a:pt x="140" y="31527"/>
                      <a:pt x="168" y="31639"/>
                      <a:pt x="224" y="31750"/>
                    </a:cubicBezTo>
                    <a:cubicBezTo>
                      <a:pt x="252" y="31862"/>
                      <a:pt x="308" y="32001"/>
                      <a:pt x="336" y="32141"/>
                    </a:cubicBezTo>
                    <a:lnTo>
                      <a:pt x="559" y="32532"/>
                    </a:lnTo>
                    <a:cubicBezTo>
                      <a:pt x="977" y="33229"/>
                      <a:pt x="1507" y="33843"/>
                      <a:pt x="2177" y="34289"/>
                    </a:cubicBezTo>
                    <a:cubicBezTo>
                      <a:pt x="3070" y="34903"/>
                      <a:pt x="4074" y="35349"/>
                      <a:pt x="5134" y="35600"/>
                    </a:cubicBezTo>
                    <a:cubicBezTo>
                      <a:pt x="9905" y="36521"/>
                      <a:pt x="16684" y="37804"/>
                      <a:pt x="24859" y="39311"/>
                    </a:cubicBezTo>
                    <a:lnTo>
                      <a:pt x="24942" y="39311"/>
                    </a:lnTo>
                    <a:lnTo>
                      <a:pt x="24970" y="39227"/>
                    </a:lnTo>
                    <a:lnTo>
                      <a:pt x="27593" y="31806"/>
                    </a:lnTo>
                    <a:lnTo>
                      <a:pt x="27649" y="31667"/>
                    </a:lnTo>
                    <a:lnTo>
                      <a:pt x="27509" y="31639"/>
                    </a:lnTo>
                    <a:lnTo>
                      <a:pt x="11448" y="26599"/>
                    </a:lnTo>
                    <a:lnTo>
                      <a:pt x="11448" y="26599"/>
                    </a:lnTo>
                    <a:cubicBezTo>
                      <a:pt x="11740" y="25545"/>
                      <a:pt x="12009" y="24393"/>
                      <a:pt x="12304" y="23241"/>
                    </a:cubicBezTo>
                    <a:cubicBezTo>
                      <a:pt x="13253" y="19503"/>
                      <a:pt x="14146" y="15820"/>
                      <a:pt x="14899" y="12249"/>
                    </a:cubicBezTo>
                    <a:cubicBezTo>
                      <a:pt x="15289" y="10463"/>
                      <a:pt x="15624" y="8678"/>
                      <a:pt x="15875" y="6948"/>
                    </a:cubicBezTo>
                    <a:cubicBezTo>
                      <a:pt x="15959" y="6502"/>
                      <a:pt x="15959" y="6055"/>
                      <a:pt x="15987" y="5637"/>
                    </a:cubicBezTo>
                    <a:cubicBezTo>
                      <a:pt x="15987" y="5190"/>
                      <a:pt x="15931" y="4744"/>
                      <a:pt x="15847" y="4326"/>
                    </a:cubicBezTo>
                    <a:cubicBezTo>
                      <a:pt x="15652" y="3461"/>
                      <a:pt x="15234" y="2652"/>
                      <a:pt x="14676" y="1982"/>
                    </a:cubicBezTo>
                    <a:cubicBezTo>
                      <a:pt x="13580" y="722"/>
                      <a:pt x="12001" y="0"/>
                      <a:pt x="10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740;p42">
                <a:extLst>
                  <a:ext uri="{FF2B5EF4-FFF2-40B4-BE49-F238E27FC236}">
                    <a16:creationId xmlns:a16="http://schemas.microsoft.com/office/drawing/2014/main" id="{FDEC228A-FB2B-7D45-AC92-C0C07FBC43F9}"/>
                  </a:ext>
                </a:extLst>
              </p:cNvPr>
              <p:cNvSpPr/>
              <p:nvPr/>
            </p:nvSpPr>
            <p:spPr>
              <a:xfrm>
                <a:off x="4057600" y="2812100"/>
                <a:ext cx="72550" cy="69475"/>
              </a:xfrm>
              <a:custGeom>
                <a:avLst/>
                <a:gdLst/>
                <a:ahLst/>
                <a:cxnLst/>
                <a:rect l="l" t="t" r="r" b="b"/>
                <a:pathLst>
                  <a:path w="2902" h="2779" extrusionOk="0">
                    <a:moveTo>
                      <a:pt x="2649" y="0"/>
                    </a:moveTo>
                    <a:cubicBezTo>
                      <a:pt x="2545" y="0"/>
                      <a:pt x="2413" y="12"/>
                      <a:pt x="2260" y="44"/>
                    </a:cubicBezTo>
                    <a:cubicBezTo>
                      <a:pt x="1228" y="323"/>
                      <a:pt x="391" y="1105"/>
                      <a:pt x="112" y="2137"/>
                    </a:cubicBezTo>
                    <a:cubicBezTo>
                      <a:pt x="0" y="2527"/>
                      <a:pt x="28" y="2779"/>
                      <a:pt x="56" y="2779"/>
                    </a:cubicBezTo>
                    <a:cubicBezTo>
                      <a:pt x="112" y="2779"/>
                      <a:pt x="140" y="2555"/>
                      <a:pt x="279" y="2221"/>
                    </a:cubicBezTo>
                    <a:cubicBezTo>
                      <a:pt x="642" y="1300"/>
                      <a:pt x="1395" y="574"/>
                      <a:pt x="2316" y="268"/>
                    </a:cubicBezTo>
                    <a:cubicBezTo>
                      <a:pt x="2678" y="128"/>
                      <a:pt x="2902" y="100"/>
                      <a:pt x="2902" y="44"/>
                    </a:cubicBezTo>
                    <a:cubicBezTo>
                      <a:pt x="2902" y="27"/>
                      <a:pt x="2809" y="0"/>
                      <a:pt x="26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741;p42">
                <a:extLst>
                  <a:ext uri="{FF2B5EF4-FFF2-40B4-BE49-F238E27FC236}">
                    <a16:creationId xmlns:a16="http://schemas.microsoft.com/office/drawing/2014/main" id="{84342D4F-22D3-064C-88EC-923A5509DCB5}"/>
                  </a:ext>
                </a:extLst>
              </p:cNvPr>
              <p:cNvSpPr/>
              <p:nvPr/>
            </p:nvSpPr>
            <p:spPr>
              <a:xfrm>
                <a:off x="3799525" y="2264275"/>
                <a:ext cx="366900" cy="842100"/>
              </a:xfrm>
              <a:custGeom>
                <a:avLst/>
                <a:gdLst/>
                <a:ahLst/>
                <a:cxnLst/>
                <a:rect l="l" t="t" r="r" b="b"/>
                <a:pathLst>
                  <a:path w="14676" h="33684" extrusionOk="0">
                    <a:moveTo>
                      <a:pt x="6166" y="1"/>
                    </a:moveTo>
                    <a:cubicBezTo>
                      <a:pt x="3767" y="7422"/>
                      <a:pt x="2316" y="15150"/>
                      <a:pt x="1340" y="22906"/>
                    </a:cubicBezTo>
                    <a:cubicBezTo>
                      <a:pt x="1144" y="24692"/>
                      <a:pt x="949" y="26505"/>
                      <a:pt x="1256" y="28291"/>
                    </a:cubicBezTo>
                    <a:cubicBezTo>
                      <a:pt x="1563" y="30076"/>
                      <a:pt x="2428" y="31806"/>
                      <a:pt x="3934" y="32810"/>
                    </a:cubicBezTo>
                    <a:cubicBezTo>
                      <a:pt x="4915" y="33426"/>
                      <a:pt x="6082" y="33683"/>
                      <a:pt x="7251" y="33683"/>
                    </a:cubicBezTo>
                    <a:cubicBezTo>
                      <a:pt x="7778" y="33683"/>
                      <a:pt x="8305" y="33631"/>
                      <a:pt x="8817" y="33536"/>
                    </a:cubicBezTo>
                    <a:cubicBezTo>
                      <a:pt x="10491" y="33229"/>
                      <a:pt x="13141" y="32866"/>
                      <a:pt x="14675" y="32141"/>
                    </a:cubicBezTo>
                    <a:lnTo>
                      <a:pt x="5748" y="30299"/>
                    </a:lnTo>
                    <a:cubicBezTo>
                      <a:pt x="5748" y="30299"/>
                      <a:pt x="1" y="29964"/>
                      <a:pt x="2484" y="18944"/>
                    </a:cubicBezTo>
                    <a:cubicBezTo>
                      <a:pt x="4938" y="7925"/>
                      <a:pt x="6166" y="2"/>
                      <a:pt x="61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742;p42">
                <a:extLst>
                  <a:ext uri="{FF2B5EF4-FFF2-40B4-BE49-F238E27FC236}">
                    <a16:creationId xmlns:a16="http://schemas.microsoft.com/office/drawing/2014/main" id="{1CE641D3-E98A-474C-B2E1-295E664D4584}"/>
                  </a:ext>
                </a:extLst>
              </p:cNvPr>
              <p:cNvSpPr/>
              <p:nvPr/>
            </p:nvSpPr>
            <p:spPr>
              <a:xfrm>
                <a:off x="3762550" y="2098275"/>
                <a:ext cx="308325" cy="181150"/>
              </a:xfrm>
              <a:custGeom>
                <a:avLst/>
                <a:gdLst/>
                <a:ahLst/>
                <a:cxnLst/>
                <a:rect l="l" t="t" r="r" b="b"/>
                <a:pathLst>
                  <a:path w="12333" h="7246" extrusionOk="0">
                    <a:moveTo>
                      <a:pt x="12332" y="1"/>
                    </a:moveTo>
                    <a:lnTo>
                      <a:pt x="12332" y="1"/>
                    </a:lnTo>
                    <a:cubicBezTo>
                      <a:pt x="7813" y="308"/>
                      <a:pt x="3488" y="2037"/>
                      <a:pt x="29" y="4967"/>
                    </a:cubicBezTo>
                    <a:lnTo>
                      <a:pt x="29" y="4799"/>
                    </a:lnTo>
                    <a:lnTo>
                      <a:pt x="29" y="4799"/>
                    </a:lnTo>
                    <a:cubicBezTo>
                      <a:pt x="1" y="5692"/>
                      <a:pt x="85" y="6780"/>
                      <a:pt x="866" y="7143"/>
                    </a:cubicBezTo>
                    <a:cubicBezTo>
                      <a:pt x="1024" y="7214"/>
                      <a:pt x="1187" y="7246"/>
                      <a:pt x="1351" y="7246"/>
                    </a:cubicBezTo>
                    <a:cubicBezTo>
                      <a:pt x="2026" y="7246"/>
                      <a:pt x="2727" y="6716"/>
                      <a:pt x="3265" y="6222"/>
                    </a:cubicBezTo>
                    <a:cubicBezTo>
                      <a:pt x="5971" y="3711"/>
                      <a:pt x="9012" y="1619"/>
                      <a:pt x="123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743;p42">
                <a:extLst>
                  <a:ext uri="{FF2B5EF4-FFF2-40B4-BE49-F238E27FC236}">
                    <a16:creationId xmlns:a16="http://schemas.microsoft.com/office/drawing/2014/main" id="{D66D7827-D104-3748-86D6-D3BD64528BF2}"/>
                  </a:ext>
                </a:extLst>
              </p:cNvPr>
              <p:cNvSpPr/>
              <p:nvPr/>
            </p:nvSpPr>
            <p:spPr>
              <a:xfrm>
                <a:off x="3758375" y="2093850"/>
                <a:ext cx="442225" cy="119550"/>
              </a:xfrm>
              <a:custGeom>
                <a:avLst/>
                <a:gdLst/>
                <a:ahLst/>
                <a:cxnLst/>
                <a:rect l="l" t="t" r="r" b="b"/>
                <a:pathLst>
                  <a:path w="17689" h="4782" extrusionOk="0">
                    <a:moveTo>
                      <a:pt x="11453" y="1"/>
                    </a:moveTo>
                    <a:cubicBezTo>
                      <a:pt x="10475" y="1"/>
                      <a:pt x="9495" y="148"/>
                      <a:pt x="8565" y="429"/>
                    </a:cubicBezTo>
                    <a:cubicBezTo>
                      <a:pt x="7366" y="820"/>
                      <a:pt x="6222" y="1322"/>
                      <a:pt x="5134" y="1963"/>
                    </a:cubicBezTo>
                    <a:lnTo>
                      <a:pt x="2483" y="3470"/>
                    </a:lnTo>
                    <a:cubicBezTo>
                      <a:pt x="1730" y="3916"/>
                      <a:pt x="1116" y="4223"/>
                      <a:pt x="670" y="4446"/>
                    </a:cubicBezTo>
                    <a:cubicBezTo>
                      <a:pt x="447" y="4530"/>
                      <a:pt x="224" y="4642"/>
                      <a:pt x="0" y="4781"/>
                    </a:cubicBezTo>
                    <a:cubicBezTo>
                      <a:pt x="252" y="4725"/>
                      <a:pt x="503" y="4642"/>
                      <a:pt x="726" y="4530"/>
                    </a:cubicBezTo>
                    <a:cubicBezTo>
                      <a:pt x="1368" y="4279"/>
                      <a:pt x="1981" y="3972"/>
                      <a:pt x="2595" y="3665"/>
                    </a:cubicBezTo>
                    <a:cubicBezTo>
                      <a:pt x="3348" y="3247"/>
                      <a:pt x="4241" y="2745"/>
                      <a:pt x="5245" y="2187"/>
                    </a:cubicBezTo>
                    <a:cubicBezTo>
                      <a:pt x="6334" y="1573"/>
                      <a:pt x="7477" y="1099"/>
                      <a:pt x="8649" y="708"/>
                    </a:cubicBezTo>
                    <a:cubicBezTo>
                      <a:pt x="9557" y="427"/>
                      <a:pt x="10499" y="280"/>
                      <a:pt x="11448" y="280"/>
                    </a:cubicBezTo>
                    <a:cubicBezTo>
                      <a:pt x="11724" y="280"/>
                      <a:pt x="12000" y="292"/>
                      <a:pt x="12276" y="317"/>
                    </a:cubicBezTo>
                    <a:cubicBezTo>
                      <a:pt x="13280" y="401"/>
                      <a:pt x="14257" y="624"/>
                      <a:pt x="15205" y="987"/>
                    </a:cubicBezTo>
                    <a:cubicBezTo>
                      <a:pt x="16767" y="1579"/>
                      <a:pt x="17575" y="2301"/>
                      <a:pt x="17655" y="2301"/>
                    </a:cubicBezTo>
                    <a:cubicBezTo>
                      <a:pt x="17658" y="2301"/>
                      <a:pt x="17660" y="2300"/>
                      <a:pt x="17661" y="2298"/>
                    </a:cubicBezTo>
                    <a:cubicBezTo>
                      <a:pt x="17688" y="2270"/>
                      <a:pt x="17633" y="2242"/>
                      <a:pt x="17521" y="2131"/>
                    </a:cubicBezTo>
                    <a:cubicBezTo>
                      <a:pt x="17382" y="2019"/>
                      <a:pt x="17242" y="1908"/>
                      <a:pt x="17075" y="1796"/>
                    </a:cubicBezTo>
                    <a:cubicBezTo>
                      <a:pt x="16517" y="1378"/>
                      <a:pt x="15931" y="1043"/>
                      <a:pt x="15289" y="792"/>
                    </a:cubicBezTo>
                    <a:cubicBezTo>
                      <a:pt x="14341" y="401"/>
                      <a:pt x="13336" y="150"/>
                      <a:pt x="12304" y="38"/>
                    </a:cubicBezTo>
                    <a:cubicBezTo>
                      <a:pt x="12021" y="13"/>
                      <a:pt x="11737" y="1"/>
                      <a:pt x="114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744;p42">
                <a:extLst>
                  <a:ext uri="{FF2B5EF4-FFF2-40B4-BE49-F238E27FC236}">
                    <a16:creationId xmlns:a16="http://schemas.microsoft.com/office/drawing/2014/main" id="{D92C3E0B-36B2-CC41-A6AF-833A8317EC1D}"/>
                  </a:ext>
                </a:extLst>
              </p:cNvPr>
              <p:cNvSpPr/>
              <p:nvPr/>
            </p:nvSpPr>
            <p:spPr>
              <a:xfrm>
                <a:off x="3920200" y="2004825"/>
                <a:ext cx="349450" cy="174425"/>
              </a:xfrm>
              <a:custGeom>
                <a:avLst/>
                <a:gdLst/>
                <a:ahLst/>
                <a:cxnLst/>
                <a:rect l="l" t="t" r="r" b="b"/>
                <a:pathLst>
                  <a:path w="13978" h="6977" extrusionOk="0">
                    <a:moveTo>
                      <a:pt x="28" y="0"/>
                    </a:moveTo>
                    <a:cubicBezTo>
                      <a:pt x="0" y="56"/>
                      <a:pt x="893" y="168"/>
                      <a:pt x="2288" y="530"/>
                    </a:cubicBezTo>
                    <a:cubicBezTo>
                      <a:pt x="5915" y="1423"/>
                      <a:pt x="9290" y="3125"/>
                      <a:pt x="12220" y="5469"/>
                    </a:cubicBezTo>
                    <a:cubicBezTo>
                      <a:pt x="13285" y="6343"/>
                      <a:pt x="13922" y="6976"/>
                      <a:pt x="13975" y="6976"/>
                    </a:cubicBezTo>
                    <a:cubicBezTo>
                      <a:pt x="13976" y="6976"/>
                      <a:pt x="13977" y="6976"/>
                      <a:pt x="13977" y="6975"/>
                    </a:cubicBezTo>
                    <a:cubicBezTo>
                      <a:pt x="13866" y="6780"/>
                      <a:pt x="13726" y="6640"/>
                      <a:pt x="13587" y="6501"/>
                    </a:cubicBezTo>
                    <a:cubicBezTo>
                      <a:pt x="13168" y="6082"/>
                      <a:pt x="12750" y="5692"/>
                      <a:pt x="12331" y="5329"/>
                    </a:cubicBezTo>
                    <a:cubicBezTo>
                      <a:pt x="9458" y="2846"/>
                      <a:pt x="6026" y="1144"/>
                      <a:pt x="2316" y="335"/>
                    </a:cubicBezTo>
                    <a:cubicBezTo>
                      <a:pt x="1758" y="196"/>
                      <a:pt x="1200" y="112"/>
                      <a:pt x="642" y="56"/>
                    </a:cubicBezTo>
                    <a:cubicBezTo>
                      <a:pt x="419" y="0"/>
                      <a:pt x="223"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745;p42">
                <a:extLst>
                  <a:ext uri="{FF2B5EF4-FFF2-40B4-BE49-F238E27FC236}">
                    <a16:creationId xmlns:a16="http://schemas.microsoft.com/office/drawing/2014/main" id="{058E84DB-617F-ED42-A09B-7BC6258920A4}"/>
                  </a:ext>
                </a:extLst>
              </p:cNvPr>
              <p:cNvSpPr/>
              <p:nvPr/>
            </p:nvSpPr>
            <p:spPr>
              <a:xfrm>
                <a:off x="4294025" y="2230800"/>
                <a:ext cx="47450" cy="382250"/>
              </a:xfrm>
              <a:custGeom>
                <a:avLst/>
                <a:gdLst/>
                <a:ahLst/>
                <a:cxnLst/>
                <a:rect l="l" t="t" r="r" b="b"/>
                <a:pathLst>
                  <a:path w="1898" h="15290" extrusionOk="0">
                    <a:moveTo>
                      <a:pt x="1154" y="10932"/>
                    </a:moveTo>
                    <a:cubicBezTo>
                      <a:pt x="1298" y="10932"/>
                      <a:pt x="1435" y="11011"/>
                      <a:pt x="1507" y="11132"/>
                    </a:cubicBezTo>
                    <a:cubicBezTo>
                      <a:pt x="1612" y="11237"/>
                      <a:pt x="1619" y="11414"/>
                      <a:pt x="1528" y="11528"/>
                    </a:cubicBezTo>
                    <a:lnTo>
                      <a:pt x="1528" y="11528"/>
                    </a:lnTo>
                    <a:cubicBezTo>
                      <a:pt x="1521" y="11528"/>
                      <a:pt x="1514" y="11528"/>
                      <a:pt x="1507" y="11528"/>
                    </a:cubicBezTo>
                    <a:cubicBezTo>
                      <a:pt x="1325" y="11528"/>
                      <a:pt x="1183" y="11449"/>
                      <a:pt x="1061" y="11328"/>
                    </a:cubicBezTo>
                    <a:cubicBezTo>
                      <a:pt x="988" y="11225"/>
                      <a:pt x="922" y="11122"/>
                      <a:pt x="872" y="11015"/>
                    </a:cubicBezTo>
                    <a:lnTo>
                      <a:pt x="872" y="11015"/>
                    </a:lnTo>
                    <a:cubicBezTo>
                      <a:pt x="940" y="10981"/>
                      <a:pt x="1012" y="10955"/>
                      <a:pt x="1089" y="10937"/>
                    </a:cubicBezTo>
                    <a:cubicBezTo>
                      <a:pt x="1111" y="10934"/>
                      <a:pt x="1132" y="10932"/>
                      <a:pt x="1154" y="10932"/>
                    </a:cubicBezTo>
                    <a:close/>
                    <a:moveTo>
                      <a:pt x="85" y="1"/>
                    </a:moveTo>
                    <a:cubicBezTo>
                      <a:pt x="57" y="252"/>
                      <a:pt x="57" y="475"/>
                      <a:pt x="85" y="726"/>
                    </a:cubicBezTo>
                    <a:cubicBezTo>
                      <a:pt x="85" y="1256"/>
                      <a:pt x="112" y="1898"/>
                      <a:pt x="140" y="2679"/>
                    </a:cubicBezTo>
                    <a:cubicBezTo>
                      <a:pt x="196" y="4353"/>
                      <a:pt x="308" y="6641"/>
                      <a:pt x="419" y="9179"/>
                    </a:cubicBezTo>
                    <a:cubicBezTo>
                      <a:pt x="475" y="9710"/>
                      <a:pt x="475" y="10212"/>
                      <a:pt x="531" y="10742"/>
                    </a:cubicBezTo>
                    <a:cubicBezTo>
                      <a:pt x="538" y="10810"/>
                      <a:pt x="549" y="10876"/>
                      <a:pt x="566" y="10941"/>
                    </a:cubicBezTo>
                    <a:lnTo>
                      <a:pt x="566" y="10941"/>
                    </a:lnTo>
                    <a:cubicBezTo>
                      <a:pt x="366" y="11106"/>
                      <a:pt x="218" y="11341"/>
                      <a:pt x="168" y="11607"/>
                    </a:cubicBezTo>
                    <a:cubicBezTo>
                      <a:pt x="57" y="12248"/>
                      <a:pt x="1" y="12918"/>
                      <a:pt x="85" y="13560"/>
                    </a:cubicBezTo>
                    <a:cubicBezTo>
                      <a:pt x="140" y="14118"/>
                      <a:pt x="196" y="14536"/>
                      <a:pt x="252" y="14843"/>
                    </a:cubicBezTo>
                    <a:cubicBezTo>
                      <a:pt x="280" y="14982"/>
                      <a:pt x="308" y="15122"/>
                      <a:pt x="364" y="15289"/>
                    </a:cubicBezTo>
                    <a:cubicBezTo>
                      <a:pt x="391" y="15289"/>
                      <a:pt x="308" y="14648"/>
                      <a:pt x="252" y="13532"/>
                    </a:cubicBezTo>
                    <a:cubicBezTo>
                      <a:pt x="196" y="12918"/>
                      <a:pt x="252" y="12276"/>
                      <a:pt x="391" y="11635"/>
                    </a:cubicBezTo>
                    <a:cubicBezTo>
                      <a:pt x="421" y="11456"/>
                      <a:pt x="514" y="11294"/>
                      <a:pt x="649" y="11169"/>
                    </a:cubicBezTo>
                    <a:lnTo>
                      <a:pt x="649" y="11169"/>
                    </a:lnTo>
                    <a:cubicBezTo>
                      <a:pt x="703" y="11283"/>
                      <a:pt x="776" y="11392"/>
                      <a:pt x="866" y="11495"/>
                    </a:cubicBezTo>
                    <a:cubicBezTo>
                      <a:pt x="1004" y="11680"/>
                      <a:pt x="1220" y="11788"/>
                      <a:pt x="1464" y="11788"/>
                    </a:cubicBezTo>
                    <a:cubicBezTo>
                      <a:pt x="1515" y="11788"/>
                      <a:pt x="1566" y="11784"/>
                      <a:pt x="1619" y="11774"/>
                    </a:cubicBezTo>
                    <a:lnTo>
                      <a:pt x="1675" y="11774"/>
                    </a:lnTo>
                    <a:cubicBezTo>
                      <a:pt x="1870" y="11551"/>
                      <a:pt x="1898" y="11216"/>
                      <a:pt x="1731" y="10993"/>
                    </a:cubicBezTo>
                    <a:cubicBezTo>
                      <a:pt x="1592" y="10808"/>
                      <a:pt x="1396" y="10700"/>
                      <a:pt x="1174" y="10700"/>
                    </a:cubicBezTo>
                    <a:cubicBezTo>
                      <a:pt x="1128" y="10700"/>
                      <a:pt x="1081" y="10704"/>
                      <a:pt x="1033" y="10714"/>
                    </a:cubicBezTo>
                    <a:cubicBezTo>
                      <a:pt x="951" y="10730"/>
                      <a:pt x="872" y="10757"/>
                      <a:pt x="796" y="10794"/>
                    </a:cubicBezTo>
                    <a:lnTo>
                      <a:pt x="796" y="10794"/>
                    </a:lnTo>
                    <a:cubicBezTo>
                      <a:pt x="790" y="10767"/>
                      <a:pt x="785" y="10741"/>
                      <a:pt x="782" y="10714"/>
                    </a:cubicBezTo>
                    <a:cubicBezTo>
                      <a:pt x="726" y="10240"/>
                      <a:pt x="726" y="9682"/>
                      <a:pt x="698" y="9152"/>
                    </a:cubicBezTo>
                    <a:cubicBezTo>
                      <a:pt x="559" y="6641"/>
                      <a:pt x="419" y="4325"/>
                      <a:pt x="308" y="2679"/>
                    </a:cubicBezTo>
                    <a:cubicBezTo>
                      <a:pt x="252" y="1898"/>
                      <a:pt x="196" y="1228"/>
                      <a:pt x="168" y="726"/>
                    </a:cubicBezTo>
                    <a:cubicBezTo>
                      <a:pt x="168" y="475"/>
                      <a:pt x="140" y="224"/>
                      <a:pt x="8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746;p42">
                <a:extLst>
                  <a:ext uri="{FF2B5EF4-FFF2-40B4-BE49-F238E27FC236}">
                    <a16:creationId xmlns:a16="http://schemas.microsoft.com/office/drawing/2014/main" id="{D0617FAE-7655-B640-AD8A-DFC27E96984A}"/>
                  </a:ext>
                </a:extLst>
              </p:cNvPr>
              <p:cNvSpPr/>
              <p:nvPr/>
            </p:nvSpPr>
            <p:spPr>
              <a:xfrm>
                <a:off x="3603525" y="3048950"/>
                <a:ext cx="482675" cy="282500"/>
              </a:xfrm>
              <a:custGeom>
                <a:avLst/>
                <a:gdLst/>
                <a:ahLst/>
                <a:cxnLst/>
                <a:rect l="l" t="t" r="r" b="b"/>
                <a:pathLst>
                  <a:path w="19307" h="11300" extrusionOk="0">
                    <a:moveTo>
                      <a:pt x="19307" y="0"/>
                    </a:moveTo>
                    <a:lnTo>
                      <a:pt x="19307" y="0"/>
                    </a:lnTo>
                    <a:cubicBezTo>
                      <a:pt x="19056" y="168"/>
                      <a:pt x="18833" y="363"/>
                      <a:pt x="18610" y="558"/>
                    </a:cubicBezTo>
                    <a:cubicBezTo>
                      <a:pt x="18163" y="893"/>
                      <a:pt x="17494" y="1395"/>
                      <a:pt x="16684" y="2009"/>
                    </a:cubicBezTo>
                    <a:cubicBezTo>
                      <a:pt x="14592" y="3599"/>
                      <a:pt x="12388" y="5078"/>
                      <a:pt x="10100" y="6417"/>
                    </a:cubicBezTo>
                    <a:cubicBezTo>
                      <a:pt x="7813" y="7756"/>
                      <a:pt x="5469" y="8956"/>
                      <a:pt x="3042" y="10016"/>
                    </a:cubicBezTo>
                    <a:cubicBezTo>
                      <a:pt x="2093" y="10435"/>
                      <a:pt x="1340" y="10741"/>
                      <a:pt x="810" y="10965"/>
                    </a:cubicBezTo>
                    <a:cubicBezTo>
                      <a:pt x="531" y="11048"/>
                      <a:pt x="252" y="11160"/>
                      <a:pt x="1" y="11299"/>
                    </a:cubicBezTo>
                    <a:cubicBezTo>
                      <a:pt x="280" y="11244"/>
                      <a:pt x="587" y="11160"/>
                      <a:pt x="838" y="11048"/>
                    </a:cubicBezTo>
                    <a:cubicBezTo>
                      <a:pt x="1396" y="10853"/>
                      <a:pt x="2177" y="10574"/>
                      <a:pt x="3098" y="10183"/>
                    </a:cubicBezTo>
                    <a:cubicBezTo>
                      <a:pt x="5581" y="9179"/>
                      <a:pt x="7952" y="8007"/>
                      <a:pt x="10240" y="6668"/>
                    </a:cubicBezTo>
                    <a:cubicBezTo>
                      <a:pt x="12528" y="5301"/>
                      <a:pt x="14732" y="3795"/>
                      <a:pt x="16824" y="2176"/>
                    </a:cubicBezTo>
                    <a:cubicBezTo>
                      <a:pt x="17633" y="1535"/>
                      <a:pt x="18247" y="1005"/>
                      <a:pt x="18665" y="614"/>
                    </a:cubicBezTo>
                    <a:cubicBezTo>
                      <a:pt x="18916" y="447"/>
                      <a:pt x="19112" y="223"/>
                      <a:pt x="193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747;p42">
                <a:extLst>
                  <a:ext uri="{FF2B5EF4-FFF2-40B4-BE49-F238E27FC236}">
                    <a16:creationId xmlns:a16="http://schemas.microsoft.com/office/drawing/2014/main" id="{4E7D6EE2-BA36-F14A-9D66-D333615C0336}"/>
                  </a:ext>
                </a:extLst>
              </p:cNvPr>
              <p:cNvSpPr/>
              <p:nvPr/>
            </p:nvSpPr>
            <p:spPr>
              <a:xfrm>
                <a:off x="3653050" y="3309750"/>
                <a:ext cx="32800" cy="39875"/>
              </a:xfrm>
              <a:custGeom>
                <a:avLst/>
                <a:gdLst/>
                <a:ahLst/>
                <a:cxnLst/>
                <a:rect l="l" t="t" r="r" b="b"/>
                <a:pathLst>
                  <a:path w="1312" h="1595" extrusionOk="0">
                    <a:moveTo>
                      <a:pt x="65" y="1"/>
                    </a:moveTo>
                    <a:cubicBezTo>
                      <a:pt x="62" y="1"/>
                      <a:pt x="59" y="1"/>
                      <a:pt x="57" y="3"/>
                    </a:cubicBezTo>
                    <a:cubicBezTo>
                      <a:pt x="1" y="58"/>
                      <a:pt x="224" y="449"/>
                      <a:pt x="559" y="895"/>
                    </a:cubicBezTo>
                    <a:cubicBezTo>
                      <a:pt x="853" y="1296"/>
                      <a:pt x="1147" y="1595"/>
                      <a:pt x="1244" y="1595"/>
                    </a:cubicBezTo>
                    <a:cubicBezTo>
                      <a:pt x="1249" y="1595"/>
                      <a:pt x="1253" y="1594"/>
                      <a:pt x="1256" y="1593"/>
                    </a:cubicBezTo>
                    <a:cubicBezTo>
                      <a:pt x="1312" y="1537"/>
                      <a:pt x="1089" y="1146"/>
                      <a:pt x="754" y="700"/>
                    </a:cubicBezTo>
                    <a:cubicBezTo>
                      <a:pt x="460" y="299"/>
                      <a:pt x="141"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748;p42">
                <a:extLst>
                  <a:ext uri="{FF2B5EF4-FFF2-40B4-BE49-F238E27FC236}">
                    <a16:creationId xmlns:a16="http://schemas.microsoft.com/office/drawing/2014/main" id="{40E8CC51-6A73-5C45-B656-1F64FB733130}"/>
                  </a:ext>
                </a:extLst>
              </p:cNvPr>
              <p:cNvSpPr/>
              <p:nvPr/>
            </p:nvSpPr>
            <p:spPr>
              <a:xfrm>
                <a:off x="3726300" y="3276275"/>
                <a:ext cx="39075" cy="40025"/>
              </a:xfrm>
              <a:custGeom>
                <a:avLst/>
                <a:gdLst/>
                <a:ahLst/>
                <a:cxnLst/>
                <a:rect l="l" t="t" r="r" b="b"/>
                <a:pathLst>
                  <a:path w="1563" h="1601" extrusionOk="0">
                    <a:moveTo>
                      <a:pt x="91" y="1"/>
                    </a:moveTo>
                    <a:cubicBezTo>
                      <a:pt x="88" y="1"/>
                      <a:pt x="86" y="1"/>
                      <a:pt x="84" y="2"/>
                    </a:cubicBezTo>
                    <a:cubicBezTo>
                      <a:pt x="0" y="30"/>
                      <a:pt x="223" y="477"/>
                      <a:pt x="614" y="951"/>
                    </a:cubicBezTo>
                    <a:cubicBezTo>
                      <a:pt x="994" y="1356"/>
                      <a:pt x="1396" y="1600"/>
                      <a:pt x="1489" y="1600"/>
                    </a:cubicBezTo>
                    <a:cubicBezTo>
                      <a:pt x="1498" y="1600"/>
                      <a:pt x="1504" y="1598"/>
                      <a:pt x="1507" y="1593"/>
                    </a:cubicBezTo>
                    <a:cubicBezTo>
                      <a:pt x="1562" y="1509"/>
                      <a:pt x="1228" y="1174"/>
                      <a:pt x="837" y="756"/>
                    </a:cubicBezTo>
                    <a:cubicBezTo>
                      <a:pt x="434" y="352"/>
                      <a:pt x="160" y="1"/>
                      <a:pt x="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749;p42">
                <a:extLst>
                  <a:ext uri="{FF2B5EF4-FFF2-40B4-BE49-F238E27FC236}">
                    <a16:creationId xmlns:a16="http://schemas.microsoft.com/office/drawing/2014/main" id="{3812A935-ADD4-8D48-8496-56828D5F7C9D}"/>
                  </a:ext>
                </a:extLst>
              </p:cNvPr>
              <p:cNvSpPr/>
              <p:nvPr/>
            </p:nvSpPr>
            <p:spPr>
              <a:xfrm>
                <a:off x="3818350" y="3232250"/>
                <a:ext cx="47450" cy="50500"/>
              </a:xfrm>
              <a:custGeom>
                <a:avLst/>
                <a:gdLst/>
                <a:ahLst/>
                <a:cxnLst/>
                <a:rect l="l" t="t" r="r" b="b"/>
                <a:pathLst>
                  <a:path w="1898" h="2020" extrusionOk="0">
                    <a:moveTo>
                      <a:pt x="71" y="1"/>
                    </a:moveTo>
                    <a:cubicBezTo>
                      <a:pt x="65" y="1"/>
                      <a:pt x="60" y="2"/>
                      <a:pt x="57" y="6"/>
                    </a:cubicBezTo>
                    <a:cubicBezTo>
                      <a:pt x="1" y="62"/>
                      <a:pt x="363" y="536"/>
                      <a:pt x="838" y="1094"/>
                    </a:cubicBezTo>
                    <a:cubicBezTo>
                      <a:pt x="1308" y="1642"/>
                      <a:pt x="1729" y="2020"/>
                      <a:pt x="1827" y="2020"/>
                    </a:cubicBezTo>
                    <a:cubicBezTo>
                      <a:pt x="1833" y="2020"/>
                      <a:pt x="1839" y="2018"/>
                      <a:pt x="1842" y="2014"/>
                    </a:cubicBezTo>
                    <a:cubicBezTo>
                      <a:pt x="1898" y="1959"/>
                      <a:pt x="1535" y="1484"/>
                      <a:pt x="1061" y="926"/>
                    </a:cubicBezTo>
                    <a:cubicBezTo>
                      <a:pt x="589" y="402"/>
                      <a:pt x="166"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750;p42">
                <a:extLst>
                  <a:ext uri="{FF2B5EF4-FFF2-40B4-BE49-F238E27FC236}">
                    <a16:creationId xmlns:a16="http://schemas.microsoft.com/office/drawing/2014/main" id="{6BF4BF44-A553-B145-94E0-20C1FBDC3D26}"/>
                  </a:ext>
                </a:extLst>
              </p:cNvPr>
              <p:cNvSpPr/>
              <p:nvPr/>
            </p:nvSpPr>
            <p:spPr>
              <a:xfrm>
                <a:off x="3922975" y="3168800"/>
                <a:ext cx="50250" cy="56750"/>
              </a:xfrm>
              <a:custGeom>
                <a:avLst/>
                <a:gdLst/>
                <a:ahLst/>
                <a:cxnLst/>
                <a:rect l="l" t="t" r="r" b="b"/>
                <a:pathLst>
                  <a:path w="2010" h="2270" extrusionOk="0">
                    <a:moveTo>
                      <a:pt x="69" y="0"/>
                    </a:moveTo>
                    <a:cubicBezTo>
                      <a:pt x="64" y="0"/>
                      <a:pt x="59" y="2"/>
                      <a:pt x="56" y="5"/>
                    </a:cubicBezTo>
                    <a:cubicBezTo>
                      <a:pt x="1" y="33"/>
                      <a:pt x="391" y="619"/>
                      <a:pt x="921" y="1233"/>
                    </a:cubicBezTo>
                    <a:cubicBezTo>
                      <a:pt x="1397" y="1813"/>
                      <a:pt x="1847" y="2269"/>
                      <a:pt x="1941" y="2269"/>
                    </a:cubicBezTo>
                    <a:cubicBezTo>
                      <a:pt x="1946" y="2269"/>
                      <a:pt x="1951" y="2268"/>
                      <a:pt x="1954" y="2265"/>
                    </a:cubicBezTo>
                    <a:cubicBezTo>
                      <a:pt x="2009" y="2237"/>
                      <a:pt x="1619" y="1651"/>
                      <a:pt x="1117" y="1037"/>
                    </a:cubicBezTo>
                    <a:cubicBezTo>
                      <a:pt x="615" y="456"/>
                      <a:pt x="163"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751;p42">
                <a:extLst>
                  <a:ext uri="{FF2B5EF4-FFF2-40B4-BE49-F238E27FC236}">
                    <a16:creationId xmlns:a16="http://schemas.microsoft.com/office/drawing/2014/main" id="{1677BBFB-2EEE-A64C-A679-E38FCDB62B0D}"/>
                  </a:ext>
                </a:extLst>
              </p:cNvPr>
              <p:cNvSpPr/>
              <p:nvPr/>
            </p:nvSpPr>
            <p:spPr>
              <a:xfrm>
                <a:off x="4018525" y="3103900"/>
                <a:ext cx="54425" cy="47050"/>
              </a:xfrm>
              <a:custGeom>
                <a:avLst/>
                <a:gdLst/>
                <a:ahLst/>
                <a:cxnLst/>
                <a:rect l="l" t="t" r="r" b="b"/>
                <a:pathLst>
                  <a:path w="2177" h="1882" extrusionOk="0">
                    <a:moveTo>
                      <a:pt x="69" y="1"/>
                    </a:moveTo>
                    <a:cubicBezTo>
                      <a:pt x="63" y="1"/>
                      <a:pt x="58" y="3"/>
                      <a:pt x="57" y="6"/>
                    </a:cubicBezTo>
                    <a:cubicBezTo>
                      <a:pt x="1" y="62"/>
                      <a:pt x="419" y="536"/>
                      <a:pt x="977" y="1039"/>
                    </a:cubicBezTo>
                    <a:cubicBezTo>
                      <a:pt x="1523" y="1533"/>
                      <a:pt x="1997" y="1881"/>
                      <a:pt x="2104" y="1881"/>
                    </a:cubicBezTo>
                    <a:cubicBezTo>
                      <a:pt x="2111" y="1881"/>
                      <a:pt x="2117" y="1879"/>
                      <a:pt x="2121" y="1876"/>
                    </a:cubicBezTo>
                    <a:cubicBezTo>
                      <a:pt x="2177" y="1820"/>
                      <a:pt x="1731" y="1345"/>
                      <a:pt x="1173" y="843"/>
                    </a:cubicBezTo>
                    <a:cubicBezTo>
                      <a:pt x="627" y="349"/>
                      <a:pt x="153"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752;p42">
                <a:extLst>
                  <a:ext uri="{FF2B5EF4-FFF2-40B4-BE49-F238E27FC236}">
                    <a16:creationId xmlns:a16="http://schemas.microsoft.com/office/drawing/2014/main" id="{7E5C3930-ACCB-324A-A2A2-6B158CBD0E0B}"/>
                  </a:ext>
                </a:extLst>
              </p:cNvPr>
              <p:cNvSpPr/>
              <p:nvPr/>
            </p:nvSpPr>
            <p:spPr>
              <a:xfrm>
                <a:off x="4964300" y="2049225"/>
                <a:ext cx="67675" cy="61175"/>
              </a:xfrm>
              <a:custGeom>
                <a:avLst/>
                <a:gdLst/>
                <a:ahLst/>
                <a:cxnLst/>
                <a:rect l="l" t="t" r="r" b="b"/>
                <a:pathLst>
                  <a:path w="2707" h="2447" extrusionOk="0">
                    <a:moveTo>
                      <a:pt x="1348" y="1"/>
                    </a:moveTo>
                    <a:cubicBezTo>
                      <a:pt x="789" y="1"/>
                      <a:pt x="287" y="385"/>
                      <a:pt x="168" y="931"/>
                    </a:cubicBezTo>
                    <a:cubicBezTo>
                      <a:pt x="1" y="1600"/>
                      <a:pt x="419" y="2270"/>
                      <a:pt x="1061" y="2409"/>
                    </a:cubicBezTo>
                    <a:cubicBezTo>
                      <a:pt x="1161" y="2434"/>
                      <a:pt x="1262" y="2446"/>
                      <a:pt x="1360" y="2446"/>
                    </a:cubicBezTo>
                    <a:cubicBezTo>
                      <a:pt x="1919" y="2446"/>
                      <a:pt x="2421" y="2062"/>
                      <a:pt x="2540" y="1516"/>
                    </a:cubicBezTo>
                    <a:cubicBezTo>
                      <a:pt x="2707" y="847"/>
                      <a:pt x="2288" y="177"/>
                      <a:pt x="1647" y="38"/>
                    </a:cubicBezTo>
                    <a:cubicBezTo>
                      <a:pt x="1547" y="13"/>
                      <a:pt x="1446" y="1"/>
                      <a:pt x="134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753;p42">
                <a:extLst>
                  <a:ext uri="{FF2B5EF4-FFF2-40B4-BE49-F238E27FC236}">
                    <a16:creationId xmlns:a16="http://schemas.microsoft.com/office/drawing/2014/main" id="{50945DD8-D557-A94D-93F1-770A71717E57}"/>
                  </a:ext>
                </a:extLst>
              </p:cNvPr>
              <p:cNvSpPr/>
              <p:nvPr/>
            </p:nvSpPr>
            <p:spPr>
              <a:xfrm>
                <a:off x="4900875" y="1978925"/>
                <a:ext cx="195825" cy="66725"/>
              </a:xfrm>
              <a:custGeom>
                <a:avLst/>
                <a:gdLst/>
                <a:ahLst/>
                <a:cxnLst/>
                <a:rect l="l" t="t" r="r" b="b"/>
                <a:pathLst>
                  <a:path w="7833" h="2669" extrusionOk="0">
                    <a:moveTo>
                      <a:pt x="3935" y="0"/>
                    </a:moveTo>
                    <a:cubicBezTo>
                      <a:pt x="2676" y="0"/>
                      <a:pt x="1418" y="496"/>
                      <a:pt x="473" y="1483"/>
                    </a:cubicBezTo>
                    <a:cubicBezTo>
                      <a:pt x="1" y="1977"/>
                      <a:pt x="454" y="2669"/>
                      <a:pt x="980" y="2669"/>
                    </a:cubicBezTo>
                    <a:cubicBezTo>
                      <a:pt x="1138" y="2669"/>
                      <a:pt x="1302" y="2607"/>
                      <a:pt x="1450" y="2459"/>
                    </a:cubicBezTo>
                    <a:cubicBezTo>
                      <a:pt x="2115" y="1737"/>
                      <a:pt x="3017" y="1374"/>
                      <a:pt x="3924" y="1374"/>
                    </a:cubicBezTo>
                    <a:cubicBezTo>
                      <a:pt x="4803" y="1374"/>
                      <a:pt x="5687" y="1716"/>
                      <a:pt x="6360" y="2403"/>
                    </a:cubicBezTo>
                    <a:cubicBezTo>
                      <a:pt x="6499" y="2549"/>
                      <a:pt x="6658" y="2610"/>
                      <a:pt x="6814" y="2610"/>
                    </a:cubicBezTo>
                    <a:cubicBezTo>
                      <a:pt x="7345" y="2610"/>
                      <a:pt x="7833" y="1902"/>
                      <a:pt x="7336" y="1427"/>
                    </a:cubicBezTo>
                    <a:cubicBezTo>
                      <a:pt x="6398" y="475"/>
                      <a:pt x="5166" y="0"/>
                      <a:pt x="39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754;p42">
                <a:extLst>
                  <a:ext uri="{FF2B5EF4-FFF2-40B4-BE49-F238E27FC236}">
                    <a16:creationId xmlns:a16="http://schemas.microsoft.com/office/drawing/2014/main" id="{9BF85BB3-6C3F-294F-BAD4-6F18007A6044}"/>
                  </a:ext>
                </a:extLst>
              </p:cNvPr>
              <p:cNvSpPr/>
              <p:nvPr/>
            </p:nvSpPr>
            <p:spPr>
              <a:xfrm>
                <a:off x="4795600" y="1797650"/>
                <a:ext cx="406525" cy="104925"/>
              </a:xfrm>
              <a:custGeom>
                <a:avLst/>
                <a:gdLst/>
                <a:ahLst/>
                <a:cxnLst/>
                <a:rect l="l" t="t" r="r" b="b"/>
                <a:pathLst>
                  <a:path w="16261" h="4197" extrusionOk="0">
                    <a:moveTo>
                      <a:pt x="8195" y="1"/>
                    </a:moveTo>
                    <a:cubicBezTo>
                      <a:pt x="8159" y="1"/>
                      <a:pt x="8124" y="1"/>
                      <a:pt x="8088" y="1"/>
                    </a:cubicBezTo>
                    <a:cubicBezTo>
                      <a:pt x="5214" y="1"/>
                      <a:pt x="2676" y="1173"/>
                      <a:pt x="527" y="3042"/>
                    </a:cubicBezTo>
                    <a:cubicBezTo>
                      <a:pt x="1" y="3481"/>
                      <a:pt x="492" y="4196"/>
                      <a:pt x="1052" y="4196"/>
                    </a:cubicBezTo>
                    <a:cubicBezTo>
                      <a:pt x="1204" y="4196"/>
                      <a:pt x="1361" y="4144"/>
                      <a:pt x="1504" y="4019"/>
                    </a:cubicBezTo>
                    <a:cubicBezTo>
                      <a:pt x="3345" y="2401"/>
                      <a:pt x="5577" y="1396"/>
                      <a:pt x="8060" y="1368"/>
                    </a:cubicBezTo>
                    <a:cubicBezTo>
                      <a:pt x="8097" y="1368"/>
                      <a:pt x="8133" y="1368"/>
                      <a:pt x="8170" y="1368"/>
                    </a:cubicBezTo>
                    <a:cubicBezTo>
                      <a:pt x="10614" y="1368"/>
                      <a:pt x="12969" y="2286"/>
                      <a:pt x="14784" y="3963"/>
                    </a:cubicBezTo>
                    <a:cubicBezTo>
                      <a:pt x="14925" y="4092"/>
                      <a:pt x="15083" y="4147"/>
                      <a:pt x="15236" y="4147"/>
                    </a:cubicBezTo>
                    <a:cubicBezTo>
                      <a:pt x="15777" y="4147"/>
                      <a:pt x="16260" y="3465"/>
                      <a:pt x="15760" y="2987"/>
                    </a:cubicBezTo>
                    <a:cubicBezTo>
                      <a:pt x="13694" y="1086"/>
                      <a:pt x="11002" y="1"/>
                      <a:pt x="81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755;p42">
                <a:extLst>
                  <a:ext uri="{FF2B5EF4-FFF2-40B4-BE49-F238E27FC236}">
                    <a16:creationId xmlns:a16="http://schemas.microsoft.com/office/drawing/2014/main" id="{90CD0812-C49E-4E49-AF2C-1A8FFA67BFF3}"/>
                  </a:ext>
                </a:extLst>
              </p:cNvPr>
              <p:cNvSpPr/>
              <p:nvPr/>
            </p:nvSpPr>
            <p:spPr>
              <a:xfrm>
                <a:off x="4838150" y="1886400"/>
                <a:ext cx="320025" cy="96075"/>
              </a:xfrm>
              <a:custGeom>
                <a:avLst/>
                <a:gdLst/>
                <a:ahLst/>
                <a:cxnLst/>
                <a:rect l="l" t="t" r="r" b="b"/>
                <a:pathLst>
                  <a:path w="12801" h="3843" extrusionOk="0">
                    <a:moveTo>
                      <a:pt x="6463" y="1"/>
                    </a:moveTo>
                    <a:cubicBezTo>
                      <a:pt x="4266" y="1"/>
                      <a:pt x="2073" y="887"/>
                      <a:pt x="471" y="2645"/>
                    </a:cubicBezTo>
                    <a:cubicBezTo>
                      <a:pt x="1" y="3137"/>
                      <a:pt x="465" y="3843"/>
                      <a:pt x="984" y="3843"/>
                    </a:cubicBezTo>
                    <a:cubicBezTo>
                      <a:pt x="1142" y="3843"/>
                      <a:pt x="1305" y="3777"/>
                      <a:pt x="1448" y="3621"/>
                    </a:cubicBezTo>
                    <a:cubicBezTo>
                      <a:pt x="2781" y="2132"/>
                      <a:pt x="4620" y="1385"/>
                      <a:pt x="6460" y="1385"/>
                    </a:cubicBezTo>
                    <a:cubicBezTo>
                      <a:pt x="8240" y="1385"/>
                      <a:pt x="10022" y="2083"/>
                      <a:pt x="11352" y="3482"/>
                    </a:cubicBezTo>
                    <a:cubicBezTo>
                      <a:pt x="11493" y="3630"/>
                      <a:pt x="11654" y="3692"/>
                      <a:pt x="11810" y="3692"/>
                    </a:cubicBezTo>
                    <a:cubicBezTo>
                      <a:pt x="12331" y="3692"/>
                      <a:pt x="12801" y="2999"/>
                      <a:pt x="12328" y="2505"/>
                    </a:cubicBezTo>
                    <a:cubicBezTo>
                      <a:pt x="10723" y="831"/>
                      <a:pt x="8591" y="1"/>
                      <a:pt x="646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Rectangle 20">
            <a:extLst>
              <a:ext uri="{FF2B5EF4-FFF2-40B4-BE49-F238E27FC236}">
                <a16:creationId xmlns:a16="http://schemas.microsoft.com/office/drawing/2014/main" id="{59EF9667-3230-844A-A460-2EF92B33E0B4}"/>
              </a:ext>
            </a:extLst>
          </p:cNvPr>
          <p:cNvSpPr/>
          <p:nvPr/>
        </p:nvSpPr>
        <p:spPr>
          <a:xfrm>
            <a:off x="755053" y="2245830"/>
            <a:ext cx="2078966" cy="938719"/>
          </a:xfrm>
          <a:prstGeom prst="rect">
            <a:avLst/>
          </a:prstGeom>
        </p:spPr>
        <p:txBody>
          <a:bodyPr wrap="square">
            <a:spAutoFit/>
          </a:bodyPr>
          <a:lstStyle/>
          <a:p>
            <a:pPr marL="171450" lvl="1" indent="-171450">
              <a:buFont typeface="Arial" panose="020B0604020202020204" pitchFamily="34" charset="0"/>
              <a:buChar char="•"/>
            </a:pPr>
            <a:r>
              <a:rPr lang="en-US" sz="1100" dirty="0">
                <a:solidFill>
                  <a:schemeClr val="tx1"/>
                </a:solidFill>
              </a:rPr>
              <a:t>NoSQL Database</a:t>
            </a:r>
          </a:p>
          <a:p>
            <a:pPr marL="171450" lvl="1" indent="-171450">
              <a:buFont typeface="Arial" panose="020B0604020202020204" pitchFamily="34" charset="0"/>
              <a:buChar char="•"/>
            </a:pPr>
            <a:r>
              <a:rPr lang="en-US" sz="1100" dirty="0">
                <a:solidFill>
                  <a:schemeClr val="tx1"/>
                </a:solidFill>
              </a:rPr>
              <a:t>Smaller Storage size for files</a:t>
            </a:r>
          </a:p>
          <a:p>
            <a:pPr marL="171450" lvl="1" indent="-171450">
              <a:buFont typeface="Arial" panose="020B0604020202020204" pitchFamily="34" charset="0"/>
              <a:buChar char="•"/>
            </a:pPr>
            <a:r>
              <a:rPr lang="en-US" sz="1100" dirty="0">
                <a:solidFill>
                  <a:schemeClr val="tx1"/>
                </a:solidFill>
              </a:rPr>
              <a:t>Easy syntax to work with angular and express</a:t>
            </a:r>
          </a:p>
        </p:txBody>
      </p:sp>
      <p:sp>
        <p:nvSpPr>
          <p:cNvPr id="369" name="Google Shape;2783;p43">
            <a:extLst>
              <a:ext uri="{FF2B5EF4-FFF2-40B4-BE49-F238E27FC236}">
                <a16:creationId xmlns:a16="http://schemas.microsoft.com/office/drawing/2014/main" id="{73C1390F-C2F4-D241-BC54-FCDBD87EAB19}"/>
              </a:ext>
            </a:extLst>
          </p:cNvPr>
          <p:cNvSpPr/>
          <p:nvPr/>
        </p:nvSpPr>
        <p:spPr>
          <a:xfrm>
            <a:off x="8333243" y="4315952"/>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784;p43">
            <a:extLst>
              <a:ext uri="{FF2B5EF4-FFF2-40B4-BE49-F238E27FC236}">
                <a16:creationId xmlns:a16="http://schemas.microsoft.com/office/drawing/2014/main" id="{D20FE8EC-8F61-CF46-BC8F-29B6F1A3C195}"/>
              </a:ext>
            </a:extLst>
          </p:cNvPr>
          <p:cNvSpPr/>
          <p:nvPr/>
        </p:nvSpPr>
        <p:spPr>
          <a:xfrm>
            <a:off x="7546985" y="538861"/>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785;p43">
            <a:extLst>
              <a:ext uri="{FF2B5EF4-FFF2-40B4-BE49-F238E27FC236}">
                <a16:creationId xmlns:a16="http://schemas.microsoft.com/office/drawing/2014/main" id="{DFFB803C-612D-EC4D-8FAD-0866D73329B9}"/>
              </a:ext>
            </a:extLst>
          </p:cNvPr>
          <p:cNvSpPr/>
          <p:nvPr/>
        </p:nvSpPr>
        <p:spPr>
          <a:xfrm>
            <a:off x="8183216" y="-2775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31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1933248" y="179255"/>
            <a:ext cx="5307297" cy="1106690"/>
          </a:xfrm>
        </p:spPr>
        <p:txBody>
          <a:bodyPr/>
          <a:lstStyle/>
          <a:p>
            <a:r>
              <a:rPr lang="en-US" sz="7200" dirty="0"/>
              <a:t>Project Closure</a:t>
            </a:r>
          </a:p>
        </p:txBody>
      </p:sp>
      <p:sp>
        <p:nvSpPr>
          <p:cNvPr id="22" name="TextBox 21">
            <a:extLst>
              <a:ext uri="{FF2B5EF4-FFF2-40B4-BE49-F238E27FC236}">
                <a16:creationId xmlns:a16="http://schemas.microsoft.com/office/drawing/2014/main" id="{98DAD3FC-875B-AA44-A708-A5008379C635}"/>
              </a:ext>
            </a:extLst>
          </p:cNvPr>
          <p:cNvSpPr txBox="1"/>
          <p:nvPr/>
        </p:nvSpPr>
        <p:spPr>
          <a:xfrm>
            <a:off x="4024055" y="2927654"/>
            <a:ext cx="1202573" cy="276999"/>
          </a:xfrm>
          <a:prstGeom prst="rect">
            <a:avLst/>
          </a:prstGeom>
          <a:noFill/>
        </p:spPr>
        <p:txBody>
          <a:bodyPr wrap="none" rtlCol="0">
            <a:spAutoFit/>
          </a:bodyPr>
          <a:lstStyle/>
          <a:p>
            <a:pPr algn="ctr"/>
            <a:r>
              <a:rPr lang="en-US" sz="1200" b="1" dirty="0">
                <a:solidFill>
                  <a:schemeClr val="tx1"/>
                </a:solidFill>
              </a:rPr>
              <a:t>Project Value</a:t>
            </a:r>
          </a:p>
        </p:txBody>
      </p:sp>
      <p:sp>
        <p:nvSpPr>
          <p:cNvPr id="24" name="TextBox 23">
            <a:extLst>
              <a:ext uri="{FF2B5EF4-FFF2-40B4-BE49-F238E27FC236}">
                <a16:creationId xmlns:a16="http://schemas.microsoft.com/office/drawing/2014/main" id="{ECFCEA14-21F9-8E49-903A-E1DFC9F1ABAA}"/>
              </a:ext>
            </a:extLst>
          </p:cNvPr>
          <p:cNvSpPr txBox="1"/>
          <p:nvPr/>
        </p:nvSpPr>
        <p:spPr>
          <a:xfrm>
            <a:off x="3420530" y="3316847"/>
            <a:ext cx="2409634" cy="769441"/>
          </a:xfrm>
          <a:prstGeom prst="rect">
            <a:avLst/>
          </a:prstGeom>
          <a:noFill/>
        </p:spPr>
        <p:txBody>
          <a:bodyPr wrap="none" rtlCol="0">
            <a:spAutoFit/>
          </a:bodyPr>
          <a:lstStyle/>
          <a:p>
            <a:pPr algn="ctr"/>
            <a:r>
              <a:rPr lang="en-US" sz="1100" dirty="0">
                <a:solidFill>
                  <a:schemeClr val="tx1"/>
                </a:solidFill>
              </a:rPr>
              <a:t>Rids business’ of the of the use</a:t>
            </a:r>
          </a:p>
          <a:p>
            <a:pPr algn="ctr"/>
            <a:r>
              <a:rPr lang="en-US" sz="1100" dirty="0">
                <a:solidFill>
                  <a:schemeClr val="tx1"/>
                </a:solidFill>
              </a:rPr>
              <a:t>For paper documentation. Will help </a:t>
            </a:r>
          </a:p>
          <a:p>
            <a:pPr algn="ctr"/>
            <a:r>
              <a:rPr lang="en-US" sz="1100" dirty="0">
                <a:solidFill>
                  <a:schemeClr val="tx1"/>
                </a:solidFill>
              </a:rPr>
              <a:t>Keep important business files safe.</a:t>
            </a:r>
          </a:p>
          <a:p>
            <a:pPr algn="ctr"/>
            <a:r>
              <a:rPr lang="en-US" sz="1100" dirty="0">
                <a:solidFill>
                  <a:schemeClr val="tx1"/>
                </a:solidFill>
              </a:rPr>
              <a:t>Helps reduce waste.</a:t>
            </a:r>
          </a:p>
        </p:txBody>
      </p:sp>
      <p:sp>
        <p:nvSpPr>
          <p:cNvPr id="44" name="TextBox 43">
            <a:extLst>
              <a:ext uri="{FF2B5EF4-FFF2-40B4-BE49-F238E27FC236}">
                <a16:creationId xmlns:a16="http://schemas.microsoft.com/office/drawing/2014/main" id="{FF88264E-180D-3E4C-94F8-F319A84A6AE9}"/>
              </a:ext>
            </a:extLst>
          </p:cNvPr>
          <p:cNvSpPr txBox="1"/>
          <p:nvPr/>
        </p:nvSpPr>
        <p:spPr>
          <a:xfrm>
            <a:off x="7075858" y="2927654"/>
            <a:ext cx="1492716" cy="276999"/>
          </a:xfrm>
          <a:prstGeom prst="rect">
            <a:avLst/>
          </a:prstGeom>
          <a:noFill/>
        </p:spPr>
        <p:txBody>
          <a:bodyPr wrap="none" rtlCol="0">
            <a:spAutoFit/>
          </a:bodyPr>
          <a:lstStyle/>
          <a:p>
            <a:r>
              <a:rPr lang="en-US" sz="1200" b="1" dirty="0">
                <a:solidFill>
                  <a:schemeClr val="tx1"/>
                </a:solidFill>
              </a:rPr>
              <a:t>Lessons Learned</a:t>
            </a:r>
          </a:p>
        </p:txBody>
      </p:sp>
      <p:sp>
        <p:nvSpPr>
          <p:cNvPr id="53" name="TextBox 52">
            <a:extLst>
              <a:ext uri="{FF2B5EF4-FFF2-40B4-BE49-F238E27FC236}">
                <a16:creationId xmlns:a16="http://schemas.microsoft.com/office/drawing/2014/main" id="{712BCF3A-19A0-8148-B0F3-BF941DBD2443}"/>
              </a:ext>
            </a:extLst>
          </p:cNvPr>
          <p:cNvSpPr txBox="1"/>
          <p:nvPr/>
        </p:nvSpPr>
        <p:spPr>
          <a:xfrm>
            <a:off x="819966" y="2835321"/>
            <a:ext cx="1354858" cy="461665"/>
          </a:xfrm>
          <a:prstGeom prst="rect">
            <a:avLst/>
          </a:prstGeom>
          <a:noFill/>
        </p:spPr>
        <p:txBody>
          <a:bodyPr wrap="none" rtlCol="0">
            <a:spAutoFit/>
          </a:bodyPr>
          <a:lstStyle/>
          <a:p>
            <a:r>
              <a:rPr lang="en-US" sz="1200" b="1" dirty="0">
                <a:solidFill>
                  <a:schemeClr val="tx1"/>
                </a:solidFill>
              </a:rPr>
              <a:t>Closure Activity</a:t>
            </a:r>
          </a:p>
          <a:p>
            <a:r>
              <a:rPr lang="en-US" sz="1200" b="1" dirty="0">
                <a:solidFill>
                  <a:schemeClr val="tx1"/>
                </a:solidFill>
              </a:rPr>
              <a:t> Confirmation</a:t>
            </a:r>
          </a:p>
        </p:txBody>
      </p:sp>
      <p:sp>
        <p:nvSpPr>
          <p:cNvPr id="78" name="TextBox 77">
            <a:extLst>
              <a:ext uri="{FF2B5EF4-FFF2-40B4-BE49-F238E27FC236}">
                <a16:creationId xmlns:a16="http://schemas.microsoft.com/office/drawing/2014/main" id="{23E34FE8-CD5F-FD45-9265-CE4454BF1831}"/>
              </a:ext>
            </a:extLst>
          </p:cNvPr>
          <p:cNvSpPr txBox="1"/>
          <p:nvPr/>
        </p:nvSpPr>
        <p:spPr>
          <a:xfrm>
            <a:off x="324645" y="3316847"/>
            <a:ext cx="2345514" cy="600164"/>
          </a:xfrm>
          <a:prstGeom prst="rect">
            <a:avLst/>
          </a:prstGeom>
          <a:noFill/>
        </p:spPr>
        <p:txBody>
          <a:bodyPr wrap="none" rtlCol="0">
            <a:spAutoFit/>
          </a:bodyPr>
          <a:lstStyle/>
          <a:p>
            <a:pPr algn="ctr"/>
            <a:r>
              <a:rPr lang="en-US" sz="1100" dirty="0">
                <a:solidFill>
                  <a:schemeClr val="tx1"/>
                </a:solidFill>
              </a:rPr>
              <a:t>As of right now our project is not</a:t>
            </a:r>
          </a:p>
          <a:p>
            <a:pPr algn="ctr"/>
            <a:r>
              <a:rPr lang="en-US" sz="1100" dirty="0">
                <a:solidFill>
                  <a:schemeClr val="tx1"/>
                </a:solidFill>
              </a:rPr>
              <a:t>In the ideal form that we would like</a:t>
            </a:r>
          </a:p>
          <a:p>
            <a:pPr algn="ctr"/>
            <a:r>
              <a:rPr lang="en-US" sz="1100" dirty="0">
                <a:solidFill>
                  <a:schemeClr val="tx1"/>
                </a:solidFill>
              </a:rPr>
              <a:t>It to be in</a:t>
            </a:r>
          </a:p>
        </p:txBody>
      </p:sp>
      <p:sp>
        <p:nvSpPr>
          <p:cNvPr id="79" name="TextBox 78">
            <a:extLst>
              <a:ext uri="{FF2B5EF4-FFF2-40B4-BE49-F238E27FC236}">
                <a16:creationId xmlns:a16="http://schemas.microsoft.com/office/drawing/2014/main" id="{1C3D0041-2BE3-6F4A-8516-E77311DF0D5B}"/>
              </a:ext>
            </a:extLst>
          </p:cNvPr>
          <p:cNvSpPr txBox="1"/>
          <p:nvPr/>
        </p:nvSpPr>
        <p:spPr>
          <a:xfrm>
            <a:off x="6730418" y="3252038"/>
            <a:ext cx="2183611" cy="600164"/>
          </a:xfrm>
          <a:prstGeom prst="rect">
            <a:avLst/>
          </a:prstGeom>
          <a:noFill/>
        </p:spPr>
        <p:txBody>
          <a:bodyPr wrap="none" rtlCol="0">
            <a:spAutoFit/>
          </a:bodyPr>
          <a:lstStyle/>
          <a:p>
            <a:pPr algn="ctr"/>
            <a:r>
              <a:rPr lang="en-US" sz="1100" dirty="0">
                <a:solidFill>
                  <a:schemeClr val="tx1"/>
                </a:solidFill>
              </a:rPr>
              <a:t>Time Management, Focus, </a:t>
            </a:r>
          </a:p>
          <a:p>
            <a:pPr algn="ctr"/>
            <a:r>
              <a:rPr lang="en-US" sz="1100" dirty="0">
                <a:solidFill>
                  <a:schemeClr val="tx1"/>
                </a:solidFill>
              </a:rPr>
              <a:t>Knowledge And Team Work are</a:t>
            </a:r>
          </a:p>
          <a:p>
            <a:pPr algn="ctr"/>
            <a:r>
              <a:rPr lang="en-US" sz="1100" dirty="0">
                <a:solidFill>
                  <a:schemeClr val="tx1"/>
                </a:solidFill>
              </a:rPr>
              <a:t>Vital for any type of project.</a:t>
            </a:r>
          </a:p>
        </p:txBody>
      </p:sp>
      <p:sp>
        <p:nvSpPr>
          <p:cNvPr id="30" name="Google Shape;13457;p56">
            <a:extLst>
              <a:ext uri="{FF2B5EF4-FFF2-40B4-BE49-F238E27FC236}">
                <a16:creationId xmlns:a16="http://schemas.microsoft.com/office/drawing/2014/main" id="{5F393E31-117E-4A47-B993-FE3B7C365A2A}"/>
              </a:ext>
            </a:extLst>
          </p:cNvPr>
          <p:cNvSpPr/>
          <p:nvPr/>
        </p:nvSpPr>
        <p:spPr>
          <a:xfrm>
            <a:off x="7326646" y="1770779"/>
            <a:ext cx="1186853" cy="972829"/>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3787;p57">
            <a:extLst>
              <a:ext uri="{FF2B5EF4-FFF2-40B4-BE49-F238E27FC236}">
                <a16:creationId xmlns:a16="http://schemas.microsoft.com/office/drawing/2014/main" id="{A971CE81-FF5D-5047-8479-E94D21008A02}"/>
              </a:ext>
            </a:extLst>
          </p:cNvPr>
          <p:cNvGrpSpPr/>
          <p:nvPr/>
        </p:nvGrpSpPr>
        <p:grpSpPr>
          <a:xfrm>
            <a:off x="4015863" y="1684974"/>
            <a:ext cx="1005120" cy="1058634"/>
            <a:chOff x="870939" y="1975821"/>
            <a:chExt cx="332375" cy="350071"/>
          </a:xfrm>
          <a:solidFill>
            <a:schemeClr val="tx1"/>
          </a:solidFill>
        </p:grpSpPr>
        <p:sp>
          <p:nvSpPr>
            <p:cNvPr id="32" name="Google Shape;13788;p57">
              <a:extLst>
                <a:ext uri="{FF2B5EF4-FFF2-40B4-BE49-F238E27FC236}">
                  <a16:creationId xmlns:a16="http://schemas.microsoft.com/office/drawing/2014/main" id="{70FB2473-EE6A-8F40-8DE6-0F617D4BD4F0}"/>
                </a:ext>
              </a:extLst>
            </p:cNvPr>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89;p57">
              <a:extLst>
                <a:ext uri="{FF2B5EF4-FFF2-40B4-BE49-F238E27FC236}">
                  <a16:creationId xmlns:a16="http://schemas.microsoft.com/office/drawing/2014/main" id="{87F1CBBC-ED92-164A-B778-25FEECC86C7A}"/>
                </a:ext>
              </a:extLst>
            </p:cNvPr>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90;p57">
              <a:extLst>
                <a:ext uri="{FF2B5EF4-FFF2-40B4-BE49-F238E27FC236}">
                  <a16:creationId xmlns:a16="http://schemas.microsoft.com/office/drawing/2014/main" id="{2DA59E86-72F7-FC4E-8303-5C6D436FCC3F}"/>
                </a:ext>
              </a:extLst>
            </p:cNvPr>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91;p57">
              <a:extLst>
                <a:ext uri="{FF2B5EF4-FFF2-40B4-BE49-F238E27FC236}">
                  <a16:creationId xmlns:a16="http://schemas.microsoft.com/office/drawing/2014/main" id="{61D49D87-B052-864E-AF3D-ADE19C02DD41}"/>
                </a:ext>
              </a:extLst>
            </p:cNvPr>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3761;p57">
            <a:extLst>
              <a:ext uri="{FF2B5EF4-FFF2-40B4-BE49-F238E27FC236}">
                <a16:creationId xmlns:a16="http://schemas.microsoft.com/office/drawing/2014/main" id="{8564470A-5BBA-3444-9F39-25CB46553BA4}"/>
              </a:ext>
            </a:extLst>
          </p:cNvPr>
          <p:cNvGrpSpPr/>
          <p:nvPr/>
        </p:nvGrpSpPr>
        <p:grpSpPr>
          <a:xfrm>
            <a:off x="759949" y="1623213"/>
            <a:ext cx="1321186" cy="1120395"/>
            <a:chOff x="2661459" y="2015001"/>
            <a:chExt cx="322508" cy="273494"/>
          </a:xfrm>
          <a:solidFill>
            <a:schemeClr val="tx1"/>
          </a:solidFill>
        </p:grpSpPr>
        <p:sp>
          <p:nvSpPr>
            <p:cNvPr id="37" name="Google Shape;13762;p57">
              <a:extLst>
                <a:ext uri="{FF2B5EF4-FFF2-40B4-BE49-F238E27FC236}">
                  <a16:creationId xmlns:a16="http://schemas.microsoft.com/office/drawing/2014/main" id="{8F541373-6DE7-F749-91DF-160CC6F182CE}"/>
                </a:ext>
              </a:extLst>
            </p:cNvPr>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63;p57">
              <a:extLst>
                <a:ext uri="{FF2B5EF4-FFF2-40B4-BE49-F238E27FC236}">
                  <a16:creationId xmlns:a16="http://schemas.microsoft.com/office/drawing/2014/main" id="{D7C0A1E4-9744-874C-A778-B19CF7B2C968}"/>
                </a:ext>
              </a:extLst>
            </p:cNvPr>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040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grpSp>
        <p:nvGrpSpPr>
          <p:cNvPr id="2767" name="Google Shape;2767;p43"/>
          <p:cNvGrpSpPr/>
          <p:nvPr/>
        </p:nvGrpSpPr>
        <p:grpSpPr>
          <a:xfrm>
            <a:off x="214724" y="3580713"/>
            <a:ext cx="601898" cy="1032943"/>
            <a:chOff x="545575" y="3482250"/>
            <a:chExt cx="732325" cy="1256775"/>
          </a:xfrm>
        </p:grpSpPr>
        <p:sp>
          <p:nvSpPr>
            <p:cNvPr id="2768" name="Google Shape;2768;p43"/>
            <p:cNvSpPr/>
            <p:nvPr/>
          </p:nvSpPr>
          <p:spPr>
            <a:xfrm>
              <a:off x="545575" y="3482250"/>
              <a:ext cx="732325" cy="956000"/>
            </a:xfrm>
            <a:custGeom>
              <a:avLst/>
              <a:gdLst/>
              <a:ahLst/>
              <a:cxnLst/>
              <a:rect l="l" t="t" r="r" b="b"/>
              <a:pathLst>
                <a:path w="29293" h="38240" extrusionOk="0">
                  <a:moveTo>
                    <a:pt x="3707" y="0"/>
                  </a:moveTo>
                  <a:cubicBezTo>
                    <a:pt x="2287" y="0"/>
                    <a:pt x="812" y="847"/>
                    <a:pt x="433" y="2228"/>
                  </a:cubicBezTo>
                  <a:cubicBezTo>
                    <a:pt x="1" y="3669"/>
                    <a:pt x="836" y="5195"/>
                    <a:pt x="1758" y="6405"/>
                  </a:cubicBezTo>
                  <a:cubicBezTo>
                    <a:pt x="3111" y="8191"/>
                    <a:pt x="4724" y="9803"/>
                    <a:pt x="6539" y="11128"/>
                  </a:cubicBezTo>
                  <a:cubicBezTo>
                    <a:pt x="6913" y="11330"/>
                    <a:pt x="7173" y="11647"/>
                    <a:pt x="7345" y="12021"/>
                  </a:cubicBezTo>
                  <a:cubicBezTo>
                    <a:pt x="7547" y="12712"/>
                    <a:pt x="6884" y="13404"/>
                    <a:pt x="6164" y="13605"/>
                  </a:cubicBezTo>
                  <a:cubicBezTo>
                    <a:pt x="5387" y="13836"/>
                    <a:pt x="4523" y="13749"/>
                    <a:pt x="3716" y="13836"/>
                  </a:cubicBezTo>
                  <a:cubicBezTo>
                    <a:pt x="2881" y="13893"/>
                    <a:pt x="1988" y="14239"/>
                    <a:pt x="1642" y="14988"/>
                  </a:cubicBezTo>
                  <a:cubicBezTo>
                    <a:pt x="1182" y="16054"/>
                    <a:pt x="2074" y="17177"/>
                    <a:pt x="2939" y="17926"/>
                  </a:cubicBezTo>
                  <a:cubicBezTo>
                    <a:pt x="4667" y="19452"/>
                    <a:pt x="6683" y="20633"/>
                    <a:pt x="8814" y="21468"/>
                  </a:cubicBezTo>
                  <a:cubicBezTo>
                    <a:pt x="9592" y="21785"/>
                    <a:pt x="10398" y="22045"/>
                    <a:pt x="11003" y="22592"/>
                  </a:cubicBezTo>
                  <a:cubicBezTo>
                    <a:pt x="11637" y="23139"/>
                    <a:pt x="11983" y="24089"/>
                    <a:pt x="11579" y="24810"/>
                  </a:cubicBezTo>
                  <a:cubicBezTo>
                    <a:pt x="11261" y="25379"/>
                    <a:pt x="10582" y="25642"/>
                    <a:pt x="9913" y="25642"/>
                  </a:cubicBezTo>
                  <a:cubicBezTo>
                    <a:pt x="9736" y="25642"/>
                    <a:pt x="9559" y="25623"/>
                    <a:pt x="9390" y="25587"/>
                  </a:cubicBezTo>
                  <a:cubicBezTo>
                    <a:pt x="8584" y="25414"/>
                    <a:pt x="7864" y="24954"/>
                    <a:pt x="7115" y="24666"/>
                  </a:cubicBezTo>
                  <a:cubicBezTo>
                    <a:pt x="6551" y="24440"/>
                    <a:pt x="5920" y="24311"/>
                    <a:pt x="5305" y="24311"/>
                  </a:cubicBezTo>
                  <a:cubicBezTo>
                    <a:pt x="4349" y="24311"/>
                    <a:pt x="3430" y="24621"/>
                    <a:pt x="2852" y="25357"/>
                  </a:cubicBezTo>
                  <a:cubicBezTo>
                    <a:pt x="2247" y="26192"/>
                    <a:pt x="2074" y="27287"/>
                    <a:pt x="2420" y="28266"/>
                  </a:cubicBezTo>
                  <a:cubicBezTo>
                    <a:pt x="2737" y="29216"/>
                    <a:pt x="3255" y="30109"/>
                    <a:pt x="3947" y="30887"/>
                  </a:cubicBezTo>
                  <a:cubicBezTo>
                    <a:pt x="6193" y="33652"/>
                    <a:pt x="9131" y="35812"/>
                    <a:pt x="12472" y="37079"/>
                  </a:cubicBezTo>
                  <a:cubicBezTo>
                    <a:pt x="14424" y="37809"/>
                    <a:pt x="16306" y="38239"/>
                    <a:pt x="18212" y="38239"/>
                  </a:cubicBezTo>
                  <a:cubicBezTo>
                    <a:pt x="19541" y="38239"/>
                    <a:pt x="20881" y="38030"/>
                    <a:pt x="22265" y="37569"/>
                  </a:cubicBezTo>
                  <a:cubicBezTo>
                    <a:pt x="27824" y="33940"/>
                    <a:pt x="29206" y="26999"/>
                    <a:pt x="29149" y="20720"/>
                  </a:cubicBezTo>
                  <a:cubicBezTo>
                    <a:pt x="29149" y="19683"/>
                    <a:pt x="29293" y="18559"/>
                    <a:pt x="28803" y="17638"/>
                  </a:cubicBezTo>
                  <a:cubicBezTo>
                    <a:pt x="28419" y="16914"/>
                    <a:pt x="27626" y="16350"/>
                    <a:pt x="26830" y="16350"/>
                  </a:cubicBezTo>
                  <a:cubicBezTo>
                    <a:pt x="26611" y="16350"/>
                    <a:pt x="26393" y="16393"/>
                    <a:pt x="26182" y="16486"/>
                  </a:cubicBezTo>
                  <a:cubicBezTo>
                    <a:pt x="25405" y="16831"/>
                    <a:pt x="25030" y="17724"/>
                    <a:pt x="24569" y="18444"/>
                  </a:cubicBezTo>
                  <a:cubicBezTo>
                    <a:pt x="23964" y="19452"/>
                    <a:pt x="23072" y="20230"/>
                    <a:pt x="22035" y="20748"/>
                  </a:cubicBezTo>
                  <a:cubicBezTo>
                    <a:pt x="21609" y="20944"/>
                    <a:pt x="21128" y="21095"/>
                    <a:pt x="20667" y="21095"/>
                  </a:cubicBezTo>
                  <a:cubicBezTo>
                    <a:pt x="20380" y="21095"/>
                    <a:pt x="20100" y="21036"/>
                    <a:pt x="19846" y="20892"/>
                  </a:cubicBezTo>
                  <a:cubicBezTo>
                    <a:pt x="18953" y="20374"/>
                    <a:pt x="18866" y="19107"/>
                    <a:pt x="18895" y="18070"/>
                  </a:cubicBezTo>
                  <a:cubicBezTo>
                    <a:pt x="18953" y="16140"/>
                    <a:pt x="19010" y="14181"/>
                    <a:pt x="19068" y="12252"/>
                  </a:cubicBezTo>
                  <a:cubicBezTo>
                    <a:pt x="19154" y="11215"/>
                    <a:pt x="19068" y="10178"/>
                    <a:pt x="18838" y="9141"/>
                  </a:cubicBezTo>
                  <a:cubicBezTo>
                    <a:pt x="18521" y="8162"/>
                    <a:pt x="17829" y="7211"/>
                    <a:pt x="16821" y="6923"/>
                  </a:cubicBezTo>
                  <a:cubicBezTo>
                    <a:pt x="16633" y="6862"/>
                    <a:pt x="16435" y="6833"/>
                    <a:pt x="16235" y="6833"/>
                  </a:cubicBezTo>
                  <a:cubicBezTo>
                    <a:pt x="15394" y="6833"/>
                    <a:pt x="14531" y="7347"/>
                    <a:pt x="14344" y="8162"/>
                  </a:cubicBezTo>
                  <a:cubicBezTo>
                    <a:pt x="14287" y="8594"/>
                    <a:pt x="14258" y="9026"/>
                    <a:pt x="14287" y="9458"/>
                  </a:cubicBezTo>
                  <a:cubicBezTo>
                    <a:pt x="14287" y="9919"/>
                    <a:pt x="14028" y="10322"/>
                    <a:pt x="13624" y="10495"/>
                  </a:cubicBezTo>
                  <a:cubicBezTo>
                    <a:pt x="13562" y="10511"/>
                    <a:pt x="13501" y="10519"/>
                    <a:pt x="13440" y="10519"/>
                  </a:cubicBezTo>
                  <a:cubicBezTo>
                    <a:pt x="13078" y="10519"/>
                    <a:pt x="12744" y="10248"/>
                    <a:pt x="12472" y="9976"/>
                  </a:cubicBezTo>
                  <a:cubicBezTo>
                    <a:pt x="11406" y="8911"/>
                    <a:pt x="10715" y="7528"/>
                    <a:pt x="10053" y="6174"/>
                  </a:cubicBezTo>
                  <a:cubicBezTo>
                    <a:pt x="9390" y="4792"/>
                    <a:pt x="8757" y="3409"/>
                    <a:pt x="7806" y="2228"/>
                  </a:cubicBezTo>
                  <a:cubicBezTo>
                    <a:pt x="6827" y="1076"/>
                    <a:pt x="5502" y="126"/>
                    <a:pt x="3975" y="11"/>
                  </a:cubicBezTo>
                  <a:cubicBezTo>
                    <a:pt x="3886" y="4"/>
                    <a:pt x="3797" y="0"/>
                    <a:pt x="37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595275" y="3503375"/>
              <a:ext cx="511250" cy="1235650"/>
            </a:xfrm>
            <a:custGeom>
              <a:avLst/>
              <a:gdLst/>
              <a:ahLst/>
              <a:cxnLst/>
              <a:rect l="l" t="t" r="r" b="b"/>
              <a:pathLst>
                <a:path w="20450" h="49426" extrusionOk="0">
                  <a:moveTo>
                    <a:pt x="0" y="1"/>
                  </a:moveTo>
                  <a:cubicBezTo>
                    <a:pt x="29" y="30"/>
                    <a:pt x="58" y="58"/>
                    <a:pt x="115" y="87"/>
                  </a:cubicBezTo>
                  <a:lnTo>
                    <a:pt x="403" y="375"/>
                  </a:lnTo>
                  <a:cubicBezTo>
                    <a:pt x="691" y="635"/>
                    <a:pt x="1095" y="980"/>
                    <a:pt x="1584" y="1470"/>
                  </a:cubicBezTo>
                  <a:cubicBezTo>
                    <a:pt x="2996" y="2824"/>
                    <a:pt x="4320" y="4292"/>
                    <a:pt x="5530" y="5848"/>
                  </a:cubicBezTo>
                  <a:cubicBezTo>
                    <a:pt x="6279" y="6856"/>
                    <a:pt x="7057" y="7950"/>
                    <a:pt x="7892" y="9160"/>
                  </a:cubicBezTo>
                  <a:cubicBezTo>
                    <a:pt x="8727" y="10370"/>
                    <a:pt x="9591" y="11695"/>
                    <a:pt x="10455" y="13077"/>
                  </a:cubicBezTo>
                  <a:cubicBezTo>
                    <a:pt x="11348" y="14517"/>
                    <a:pt x="12184" y="16044"/>
                    <a:pt x="12932" y="17570"/>
                  </a:cubicBezTo>
                  <a:cubicBezTo>
                    <a:pt x="13336" y="18377"/>
                    <a:pt x="13652" y="19241"/>
                    <a:pt x="14027" y="20105"/>
                  </a:cubicBezTo>
                  <a:lnTo>
                    <a:pt x="15093" y="22697"/>
                  </a:lnTo>
                  <a:cubicBezTo>
                    <a:pt x="16446" y="26010"/>
                    <a:pt x="17627" y="29379"/>
                    <a:pt x="18607" y="32807"/>
                  </a:cubicBezTo>
                  <a:cubicBezTo>
                    <a:pt x="19384" y="35630"/>
                    <a:pt x="19903" y="38481"/>
                    <a:pt x="20133" y="41390"/>
                  </a:cubicBezTo>
                  <a:cubicBezTo>
                    <a:pt x="20306" y="43349"/>
                    <a:pt x="20277" y="45336"/>
                    <a:pt x="20104" y="47266"/>
                  </a:cubicBezTo>
                  <a:cubicBezTo>
                    <a:pt x="20018" y="47986"/>
                    <a:pt x="19960" y="48504"/>
                    <a:pt x="19903" y="48879"/>
                  </a:cubicBezTo>
                  <a:cubicBezTo>
                    <a:pt x="19874" y="49052"/>
                    <a:pt x="19845" y="49167"/>
                    <a:pt x="19845" y="49282"/>
                  </a:cubicBezTo>
                  <a:cubicBezTo>
                    <a:pt x="19816" y="49397"/>
                    <a:pt x="19845" y="49426"/>
                    <a:pt x="19845" y="49426"/>
                  </a:cubicBezTo>
                  <a:cubicBezTo>
                    <a:pt x="19845" y="49368"/>
                    <a:pt x="19874" y="49340"/>
                    <a:pt x="19874" y="49282"/>
                  </a:cubicBezTo>
                  <a:lnTo>
                    <a:pt x="19960" y="48879"/>
                  </a:lnTo>
                  <a:cubicBezTo>
                    <a:pt x="20018" y="48504"/>
                    <a:pt x="20104" y="47986"/>
                    <a:pt x="20191" y="47295"/>
                  </a:cubicBezTo>
                  <a:cubicBezTo>
                    <a:pt x="20392" y="45336"/>
                    <a:pt x="20450" y="43349"/>
                    <a:pt x="20306" y="41390"/>
                  </a:cubicBezTo>
                  <a:cubicBezTo>
                    <a:pt x="20075" y="38481"/>
                    <a:pt x="19557" y="35572"/>
                    <a:pt x="18779" y="32778"/>
                  </a:cubicBezTo>
                  <a:cubicBezTo>
                    <a:pt x="17800" y="29322"/>
                    <a:pt x="16619" y="25923"/>
                    <a:pt x="15237" y="22611"/>
                  </a:cubicBezTo>
                  <a:cubicBezTo>
                    <a:pt x="14891" y="21747"/>
                    <a:pt x="14517" y="20883"/>
                    <a:pt x="14171" y="20019"/>
                  </a:cubicBezTo>
                  <a:cubicBezTo>
                    <a:pt x="13854" y="19155"/>
                    <a:pt x="13480" y="18319"/>
                    <a:pt x="13105" y="17484"/>
                  </a:cubicBezTo>
                  <a:cubicBezTo>
                    <a:pt x="12356" y="15929"/>
                    <a:pt x="11492" y="14431"/>
                    <a:pt x="10571" y="12962"/>
                  </a:cubicBezTo>
                  <a:cubicBezTo>
                    <a:pt x="9707" y="11579"/>
                    <a:pt x="8842" y="10283"/>
                    <a:pt x="8007" y="9074"/>
                  </a:cubicBezTo>
                  <a:cubicBezTo>
                    <a:pt x="7172" y="7864"/>
                    <a:pt x="6365" y="6741"/>
                    <a:pt x="5617" y="5761"/>
                  </a:cubicBezTo>
                  <a:cubicBezTo>
                    <a:pt x="4407" y="4206"/>
                    <a:pt x="3082" y="2766"/>
                    <a:pt x="1642" y="1412"/>
                  </a:cubicBezTo>
                  <a:cubicBezTo>
                    <a:pt x="1152" y="923"/>
                    <a:pt x="720" y="577"/>
                    <a:pt x="461" y="318"/>
                  </a:cubicBezTo>
                  <a:lnTo>
                    <a:pt x="115" y="5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921450" y="3655325"/>
              <a:ext cx="45400" cy="285150"/>
            </a:xfrm>
            <a:custGeom>
              <a:avLst/>
              <a:gdLst/>
              <a:ahLst/>
              <a:cxnLst/>
              <a:rect l="l" t="t" r="r" b="b"/>
              <a:pathLst>
                <a:path w="1816" h="11406" extrusionOk="0">
                  <a:moveTo>
                    <a:pt x="1815" y="0"/>
                  </a:moveTo>
                  <a:lnTo>
                    <a:pt x="1815" y="0"/>
                  </a:lnTo>
                  <a:cubicBezTo>
                    <a:pt x="1758" y="144"/>
                    <a:pt x="1700" y="288"/>
                    <a:pt x="1671" y="432"/>
                  </a:cubicBezTo>
                  <a:cubicBezTo>
                    <a:pt x="1585" y="720"/>
                    <a:pt x="1498" y="1123"/>
                    <a:pt x="1383" y="1642"/>
                  </a:cubicBezTo>
                  <a:cubicBezTo>
                    <a:pt x="1153" y="2650"/>
                    <a:pt x="922" y="4090"/>
                    <a:pt x="721" y="5674"/>
                  </a:cubicBezTo>
                  <a:cubicBezTo>
                    <a:pt x="519" y="7258"/>
                    <a:pt x="346" y="8641"/>
                    <a:pt x="202" y="9735"/>
                  </a:cubicBezTo>
                  <a:cubicBezTo>
                    <a:pt x="145" y="10225"/>
                    <a:pt x="87" y="10628"/>
                    <a:pt x="29" y="10974"/>
                  </a:cubicBezTo>
                  <a:cubicBezTo>
                    <a:pt x="1" y="11118"/>
                    <a:pt x="1" y="11262"/>
                    <a:pt x="1" y="11406"/>
                  </a:cubicBezTo>
                  <a:cubicBezTo>
                    <a:pt x="58" y="11262"/>
                    <a:pt x="87" y="11118"/>
                    <a:pt x="116" y="10974"/>
                  </a:cubicBezTo>
                  <a:cubicBezTo>
                    <a:pt x="173" y="10686"/>
                    <a:pt x="260" y="10283"/>
                    <a:pt x="346" y="9764"/>
                  </a:cubicBezTo>
                  <a:cubicBezTo>
                    <a:pt x="519" y="8727"/>
                    <a:pt x="692" y="7287"/>
                    <a:pt x="922" y="5703"/>
                  </a:cubicBezTo>
                  <a:cubicBezTo>
                    <a:pt x="1124" y="4119"/>
                    <a:pt x="1326" y="2708"/>
                    <a:pt x="1527" y="1671"/>
                  </a:cubicBezTo>
                  <a:cubicBezTo>
                    <a:pt x="1614" y="1152"/>
                    <a:pt x="1700" y="749"/>
                    <a:pt x="1758" y="461"/>
                  </a:cubicBezTo>
                  <a:cubicBezTo>
                    <a:pt x="1786" y="288"/>
                    <a:pt x="1815" y="144"/>
                    <a:pt x="18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583750" y="3869900"/>
              <a:ext cx="337725" cy="70575"/>
            </a:xfrm>
            <a:custGeom>
              <a:avLst/>
              <a:gdLst/>
              <a:ahLst/>
              <a:cxnLst/>
              <a:rect l="l" t="t" r="r" b="b"/>
              <a:pathLst>
                <a:path w="13509" h="2823" extrusionOk="0">
                  <a:moveTo>
                    <a:pt x="0" y="0"/>
                  </a:moveTo>
                  <a:cubicBezTo>
                    <a:pt x="173" y="58"/>
                    <a:pt x="375" y="87"/>
                    <a:pt x="547" y="87"/>
                  </a:cubicBezTo>
                  <a:cubicBezTo>
                    <a:pt x="893" y="116"/>
                    <a:pt x="1383" y="173"/>
                    <a:pt x="2016" y="260"/>
                  </a:cubicBezTo>
                  <a:cubicBezTo>
                    <a:pt x="3255" y="432"/>
                    <a:pt x="4954" y="720"/>
                    <a:pt x="6826" y="1095"/>
                  </a:cubicBezTo>
                  <a:cubicBezTo>
                    <a:pt x="8699" y="1498"/>
                    <a:pt x="10369" y="1930"/>
                    <a:pt x="11550" y="2276"/>
                  </a:cubicBezTo>
                  <a:cubicBezTo>
                    <a:pt x="12155" y="2449"/>
                    <a:pt x="12645" y="2593"/>
                    <a:pt x="12990" y="2679"/>
                  </a:cubicBezTo>
                  <a:cubicBezTo>
                    <a:pt x="13163" y="2737"/>
                    <a:pt x="13336" y="2794"/>
                    <a:pt x="13509" y="2823"/>
                  </a:cubicBezTo>
                  <a:cubicBezTo>
                    <a:pt x="13336" y="2737"/>
                    <a:pt x="13163" y="2679"/>
                    <a:pt x="12990" y="2621"/>
                  </a:cubicBezTo>
                  <a:cubicBezTo>
                    <a:pt x="12673" y="2506"/>
                    <a:pt x="12184" y="2333"/>
                    <a:pt x="11608" y="2132"/>
                  </a:cubicBezTo>
                  <a:cubicBezTo>
                    <a:pt x="10398" y="1757"/>
                    <a:pt x="8727" y="1296"/>
                    <a:pt x="6855" y="922"/>
                  </a:cubicBezTo>
                  <a:cubicBezTo>
                    <a:pt x="5012" y="519"/>
                    <a:pt x="3284" y="260"/>
                    <a:pt x="2016" y="116"/>
                  </a:cubicBezTo>
                  <a:cubicBezTo>
                    <a:pt x="1383" y="58"/>
                    <a:pt x="893" y="29"/>
                    <a:pt x="5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059700" y="3892950"/>
              <a:ext cx="181475" cy="423400"/>
            </a:xfrm>
            <a:custGeom>
              <a:avLst/>
              <a:gdLst/>
              <a:ahLst/>
              <a:cxnLst/>
              <a:rect l="l" t="t" r="r" b="b"/>
              <a:pathLst>
                <a:path w="7259" h="16936" extrusionOk="0">
                  <a:moveTo>
                    <a:pt x="7259" y="0"/>
                  </a:moveTo>
                  <a:lnTo>
                    <a:pt x="7259" y="0"/>
                  </a:lnTo>
                  <a:cubicBezTo>
                    <a:pt x="7201" y="29"/>
                    <a:pt x="7173" y="86"/>
                    <a:pt x="7144" y="144"/>
                  </a:cubicBezTo>
                  <a:lnTo>
                    <a:pt x="6913" y="634"/>
                  </a:lnTo>
                  <a:cubicBezTo>
                    <a:pt x="6712" y="1037"/>
                    <a:pt x="6424" y="1642"/>
                    <a:pt x="6078" y="2419"/>
                  </a:cubicBezTo>
                  <a:cubicBezTo>
                    <a:pt x="5387" y="3946"/>
                    <a:pt x="4494" y="6077"/>
                    <a:pt x="3543" y="8439"/>
                  </a:cubicBezTo>
                  <a:cubicBezTo>
                    <a:pt x="2593" y="10801"/>
                    <a:pt x="1729" y="12904"/>
                    <a:pt x="1066" y="14459"/>
                  </a:cubicBezTo>
                  <a:cubicBezTo>
                    <a:pt x="750" y="15179"/>
                    <a:pt x="490" y="15813"/>
                    <a:pt x="289" y="16245"/>
                  </a:cubicBezTo>
                  <a:cubicBezTo>
                    <a:pt x="202" y="16446"/>
                    <a:pt x="116" y="16619"/>
                    <a:pt x="58" y="16734"/>
                  </a:cubicBezTo>
                  <a:cubicBezTo>
                    <a:pt x="30" y="16792"/>
                    <a:pt x="30" y="16849"/>
                    <a:pt x="1" y="16936"/>
                  </a:cubicBezTo>
                  <a:cubicBezTo>
                    <a:pt x="58" y="16878"/>
                    <a:pt x="87" y="16821"/>
                    <a:pt x="116" y="16763"/>
                  </a:cubicBezTo>
                  <a:lnTo>
                    <a:pt x="346" y="16273"/>
                  </a:lnTo>
                  <a:cubicBezTo>
                    <a:pt x="548" y="15870"/>
                    <a:pt x="836" y="15265"/>
                    <a:pt x="1182" y="14488"/>
                  </a:cubicBezTo>
                  <a:cubicBezTo>
                    <a:pt x="1873" y="12961"/>
                    <a:pt x="2766" y="10830"/>
                    <a:pt x="3716" y="8468"/>
                  </a:cubicBezTo>
                  <a:cubicBezTo>
                    <a:pt x="4667" y="6135"/>
                    <a:pt x="5502" y="3975"/>
                    <a:pt x="6193" y="2448"/>
                  </a:cubicBezTo>
                  <a:lnTo>
                    <a:pt x="6971" y="662"/>
                  </a:lnTo>
                  <a:lnTo>
                    <a:pt x="7201" y="173"/>
                  </a:lnTo>
                  <a:cubicBezTo>
                    <a:pt x="7230" y="115"/>
                    <a:pt x="7230" y="58"/>
                    <a:pt x="72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613275" y="4162250"/>
              <a:ext cx="446450" cy="154100"/>
            </a:xfrm>
            <a:custGeom>
              <a:avLst/>
              <a:gdLst/>
              <a:ahLst/>
              <a:cxnLst/>
              <a:rect l="l" t="t" r="r" b="b"/>
              <a:pathLst>
                <a:path w="17858" h="6164" extrusionOk="0">
                  <a:moveTo>
                    <a:pt x="0" y="0"/>
                  </a:moveTo>
                  <a:cubicBezTo>
                    <a:pt x="29" y="29"/>
                    <a:pt x="115" y="58"/>
                    <a:pt x="173" y="58"/>
                  </a:cubicBezTo>
                  <a:lnTo>
                    <a:pt x="691" y="259"/>
                  </a:lnTo>
                  <a:lnTo>
                    <a:pt x="2592" y="922"/>
                  </a:lnTo>
                  <a:cubicBezTo>
                    <a:pt x="4205" y="1469"/>
                    <a:pt x="6452" y="2276"/>
                    <a:pt x="8900" y="3168"/>
                  </a:cubicBezTo>
                  <a:cubicBezTo>
                    <a:pt x="11348" y="4033"/>
                    <a:pt x="13566" y="4839"/>
                    <a:pt x="15208" y="5357"/>
                  </a:cubicBezTo>
                  <a:cubicBezTo>
                    <a:pt x="16014" y="5617"/>
                    <a:pt x="16677" y="5818"/>
                    <a:pt x="17138" y="5962"/>
                  </a:cubicBezTo>
                  <a:lnTo>
                    <a:pt x="17685" y="6106"/>
                  </a:lnTo>
                  <a:cubicBezTo>
                    <a:pt x="17742" y="6135"/>
                    <a:pt x="17800" y="6135"/>
                    <a:pt x="17858" y="6164"/>
                  </a:cubicBezTo>
                  <a:cubicBezTo>
                    <a:pt x="17800" y="6106"/>
                    <a:pt x="17742" y="6077"/>
                    <a:pt x="17685" y="6077"/>
                  </a:cubicBezTo>
                  <a:lnTo>
                    <a:pt x="17166" y="5876"/>
                  </a:lnTo>
                  <a:lnTo>
                    <a:pt x="15265" y="5213"/>
                  </a:lnTo>
                  <a:cubicBezTo>
                    <a:pt x="13653" y="4666"/>
                    <a:pt x="11406" y="3860"/>
                    <a:pt x="8958" y="2967"/>
                  </a:cubicBezTo>
                  <a:cubicBezTo>
                    <a:pt x="6509" y="2074"/>
                    <a:pt x="4263" y="1325"/>
                    <a:pt x="2650" y="807"/>
                  </a:cubicBezTo>
                  <a:cubicBezTo>
                    <a:pt x="1815" y="519"/>
                    <a:pt x="1152" y="317"/>
                    <a:pt x="691" y="202"/>
                  </a:cubicBezTo>
                  <a:lnTo>
                    <a:pt x="173" y="29"/>
                  </a:lnTo>
                  <a:cubicBezTo>
                    <a:pt x="115" y="0"/>
                    <a:pt x="58"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75" name="Google Shape;2775;p43"/>
          <p:cNvPicPr preferRelativeResize="0"/>
          <p:nvPr/>
        </p:nvPicPr>
        <p:blipFill>
          <a:blip r:embed="rId3">
            <a:alphaModFix/>
          </a:blip>
          <a:stretch>
            <a:fillRect/>
          </a:stretch>
        </p:blipFill>
        <p:spPr>
          <a:xfrm>
            <a:off x="1644721" y="1263127"/>
            <a:ext cx="1753884" cy="1370918"/>
          </a:xfrm>
          <a:prstGeom prst="rect">
            <a:avLst/>
          </a:prstGeom>
          <a:noFill/>
          <a:ln>
            <a:noFill/>
          </a:ln>
        </p:spPr>
      </p:pic>
      <p:sp>
        <p:nvSpPr>
          <p:cNvPr id="2776" name="Google Shape;2776;p43"/>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CA" dirty="0"/>
              <a:t>Future Goals</a:t>
            </a:r>
            <a:endParaRPr dirty="0"/>
          </a:p>
        </p:txBody>
      </p:sp>
      <p:sp>
        <p:nvSpPr>
          <p:cNvPr id="2778" name="Google Shape;2778;p43"/>
          <p:cNvSpPr/>
          <p:nvPr/>
        </p:nvSpPr>
        <p:spPr>
          <a:xfrm>
            <a:off x="4339592" y="1822898"/>
            <a:ext cx="407210" cy="407765"/>
          </a:xfrm>
          <a:custGeom>
            <a:avLst/>
            <a:gdLst/>
            <a:ahLst/>
            <a:cxnLst/>
            <a:rect l="l" t="t" r="r" b="b"/>
            <a:pathLst>
              <a:path w="19818" h="19845" extrusionOk="0">
                <a:moveTo>
                  <a:pt x="14892" y="3255"/>
                </a:moveTo>
                <a:cubicBezTo>
                  <a:pt x="15468" y="3716"/>
                  <a:pt x="15986" y="4234"/>
                  <a:pt x="16447" y="4810"/>
                </a:cubicBezTo>
                <a:lnTo>
                  <a:pt x="18463" y="4436"/>
                </a:lnTo>
                <a:lnTo>
                  <a:pt x="19788" y="7546"/>
                </a:lnTo>
                <a:lnTo>
                  <a:pt x="18118" y="8727"/>
                </a:lnTo>
                <a:cubicBezTo>
                  <a:pt x="18233" y="9476"/>
                  <a:pt x="18233" y="10196"/>
                  <a:pt x="18147" y="10945"/>
                </a:cubicBezTo>
                <a:lnTo>
                  <a:pt x="19817" y="12097"/>
                </a:lnTo>
                <a:lnTo>
                  <a:pt x="18579" y="15208"/>
                </a:lnTo>
                <a:lnTo>
                  <a:pt x="16562" y="14891"/>
                </a:lnTo>
                <a:cubicBezTo>
                  <a:pt x="16130" y="15496"/>
                  <a:pt x="15612" y="16014"/>
                  <a:pt x="15007" y="16475"/>
                </a:cubicBezTo>
                <a:lnTo>
                  <a:pt x="15381" y="18462"/>
                </a:lnTo>
                <a:lnTo>
                  <a:pt x="12300" y="19816"/>
                </a:lnTo>
                <a:lnTo>
                  <a:pt x="11090" y="18146"/>
                </a:lnTo>
                <a:cubicBezTo>
                  <a:pt x="10370" y="18261"/>
                  <a:pt x="9621" y="18261"/>
                  <a:pt x="8901" y="18174"/>
                </a:cubicBezTo>
                <a:lnTo>
                  <a:pt x="7749" y="19845"/>
                </a:lnTo>
                <a:lnTo>
                  <a:pt x="4609" y="18578"/>
                </a:lnTo>
                <a:lnTo>
                  <a:pt x="4926" y="16561"/>
                </a:lnTo>
                <a:cubicBezTo>
                  <a:pt x="4350" y="16129"/>
                  <a:pt x="3803" y="15611"/>
                  <a:pt x="3371" y="15035"/>
                </a:cubicBezTo>
                <a:lnTo>
                  <a:pt x="1355" y="15381"/>
                </a:lnTo>
                <a:lnTo>
                  <a:pt x="30" y="12299"/>
                </a:lnTo>
                <a:lnTo>
                  <a:pt x="1700" y="11089"/>
                </a:lnTo>
                <a:cubicBezTo>
                  <a:pt x="1585" y="10369"/>
                  <a:pt x="1585" y="9620"/>
                  <a:pt x="1671" y="8900"/>
                </a:cubicBezTo>
                <a:lnTo>
                  <a:pt x="1" y="7748"/>
                </a:lnTo>
                <a:lnTo>
                  <a:pt x="1239" y="4608"/>
                </a:lnTo>
                <a:lnTo>
                  <a:pt x="3256" y="4954"/>
                </a:lnTo>
                <a:cubicBezTo>
                  <a:pt x="3688" y="4349"/>
                  <a:pt x="4206" y="3831"/>
                  <a:pt x="4782" y="3370"/>
                </a:cubicBezTo>
                <a:lnTo>
                  <a:pt x="4437" y="1383"/>
                </a:lnTo>
                <a:lnTo>
                  <a:pt x="7518" y="58"/>
                </a:lnTo>
                <a:lnTo>
                  <a:pt x="8728" y="1699"/>
                </a:lnTo>
                <a:cubicBezTo>
                  <a:pt x="9448" y="1584"/>
                  <a:pt x="10168" y="1584"/>
                  <a:pt x="10917" y="1671"/>
                </a:cubicBezTo>
                <a:lnTo>
                  <a:pt x="12069" y="0"/>
                </a:lnTo>
                <a:lnTo>
                  <a:pt x="15209" y="1267"/>
                </a:lnTo>
                <a:close/>
                <a:moveTo>
                  <a:pt x="11407" y="6625"/>
                </a:moveTo>
                <a:cubicBezTo>
                  <a:pt x="8411" y="5444"/>
                  <a:pt x="5502" y="8439"/>
                  <a:pt x="6741" y="11377"/>
                </a:cubicBezTo>
                <a:cubicBezTo>
                  <a:pt x="8008" y="14315"/>
                  <a:pt x="12184" y="14286"/>
                  <a:pt x="13394" y="11319"/>
                </a:cubicBezTo>
                <a:cubicBezTo>
                  <a:pt x="14143" y="9476"/>
                  <a:pt x="13250" y="7373"/>
                  <a:pt x="11407" y="6625"/>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9" name="Google Shape;2779;p43"/>
          <p:cNvPicPr preferRelativeResize="0"/>
          <p:nvPr/>
        </p:nvPicPr>
        <p:blipFill rotWithShape="1">
          <a:blip r:embed="rId4">
            <a:alphaModFix/>
          </a:blip>
          <a:srcRect/>
          <a:stretch/>
        </p:blipFill>
        <p:spPr>
          <a:xfrm>
            <a:off x="3737308" y="1949868"/>
            <a:ext cx="720744" cy="1514864"/>
          </a:xfrm>
          <a:prstGeom prst="rect">
            <a:avLst/>
          </a:prstGeom>
          <a:noFill/>
          <a:ln>
            <a:noFill/>
          </a:ln>
        </p:spPr>
      </p:pic>
      <p:pic>
        <p:nvPicPr>
          <p:cNvPr id="2780" name="Google Shape;2780;p43"/>
          <p:cNvPicPr preferRelativeResize="0"/>
          <p:nvPr/>
        </p:nvPicPr>
        <p:blipFill>
          <a:blip r:embed="rId5">
            <a:alphaModFix/>
          </a:blip>
          <a:stretch>
            <a:fillRect/>
          </a:stretch>
        </p:blipFill>
        <p:spPr>
          <a:xfrm>
            <a:off x="751302" y="2878510"/>
            <a:ext cx="2732360" cy="1617473"/>
          </a:xfrm>
          <a:prstGeom prst="rect">
            <a:avLst/>
          </a:prstGeom>
          <a:noFill/>
          <a:ln>
            <a:noFill/>
          </a:ln>
        </p:spPr>
      </p:pic>
      <p:sp>
        <p:nvSpPr>
          <p:cNvPr id="2781" name="Google Shape;2781;p43"/>
          <p:cNvSpPr/>
          <p:nvPr/>
        </p:nvSpPr>
        <p:spPr>
          <a:xfrm>
            <a:off x="3699369" y="1903585"/>
            <a:ext cx="796606" cy="1617479"/>
          </a:xfrm>
          <a:custGeom>
            <a:avLst/>
            <a:gdLst/>
            <a:ahLst/>
            <a:cxnLst/>
            <a:rect l="l" t="t" r="r" b="b"/>
            <a:pathLst>
              <a:path w="38769" h="78719" extrusionOk="0">
                <a:moveTo>
                  <a:pt x="6139" y="2305"/>
                </a:moveTo>
                <a:cubicBezTo>
                  <a:pt x="6157" y="2305"/>
                  <a:pt x="6175" y="2305"/>
                  <a:pt x="6193" y="2305"/>
                </a:cubicBezTo>
                <a:lnTo>
                  <a:pt x="12558" y="2305"/>
                </a:lnTo>
                <a:cubicBezTo>
                  <a:pt x="13249" y="2334"/>
                  <a:pt x="13825" y="2939"/>
                  <a:pt x="13796" y="3630"/>
                </a:cubicBezTo>
                <a:lnTo>
                  <a:pt x="13796" y="4580"/>
                </a:lnTo>
                <a:cubicBezTo>
                  <a:pt x="13796" y="5301"/>
                  <a:pt x="14344" y="5877"/>
                  <a:pt x="15064" y="5905"/>
                </a:cubicBezTo>
                <a:lnTo>
                  <a:pt x="25173" y="5934"/>
                </a:lnTo>
                <a:cubicBezTo>
                  <a:pt x="25894" y="5934"/>
                  <a:pt x="26470" y="5358"/>
                  <a:pt x="26441" y="4638"/>
                </a:cubicBezTo>
                <a:lnTo>
                  <a:pt x="26441" y="3688"/>
                </a:lnTo>
                <a:cubicBezTo>
                  <a:pt x="26441" y="2996"/>
                  <a:pt x="27017" y="2392"/>
                  <a:pt x="27708" y="2392"/>
                </a:cubicBezTo>
                <a:lnTo>
                  <a:pt x="32921" y="2420"/>
                </a:lnTo>
                <a:cubicBezTo>
                  <a:pt x="35168" y="2420"/>
                  <a:pt x="36983" y="4264"/>
                  <a:pt x="36983" y="6510"/>
                </a:cubicBezTo>
                <a:lnTo>
                  <a:pt x="36694" y="71863"/>
                </a:lnTo>
                <a:cubicBezTo>
                  <a:pt x="36666" y="74121"/>
                  <a:pt x="34879" y="75925"/>
                  <a:pt x="32629" y="75925"/>
                </a:cubicBezTo>
                <a:cubicBezTo>
                  <a:pt x="32611" y="75925"/>
                  <a:pt x="32594" y="75925"/>
                  <a:pt x="32576" y="75924"/>
                </a:cubicBezTo>
                <a:lnTo>
                  <a:pt x="5847" y="75809"/>
                </a:lnTo>
                <a:cubicBezTo>
                  <a:pt x="3600" y="75809"/>
                  <a:pt x="1786" y="73966"/>
                  <a:pt x="1786" y="71719"/>
                </a:cubicBezTo>
                <a:lnTo>
                  <a:pt x="2074" y="6366"/>
                </a:lnTo>
                <a:cubicBezTo>
                  <a:pt x="2074" y="4109"/>
                  <a:pt x="3888" y="2305"/>
                  <a:pt x="6139" y="2305"/>
                </a:cubicBezTo>
                <a:close/>
                <a:moveTo>
                  <a:pt x="6111" y="1"/>
                </a:moveTo>
                <a:cubicBezTo>
                  <a:pt x="2909" y="1"/>
                  <a:pt x="317" y="2582"/>
                  <a:pt x="288" y="5790"/>
                </a:cubicBezTo>
                <a:lnTo>
                  <a:pt x="0" y="72756"/>
                </a:lnTo>
                <a:cubicBezTo>
                  <a:pt x="0" y="75953"/>
                  <a:pt x="2592" y="78574"/>
                  <a:pt x="5818" y="78574"/>
                </a:cubicBezTo>
                <a:lnTo>
                  <a:pt x="32605" y="78718"/>
                </a:lnTo>
                <a:cubicBezTo>
                  <a:pt x="35830" y="78718"/>
                  <a:pt x="38451" y="76126"/>
                  <a:pt x="38451" y="72929"/>
                </a:cubicBezTo>
                <a:lnTo>
                  <a:pt x="38739" y="5963"/>
                </a:lnTo>
                <a:cubicBezTo>
                  <a:pt x="38768" y="2737"/>
                  <a:pt x="36147" y="116"/>
                  <a:pt x="32950" y="116"/>
                </a:cubicBezTo>
                <a:lnTo>
                  <a:pt x="6164" y="1"/>
                </a:lnTo>
                <a:cubicBezTo>
                  <a:pt x="6146" y="1"/>
                  <a:pt x="6128" y="1"/>
                  <a:pt x="611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43"/>
          <p:cNvGrpSpPr/>
          <p:nvPr/>
        </p:nvGrpSpPr>
        <p:grpSpPr>
          <a:xfrm>
            <a:off x="-97520" y="1235724"/>
            <a:ext cx="3659937" cy="2142381"/>
            <a:chOff x="325175" y="1097498"/>
            <a:chExt cx="3659937" cy="2142381"/>
          </a:xfrm>
        </p:grpSpPr>
        <p:sp>
          <p:nvSpPr>
            <p:cNvPr id="2783" name="Google Shape;2783;p43"/>
            <p:cNvSpPr/>
            <p:nvPr/>
          </p:nvSpPr>
          <p:spPr>
            <a:xfrm>
              <a:off x="541180" y="2503641"/>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325175" y="1982995"/>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961406" y="141637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 name="Google Shape;2786;p43"/>
            <p:cNvGrpSpPr/>
            <p:nvPr/>
          </p:nvGrpSpPr>
          <p:grpSpPr>
            <a:xfrm>
              <a:off x="1938561" y="1097498"/>
              <a:ext cx="2046552" cy="1425709"/>
              <a:chOff x="2627275" y="733300"/>
              <a:chExt cx="2490025" cy="1734650"/>
            </a:xfrm>
          </p:grpSpPr>
          <p:sp>
            <p:nvSpPr>
              <p:cNvPr id="2787" name="Google Shape;2787;p43"/>
              <p:cNvSpPr/>
              <p:nvPr/>
            </p:nvSpPr>
            <p:spPr>
              <a:xfrm>
                <a:off x="2627275" y="733300"/>
                <a:ext cx="2490025" cy="1734650"/>
              </a:xfrm>
              <a:custGeom>
                <a:avLst/>
                <a:gdLst/>
                <a:ahLst/>
                <a:cxnLst/>
                <a:rect l="l" t="t" r="r" b="b"/>
                <a:pathLst>
                  <a:path w="99601" h="69386" extrusionOk="0">
                    <a:moveTo>
                      <a:pt x="89980" y="2190"/>
                    </a:moveTo>
                    <a:lnTo>
                      <a:pt x="89980" y="67197"/>
                    </a:lnTo>
                    <a:lnTo>
                      <a:pt x="6827" y="67197"/>
                    </a:lnTo>
                    <a:lnTo>
                      <a:pt x="6827" y="2190"/>
                    </a:lnTo>
                    <a:close/>
                    <a:moveTo>
                      <a:pt x="4177" y="1"/>
                    </a:moveTo>
                    <a:cubicBezTo>
                      <a:pt x="1873" y="1"/>
                      <a:pt x="1" y="1844"/>
                      <a:pt x="1" y="4148"/>
                    </a:cubicBezTo>
                    <a:lnTo>
                      <a:pt x="1" y="65238"/>
                    </a:lnTo>
                    <a:cubicBezTo>
                      <a:pt x="1" y="67514"/>
                      <a:pt x="1873" y="69386"/>
                      <a:pt x="4177" y="69386"/>
                    </a:cubicBezTo>
                    <a:lnTo>
                      <a:pt x="95452" y="69386"/>
                    </a:lnTo>
                    <a:cubicBezTo>
                      <a:pt x="97728" y="69386"/>
                      <a:pt x="99600" y="67514"/>
                      <a:pt x="99600" y="65238"/>
                    </a:cubicBezTo>
                    <a:lnTo>
                      <a:pt x="99600" y="4148"/>
                    </a:lnTo>
                    <a:cubicBezTo>
                      <a:pt x="99600" y="1844"/>
                      <a:pt x="97728" y="1"/>
                      <a:pt x="95452"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4925725" y="1534000"/>
                <a:ext cx="133225" cy="133250"/>
              </a:xfrm>
              <a:custGeom>
                <a:avLst/>
                <a:gdLst/>
                <a:ahLst/>
                <a:cxnLst/>
                <a:rect l="l" t="t" r="r" b="b"/>
                <a:pathLst>
                  <a:path w="5329" h="5330" extrusionOk="0">
                    <a:moveTo>
                      <a:pt x="2650" y="1"/>
                    </a:moveTo>
                    <a:cubicBezTo>
                      <a:pt x="1181" y="1"/>
                      <a:pt x="1" y="1182"/>
                      <a:pt x="1" y="2651"/>
                    </a:cubicBezTo>
                    <a:cubicBezTo>
                      <a:pt x="1" y="4120"/>
                      <a:pt x="1181" y="5329"/>
                      <a:pt x="2650" y="5329"/>
                    </a:cubicBezTo>
                    <a:cubicBezTo>
                      <a:pt x="4119" y="5329"/>
                      <a:pt x="5329" y="4120"/>
                      <a:pt x="5329" y="2651"/>
                    </a:cubicBezTo>
                    <a:cubicBezTo>
                      <a:pt x="5329" y="1182"/>
                      <a:pt x="4119" y="1"/>
                      <a:pt x="26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2699300" y="1339600"/>
                <a:ext cx="27375" cy="522075"/>
              </a:xfrm>
              <a:custGeom>
                <a:avLst/>
                <a:gdLst/>
                <a:ahLst/>
                <a:cxnLst/>
                <a:rect l="l" t="t" r="r" b="b"/>
                <a:pathLst>
                  <a:path w="1095" h="20883" extrusionOk="0">
                    <a:moveTo>
                      <a:pt x="432" y="0"/>
                    </a:moveTo>
                    <a:cubicBezTo>
                      <a:pt x="202" y="0"/>
                      <a:pt x="0" y="173"/>
                      <a:pt x="0" y="432"/>
                    </a:cubicBezTo>
                    <a:lnTo>
                      <a:pt x="0" y="20450"/>
                    </a:lnTo>
                    <a:cubicBezTo>
                      <a:pt x="0" y="20681"/>
                      <a:pt x="202" y="20882"/>
                      <a:pt x="432" y="20882"/>
                    </a:cubicBezTo>
                    <a:lnTo>
                      <a:pt x="663" y="20882"/>
                    </a:lnTo>
                    <a:cubicBezTo>
                      <a:pt x="893" y="20882"/>
                      <a:pt x="1095" y="20681"/>
                      <a:pt x="1095" y="20450"/>
                    </a:cubicBezTo>
                    <a:lnTo>
                      <a:pt x="1095" y="432"/>
                    </a:lnTo>
                    <a:cubicBezTo>
                      <a:pt x="1095" y="173"/>
                      <a:pt x="893" y="0"/>
                      <a:pt x="6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0" name="Google Shape;2790;p43"/>
          <p:cNvGrpSpPr/>
          <p:nvPr/>
        </p:nvGrpSpPr>
        <p:grpSpPr>
          <a:xfrm>
            <a:off x="558311" y="2805820"/>
            <a:ext cx="3099385" cy="1916917"/>
            <a:chOff x="1462225" y="2643625"/>
            <a:chExt cx="3771000" cy="2332300"/>
          </a:xfrm>
        </p:grpSpPr>
        <p:sp>
          <p:nvSpPr>
            <p:cNvPr id="2791" name="Google Shape;2791;p43"/>
            <p:cNvSpPr/>
            <p:nvPr/>
          </p:nvSpPr>
          <p:spPr>
            <a:xfrm>
              <a:off x="1462225" y="4774300"/>
              <a:ext cx="3771000" cy="201625"/>
            </a:xfrm>
            <a:custGeom>
              <a:avLst/>
              <a:gdLst/>
              <a:ahLst/>
              <a:cxnLst/>
              <a:rect l="l" t="t" r="r" b="b"/>
              <a:pathLst>
                <a:path w="150840" h="8065" extrusionOk="0">
                  <a:moveTo>
                    <a:pt x="0" y="0"/>
                  </a:moveTo>
                  <a:lnTo>
                    <a:pt x="0" y="1671"/>
                  </a:lnTo>
                  <a:cubicBezTo>
                    <a:pt x="0" y="5214"/>
                    <a:pt x="2881" y="8065"/>
                    <a:pt x="6423" y="8065"/>
                  </a:cubicBezTo>
                  <a:lnTo>
                    <a:pt x="144416" y="8065"/>
                  </a:lnTo>
                  <a:cubicBezTo>
                    <a:pt x="147959" y="8065"/>
                    <a:pt x="150839" y="5185"/>
                    <a:pt x="150839" y="1671"/>
                  </a:cubicBezTo>
                  <a:lnTo>
                    <a:pt x="15083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607675" y="2643625"/>
              <a:ext cx="3480800" cy="2301350"/>
            </a:xfrm>
            <a:custGeom>
              <a:avLst/>
              <a:gdLst/>
              <a:ahLst/>
              <a:cxnLst/>
              <a:rect l="l" t="t" r="r" b="b"/>
              <a:pathLst>
                <a:path w="139232" h="92054" extrusionOk="0">
                  <a:moveTo>
                    <a:pt x="135084" y="3659"/>
                  </a:moveTo>
                  <a:lnTo>
                    <a:pt x="135084" y="81397"/>
                  </a:lnTo>
                  <a:lnTo>
                    <a:pt x="3745" y="81397"/>
                  </a:lnTo>
                  <a:lnTo>
                    <a:pt x="3745" y="3659"/>
                  </a:lnTo>
                  <a:close/>
                  <a:moveTo>
                    <a:pt x="5271" y="1"/>
                  </a:moveTo>
                  <a:cubicBezTo>
                    <a:pt x="2362" y="1"/>
                    <a:pt x="29" y="2334"/>
                    <a:pt x="29" y="5243"/>
                  </a:cubicBezTo>
                  <a:lnTo>
                    <a:pt x="29" y="86811"/>
                  </a:lnTo>
                  <a:cubicBezTo>
                    <a:pt x="0" y="89692"/>
                    <a:pt x="2362" y="92053"/>
                    <a:pt x="5271" y="92053"/>
                  </a:cubicBezTo>
                  <a:lnTo>
                    <a:pt x="133990" y="92053"/>
                  </a:lnTo>
                  <a:cubicBezTo>
                    <a:pt x="136870" y="92053"/>
                    <a:pt x="139232" y="89692"/>
                    <a:pt x="139232" y="86811"/>
                  </a:cubicBezTo>
                  <a:lnTo>
                    <a:pt x="139232" y="5243"/>
                  </a:lnTo>
                  <a:cubicBezTo>
                    <a:pt x="139232" y="2334"/>
                    <a:pt x="136870" y="1"/>
                    <a:pt x="1339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3005325" y="4774300"/>
              <a:ext cx="748150" cy="74900"/>
            </a:xfrm>
            <a:custGeom>
              <a:avLst/>
              <a:gdLst/>
              <a:ahLst/>
              <a:cxnLst/>
              <a:rect l="l" t="t" r="r" b="b"/>
              <a:pathLst>
                <a:path w="29926" h="2996" extrusionOk="0">
                  <a:moveTo>
                    <a:pt x="0" y="0"/>
                  </a:moveTo>
                  <a:lnTo>
                    <a:pt x="1872" y="2996"/>
                  </a:lnTo>
                  <a:lnTo>
                    <a:pt x="28198" y="2996"/>
                  </a:lnTo>
                  <a:lnTo>
                    <a:pt x="2992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607675" y="4776450"/>
              <a:ext cx="3480800" cy="10825"/>
            </a:xfrm>
            <a:custGeom>
              <a:avLst/>
              <a:gdLst/>
              <a:ahLst/>
              <a:cxnLst/>
              <a:rect l="l" t="t" r="r" b="b"/>
              <a:pathLst>
                <a:path w="139232" h="433" extrusionOk="0">
                  <a:moveTo>
                    <a:pt x="0" y="1"/>
                  </a:moveTo>
                  <a:lnTo>
                    <a:pt x="0" y="433"/>
                  </a:lnTo>
                  <a:lnTo>
                    <a:pt x="139232" y="433"/>
                  </a:lnTo>
                  <a:lnTo>
                    <a:pt x="1392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3"/>
          <p:cNvGrpSpPr/>
          <p:nvPr/>
        </p:nvGrpSpPr>
        <p:grpSpPr>
          <a:xfrm>
            <a:off x="3562414" y="2970235"/>
            <a:ext cx="2169902" cy="1793476"/>
            <a:chOff x="5061100" y="3101875"/>
            <a:chExt cx="2313575" cy="1912225"/>
          </a:xfrm>
        </p:grpSpPr>
        <p:sp>
          <p:nvSpPr>
            <p:cNvPr id="2796" name="Google Shape;2796;p43"/>
            <p:cNvSpPr/>
            <p:nvPr/>
          </p:nvSpPr>
          <p:spPr>
            <a:xfrm>
              <a:off x="7161525" y="4644500"/>
              <a:ext cx="213150" cy="350875"/>
            </a:xfrm>
            <a:custGeom>
              <a:avLst/>
              <a:gdLst/>
              <a:ahLst/>
              <a:cxnLst/>
              <a:rect l="l" t="t" r="r" b="b"/>
              <a:pathLst>
                <a:path w="8526" h="14035" extrusionOk="0">
                  <a:moveTo>
                    <a:pt x="8088" y="0"/>
                  </a:moveTo>
                  <a:cubicBezTo>
                    <a:pt x="7443" y="0"/>
                    <a:pt x="5502" y="5394"/>
                    <a:pt x="5502" y="5394"/>
                  </a:cubicBezTo>
                  <a:lnTo>
                    <a:pt x="1037" y="4847"/>
                  </a:lnTo>
                  <a:lnTo>
                    <a:pt x="0" y="13199"/>
                  </a:lnTo>
                  <a:lnTo>
                    <a:pt x="6481" y="14035"/>
                  </a:lnTo>
                  <a:lnTo>
                    <a:pt x="6596" y="13516"/>
                  </a:lnTo>
                  <a:cubicBezTo>
                    <a:pt x="6999" y="11241"/>
                    <a:pt x="8526" y="1880"/>
                    <a:pt x="8267" y="296"/>
                  </a:cubicBezTo>
                  <a:cubicBezTo>
                    <a:pt x="8234" y="91"/>
                    <a:pt x="8172" y="0"/>
                    <a:pt x="808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7315625" y="4636775"/>
              <a:ext cx="45375" cy="347800"/>
            </a:xfrm>
            <a:custGeom>
              <a:avLst/>
              <a:gdLst/>
              <a:ahLst/>
              <a:cxnLst/>
              <a:rect l="l" t="t" r="r" b="b"/>
              <a:pathLst>
                <a:path w="1815" h="13912" extrusionOk="0">
                  <a:moveTo>
                    <a:pt x="1728" y="0"/>
                  </a:moveTo>
                  <a:cubicBezTo>
                    <a:pt x="1642" y="0"/>
                    <a:pt x="1210" y="3111"/>
                    <a:pt x="749" y="6941"/>
                  </a:cubicBezTo>
                  <a:cubicBezTo>
                    <a:pt x="288" y="10772"/>
                    <a:pt x="0" y="13912"/>
                    <a:pt x="87" y="13912"/>
                  </a:cubicBezTo>
                  <a:cubicBezTo>
                    <a:pt x="87" y="13912"/>
                    <a:pt x="87" y="13912"/>
                    <a:pt x="87" y="13912"/>
                  </a:cubicBezTo>
                  <a:cubicBezTo>
                    <a:pt x="148" y="13912"/>
                    <a:pt x="578" y="10812"/>
                    <a:pt x="1037" y="6970"/>
                  </a:cubicBezTo>
                  <a:cubicBezTo>
                    <a:pt x="1498" y="3139"/>
                    <a:pt x="1815" y="0"/>
                    <a:pt x="17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7301925" y="4751150"/>
              <a:ext cx="20925" cy="18575"/>
            </a:xfrm>
            <a:custGeom>
              <a:avLst/>
              <a:gdLst/>
              <a:ahLst/>
              <a:cxnLst/>
              <a:rect l="l" t="t" r="r" b="b"/>
              <a:pathLst>
                <a:path w="837" h="743" extrusionOk="0">
                  <a:moveTo>
                    <a:pt x="81" y="0"/>
                  </a:moveTo>
                  <a:cubicBezTo>
                    <a:pt x="72" y="0"/>
                    <a:pt x="64" y="2"/>
                    <a:pt x="59" y="5"/>
                  </a:cubicBezTo>
                  <a:cubicBezTo>
                    <a:pt x="1" y="62"/>
                    <a:pt x="87" y="293"/>
                    <a:pt x="318" y="494"/>
                  </a:cubicBezTo>
                  <a:cubicBezTo>
                    <a:pt x="478" y="655"/>
                    <a:pt x="657" y="742"/>
                    <a:pt x="752" y="742"/>
                  </a:cubicBezTo>
                  <a:cubicBezTo>
                    <a:pt x="777" y="742"/>
                    <a:pt x="796" y="736"/>
                    <a:pt x="807" y="725"/>
                  </a:cubicBezTo>
                  <a:cubicBezTo>
                    <a:pt x="836" y="667"/>
                    <a:pt x="692" y="494"/>
                    <a:pt x="519" y="293"/>
                  </a:cubicBezTo>
                  <a:cubicBezTo>
                    <a:pt x="338" y="112"/>
                    <a:pt x="157" y="0"/>
                    <a:pt x="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7306975" y="4739400"/>
              <a:ext cx="24500" cy="18175"/>
            </a:xfrm>
            <a:custGeom>
              <a:avLst/>
              <a:gdLst/>
              <a:ahLst/>
              <a:cxnLst/>
              <a:rect l="l" t="t" r="r" b="b"/>
              <a:pathLst>
                <a:path w="980" h="727" extrusionOk="0">
                  <a:moveTo>
                    <a:pt x="67" y="1"/>
                  </a:moveTo>
                  <a:cubicBezTo>
                    <a:pt x="51" y="1"/>
                    <a:pt x="38" y="5"/>
                    <a:pt x="29" y="14"/>
                  </a:cubicBezTo>
                  <a:cubicBezTo>
                    <a:pt x="1" y="71"/>
                    <a:pt x="145" y="302"/>
                    <a:pt x="404" y="503"/>
                  </a:cubicBezTo>
                  <a:cubicBezTo>
                    <a:pt x="600" y="656"/>
                    <a:pt x="796" y="726"/>
                    <a:pt x="893" y="726"/>
                  </a:cubicBezTo>
                  <a:cubicBezTo>
                    <a:pt x="923" y="726"/>
                    <a:pt x="944" y="719"/>
                    <a:pt x="951" y="705"/>
                  </a:cubicBezTo>
                  <a:cubicBezTo>
                    <a:pt x="980" y="647"/>
                    <a:pt x="807" y="446"/>
                    <a:pt x="548" y="273"/>
                  </a:cubicBezTo>
                  <a:cubicBezTo>
                    <a:pt x="353" y="127"/>
                    <a:pt x="157" y="1"/>
                    <a:pt x="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7278900" y="4921650"/>
              <a:ext cx="46100" cy="56450"/>
            </a:xfrm>
            <a:custGeom>
              <a:avLst/>
              <a:gdLst/>
              <a:ahLst/>
              <a:cxnLst/>
              <a:rect l="l" t="t" r="r" b="b"/>
              <a:pathLst>
                <a:path w="1844" h="2258" extrusionOk="0">
                  <a:moveTo>
                    <a:pt x="1778" y="1"/>
                  </a:moveTo>
                  <a:cubicBezTo>
                    <a:pt x="1715" y="1"/>
                    <a:pt x="1584" y="43"/>
                    <a:pt x="1383" y="155"/>
                  </a:cubicBezTo>
                  <a:cubicBezTo>
                    <a:pt x="1037" y="299"/>
                    <a:pt x="749" y="500"/>
                    <a:pt x="490" y="788"/>
                  </a:cubicBezTo>
                  <a:cubicBezTo>
                    <a:pt x="202" y="1048"/>
                    <a:pt x="58" y="1393"/>
                    <a:pt x="29" y="1797"/>
                  </a:cubicBezTo>
                  <a:cubicBezTo>
                    <a:pt x="0" y="2085"/>
                    <a:pt x="87" y="2257"/>
                    <a:pt x="115" y="2257"/>
                  </a:cubicBezTo>
                  <a:cubicBezTo>
                    <a:pt x="173" y="2229"/>
                    <a:pt x="144" y="2056"/>
                    <a:pt x="202" y="1825"/>
                  </a:cubicBezTo>
                  <a:cubicBezTo>
                    <a:pt x="288" y="1509"/>
                    <a:pt x="461" y="1221"/>
                    <a:pt x="692" y="961"/>
                  </a:cubicBezTo>
                  <a:cubicBezTo>
                    <a:pt x="922" y="731"/>
                    <a:pt x="1210" y="500"/>
                    <a:pt x="1469" y="328"/>
                  </a:cubicBezTo>
                  <a:cubicBezTo>
                    <a:pt x="1700" y="155"/>
                    <a:pt x="1844" y="40"/>
                    <a:pt x="1815" y="11"/>
                  </a:cubicBezTo>
                  <a:cubicBezTo>
                    <a:pt x="1808" y="4"/>
                    <a:pt x="1796" y="1"/>
                    <a:pt x="1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7299050" y="4766275"/>
              <a:ext cx="10100" cy="20275"/>
            </a:xfrm>
            <a:custGeom>
              <a:avLst/>
              <a:gdLst/>
              <a:ahLst/>
              <a:cxnLst/>
              <a:rect l="l" t="t" r="r" b="b"/>
              <a:pathLst>
                <a:path w="404" h="811" extrusionOk="0">
                  <a:moveTo>
                    <a:pt x="104" y="1"/>
                  </a:moveTo>
                  <a:cubicBezTo>
                    <a:pt x="98" y="1"/>
                    <a:pt x="92" y="2"/>
                    <a:pt x="87" y="4"/>
                  </a:cubicBezTo>
                  <a:cubicBezTo>
                    <a:pt x="1" y="33"/>
                    <a:pt x="30" y="206"/>
                    <a:pt x="58" y="437"/>
                  </a:cubicBezTo>
                  <a:cubicBezTo>
                    <a:pt x="116" y="638"/>
                    <a:pt x="174" y="811"/>
                    <a:pt x="260" y="811"/>
                  </a:cubicBezTo>
                  <a:cubicBezTo>
                    <a:pt x="346" y="811"/>
                    <a:pt x="404" y="581"/>
                    <a:pt x="346" y="350"/>
                  </a:cubicBezTo>
                  <a:cubicBezTo>
                    <a:pt x="294" y="139"/>
                    <a:pt x="169" y="1"/>
                    <a:pt x="1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7284650" y="4768525"/>
              <a:ext cx="8675" cy="24575"/>
            </a:xfrm>
            <a:custGeom>
              <a:avLst/>
              <a:gdLst/>
              <a:ahLst/>
              <a:cxnLst/>
              <a:rect l="l" t="t" r="r" b="b"/>
              <a:pathLst>
                <a:path w="347" h="983" extrusionOk="0">
                  <a:moveTo>
                    <a:pt x="202" y="1"/>
                  </a:moveTo>
                  <a:cubicBezTo>
                    <a:pt x="145" y="1"/>
                    <a:pt x="58" y="202"/>
                    <a:pt x="29" y="462"/>
                  </a:cubicBezTo>
                  <a:cubicBezTo>
                    <a:pt x="1" y="750"/>
                    <a:pt x="29" y="980"/>
                    <a:pt x="116" y="980"/>
                  </a:cubicBezTo>
                  <a:cubicBezTo>
                    <a:pt x="119" y="982"/>
                    <a:pt x="123" y="983"/>
                    <a:pt x="126" y="983"/>
                  </a:cubicBezTo>
                  <a:cubicBezTo>
                    <a:pt x="186" y="983"/>
                    <a:pt x="290" y="762"/>
                    <a:pt x="318" y="491"/>
                  </a:cubicBezTo>
                  <a:cubicBezTo>
                    <a:pt x="346" y="231"/>
                    <a:pt x="289" y="1"/>
                    <a:pt x="2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5340475" y="4642525"/>
              <a:ext cx="1934850" cy="347825"/>
            </a:xfrm>
            <a:custGeom>
              <a:avLst/>
              <a:gdLst/>
              <a:ahLst/>
              <a:cxnLst/>
              <a:rect l="l" t="t" r="r" b="b"/>
              <a:pathLst>
                <a:path w="77394" h="13913" extrusionOk="0">
                  <a:moveTo>
                    <a:pt x="47611" y="0"/>
                  </a:moveTo>
                  <a:lnTo>
                    <a:pt x="13567" y="1613"/>
                  </a:lnTo>
                  <a:lnTo>
                    <a:pt x="1" y="12558"/>
                  </a:lnTo>
                  <a:lnTo>
                    <a:pt x="51010" y="11435"/>
                  </a:lnTo>
                  <a:lnTo>
                    <a:pt x="75636" y="13912"/>
                  </a:lnTo>
                  <a:lnTo>
                    <a:pt x="77393" y="4090"/>
                  </a:lnTo>
                  <a:lnTo>
                    <a:pt x="47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5656600" y="4816775"/>
              <a:ext cx="535025" cy="5800"/>
            </a:xfrm>
            <a:custGeom>
              <a:avLst/>
              <a:gdLst/>
              <a:ahLst/>
              <a:cxnLst/>
              <a:rect l="l" t="t" r="r" b="b"/>
              <a:pathLst>
                <a:path w="21401" h="232" extrusionOk="0">
                  <a:moveTo>
                    <a:pt x="10686" y="1"/>
                  </a:moveTo>
                  <a:cubicBezTo>
                    <a:pt x="4781" y="1"/>
                    <a:pt x="0" y="58"/>
                    <a:pt x="0" y="116"/>
                  </a:cubicBezTo>
                  <a:cubicBezTo>
                    <a:pt x="0" y="173"/>
                    <a:pt x="4781" y="231"/>
                    <a:pt x="10686" y="231"/>
                  </a:cubicBezTo>
                  <a:cubicBezTo>
                    <a:pt x="16590" y="231"/>
                    <a:pt x="21400" y="173"/>
                    <a:pt x="21400" y="116"/>
                  </a:cubicBezTo>
                  <a:cubicBezTo>
                    <a:pt x="21400" y="58"/>
                    <a:pt x="16619" y="1"/>
                    <a:pt x="106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6131825" y="4658375"/>
              <a:ext cx="127475" cy="277950"/>
            </a:xfrm>
            <a:custGeom>
              <a:avLst/>
              <a:gdLst/>
              <a:ahLst/>
              <a:cxnLst/>
              <a:rect l="l" t="t" r="r" b="b"/>
              <a:pathLst>
                <a:path w="5099" h="11118" extrusionOk="0">
                  <a:moveTo>
                    <a:pt x="2564" y="0"/>
                  </a:moveTo>
                  <a:lnTo>
                    <a:pt x="1" y="115"/>
                  </a:lnTo>
                  <a:lnTo>
                    <a:pt x="1758" y="11118"/>
                  </a:lnTo>
                  <a:lnTo>
                    <a:pt x="5099" y="11118"/>
                  </a:lnTo>
                  <a:lnTo>
                    <a:pt x="25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6235525" y="4829025"/>
              <a:ext cx="402525" cy="185075"/>
            </a:xfrm>
            <a:custGeom>
              <a:avLst/>
              <a:gdLst/>
              <a:ahLst/>
              <a:cxnLst/>
              <a:rect l="l" t="t" r="r" b="b"/>
              <a:pathLst>
                <a:path w="16101" h="7403" extrusionOk="0">
                  <a:moveTo>
                    <a:pt x="8353" y="0"/>
                  </a:moveTo>
                  <a:lnTo>
                    <a:pt x="0" y="893"/>
                  </a:lnTo>
                  <a:lnTo>
                    <a:pt x="663" y="7403"/>
                  </a:lnTo>
                  <a:lnTo>
                    <a:pt x="1181" y="7374"/>
                  </a:lnTo>
                  <a:cubicBezTo>
                    <a:pt x="3514" y="7259"/>
                    <a:pt x="12933" y="6625"/>
                    <a:pt x="14430" y="5991"/>
                  </a:cubicBezTo>
                  <a:cubicBezTo>
                    <a:pt x="16101" y="5300"/>
                    <a:pt x="8843" y="4436"/>
                    <a:pt x="8843" y="4436"/>
                  </a:cubicBezTo>
                  <a:lnTo>
                    <a:pt x="835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6252075" y="4967800"/>
              <a:ext cx="347825" cy="39475"/>
            </a:xfrm>
            <a:custGeom>
              <a:avLst/>
              <a:gdLst/>
              <a:ahLst/>
              <a:cxnLst/>
              <a:rect l="l" t="t" r="r" b="b"/>
              <a:pathLst>
                <a:path w="13913" h="1579" extrusionOk="0">
                  <a:moveTo>
                    <a:pt x="13834" y="0"/>
                  </a:moveTo>
                  <a:cubicBezTo>
                    <a:pt x="13328" y="0"/>
                    <a:pt x="10443" y="250"/>
                    <a:pt x="6942" y="642"/>
                  </a:cubicBezTo>
                  <a:cubicBezTo>
                    <a:pt x="3111" y="1074"/>
                    <a:pt x="1" y="1477"/>
                    <a:pt x="1" y="1564"/>
                  </a:cubicBezTo>
                  <a:cubicBezTo>
                    <a:pt x="1" y="1574"/>
                    <a:pt x="46" y="1579"/>
                    <a:pt x="132" y="1579"/>
                  </a:cubicBezTo>
                  <a:cubicBezTo>
                    <a:pt x="763" y="1579"/>
                    <a:pt x="3599" y="1310"/>
                    <a:pt x="6971" y="930"/>
                  </a:cubicBezTo>
                  <a:cubicBezTo>
                    <a:pt x="10831" y="498"/>
                    <a:pt x="13912" y="95"/>
                    <a:pt x="13912" y="8"/>
                  </a:cubicBezTo>
                  <a:cubicBezTo>
                    <a:pt x="13912" y="3"/>
                    <a:pt x="13886" y="0"/>
                    <a:pt x="138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6460900" y="4940325"/>
              <a:ext cx="16600" cy="22000"/>
            </a:xfrm>
            <a:custGeom>
              <a:avLst/>
              <a:gdLst/>
              <a:ahLst/>
              <a:cxnLst/>
              <a:rect l="l" t="t" r="r" b="b"/>
              <a:pathLst>
                <a:path w="664" h="880" extrusionOk="0">
                  <a:moveTo>
                    <a:pt x="571" y="0"/>
                  </a:moveTo>
                  <a:cubicBezTo>
                    <a:pt x="490" y="0"/>
                    <a:pt x="325" y="137"/>
                    <a:pt x="202" y="358"/>
                  </a:cubicBezTo>
                  <a:cubicBezTo>
                    <a:pt x="29" y="618"/>
                    <a:pt x="1" y="848"/>
                    <a:pt x="87" y="877"/>
                  </a:cubicBezTo>
                  <a:cubicBezTo>
                    <a:pt x="91" y="879"/>
                    <a:pt x="96" y="880"/>
                    <a:pt x="101" y="880"/>
                  </a:cubicBezTo>
                  <a:cubicBezTo>
                    <a:pt x="166" y="880"/>
                    <a:pt x="299" y="716"/>
                    <a:pt x="433" y="502"/>
                  </a:cubicBezTo>
                  <a:cubicBezTo>
                    <a:pt x="577" y="272"/>
                    <a:pt x="663" y="41"/>
                    <a:pt x="605" y="13"/>
                  </a:cubicBezTo>
                  <a:cubicBezTo>
                    <a:pt x="597" y="4"/>
                    <a:pt x="585" y="0"/>
                    <a:pt x="5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6475300" y="4942550"/>
              <a:ext cx="14425" cy="25525"/>
            </a:xfrm>
            <a:custGeom>
              <a:avLst/>
              <a:gdLst/>
              <a:ahLst/>
              <a:cxnLst/>
              <a:rect l="l" t="t" r="r" b="b"/>
              <a:pathLst>
                <a:path w="577" h="1021" extrusionOk="0">
                  <a:moveTo>
                    <a:pt x="494" y="0"/>
                  </a:moveTo>
                  <a:cubicBezTo>
                    <a:pt x="416" y="0"/>
                    <a:pt x="243" y="187"/>
                    <a:pt x="116" y="442"/>
                  </a:cubicBezTo>
                  <a:cubicBezTo>
                    <a:pt x="1" y="730"/>
                    <a:pt x="1" y="1018"/>
                    <a:pt x="58" y="1018"/>
                  </a:cubicBezTo>
                  <a:cubicBezTo>
                    <a:pt x="64" y="1020"/>
                    <a:pt x="69" y="1021"/>
                    <a:pt x="75" y="1021"/>
                  </a:cubicBezTo>
                  <a:cubicBezTo>
                    <a:pt x="159" y="1021"/>
                    <a:pt x="269" y="827"/>
                    <a:pt x="404" y="557"/>
                  </a:cubicBezTo>
                  <a:cubicBezTo>
                    <a:pt x="519" y="298"/>
                    <a:pt x="577" y="39"/>
                    <a:pt x="519" y="10"/>
                  </a:cubicBezTo>
                  <a:cubicBezTo>
                    <a:pt x="512" y="3"/>
                    <a:pt x="504" y="0"/>
                    <a:pt x="4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6250650" y="4965300"/>
              <a:ext cx="64825" cy="34500"/>
            </a:xfrm>
            <a:custGeom>
              <a:avLst/>
              <a:gdLst/>
              <a:ahLst/>
              <a:cxnLst/>
              <a:rect l="l" t="t" r="r" b="b"/>
              <a:pathLst>
                <a:path w="2593" h="1380" extrusionOk="0">
                  <a:moveTo>
                    <a:pt x="708" y="1"/>
                  </a:moveTo>
                  <a:cubicBezTo>
                    <a:pt x="616" y="1"/>
                    <a:pt x="523" y="8"/>
                    <a:pt x="432" y="22"/>
                  </a:cubicBezTo>
                  <a:cubicBezTo>
                    <a:pt x="144" y="51"/>
                    <a:pt x="0" y="166"/>
                    <a:pt x="29" y="223"/>
                  </a:cubicBezTo>
                  <a:cubicBezTo>
                    <a:pt x="29" y="243"/>
                    <a:pt x="48" y="249"/>
                    <a:pt x="83" y="249"/>
                  </a:cubicBezTo>
                  <a:cubicBezTo>
                    <a:pt x="154" y="249"/>
                    <a:pt x="288" y="223"/>
                    <a:pt x="461" y="223"/>
                  </a:cubicBezTo>
                  <a:cubicBezTo>
                    <a:pt x="778" y="223"/>
                    <a:pt x="1095" y="339"/>
                    <a:pt x="1383" y="483"/>
                  </a:cubicBezTo>
                  <a:cubicBezTo>
                    <a:pt x="1671" y="684"/>
                    <a:pt x="1959" y="886"/>
                    <a:pt x="2218" y="1116"/>
                  </a:cubicBezTo>
                  <a:cubicBezTo>
                    <a:pt x="2373" y="1271"/>
                    <a:pt x="2505" y="1380"/>
                    <a:pt x="2551" y="1380"/>
                  </a:cubicBezTo>
                  <a:cubicBezTo>
                    <a:pt x="2556" y="1380"/>
                    <a:pt x="2561" y="1378"/>
                    <a:pt x="2564" y="1375"/>
                  </a:cubicBezTo>
                  <a:cubicBezTo>
                    <a:pt x="2592" y="1347"/>
                    <a:pt x="2535" y="1174"/>
                    <a:pt x="2362" y="943"/>
                  </a:cubicBezTo>
                  <a:cubicBezTo>
                    <a:pt x="2132" y="655"/>
                    <a:pt x="1844" y="425"/>
                    <a:pt x="1527" y="223"/>
                  </a:cubicBezTo>
                  <a:cubicBezTo>
                    <a:pt x="1287" y="71"/>
                    <a:pt x="997" y="1"/>
                    <a:pt x="7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6441450" y="4940775"/>
              <a:ext cx="20925" cy="11950"/>
            </a:xfrm>
            <a:custGeom>
              <a:avLst/>
              <a:gdLst/>
              <a:ahLst/>
              <a:cxnLst/>
              <a:rect l="l" t="t" r="r" b="b"/>
              <a:pathLst>
                <a:path w="837" h="478" extrusionOk="0">
                  <a:moveTo>
                    <a:pt x="722" y="1"/>
                  </a:moveTo>
                  <a:cubicBezTo>
                    <a:pt x="642" y="1"/>
                    <a:pt x="494" y="54"/>
                    <a:pt x="347" y="139"/>
                  </a:cubicBezTo>
                  <a:cubicBezTo>
                    <a:pt x="145" y="225"/>
                    <a:pt x="1" y="340"/>
                    <a:pt x="1" y="427"/>
                  </a:cubicBezTo>
                  <a:cubicBezTo>
                    <a:pt x="15" y="456"/>
                    <a:pt x="80" y="477"/>
                    <a:pt x="170" y="477"/>
                  </a:cubicBezTo>
                  <a:cubicBezTo>
                    <a:pt x="260" y="477"/>
                    <a:pt x="375" y="456"/>
                    <a:pt x="491" y="398"/>
                  </a:cubicBezTo>
                  <a:cubicBezTo>
                    <a:pt x="692" y="254"/>
                    <a:pt x="836" y="81"/>
                    <a:pt x="779" y="23"/>
                  </a:cubicBezTo>
                  <a:cubicBezTo>
                    <a:pt x="771" y="8"/>
                    <a:pt x="751" y="1"/>
                    <a:pt x="7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6431375" y="4928850"/>
              <a:ext cx="25225" cy="7750"/>
            </a:xfrm>
            <a:custGeom>
              <a:avLst/>
              <a:gdLst/>
              <a:ahLst/>
              <a:cxnLst/>
              <a:rect l="l" t="t" r="r" b="b"/>
              <a:pathLst>
                <a:path w="1009" h="310" extrusionOk="0">
                  <a:moveTo>
                    <a:pt x="689" y="0"/>
                  </a:moveTo>
                  <a:cubicBezTo>
                    <a:pt x="629" y="0"/>
                    <a:pt x="562" y="4"/>
                    <a:pt x="490" y="11"/>
                  </a:cubicBezTo>
                  <a:cubicBezTo>
                    <a:pt x="231" y="40"/>
                    <a:pt x="1" y="126"/>
                    <a:pt x="29" y="212"/>
                  </a:cubicBezTo>
                  <a:cubicBezTo>
                    <a:pt x="29" y="277"/>
                    <a:pt x="159" y="310"/>
                    <a:pt x="333" y="310"/>
                  </a:cubicBezTo>
                  <a:cubicBezTo>
                    <a:pt x="391" y="310"/>
                    <a:pt x="454" y="306"/>
                    <a:pt x="519" y="299"/>
                  </a:cubicBezTo>
                  <a:cubicBezTo>
                    <a:pt x="807" y="270"/>
                    <a:pt x="1009" y="184"/>
                    <a:pt x="1009" y="97"/>
                  </a:cubicBezTo>
                  <a:cubicBezTo>
                    <a:pt x="987" y="32"/>
                    <a:pt x="868" y="0"/>
                    <a:pt x="6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5232475" y="3215850"/>
              <a:ext cx="272925" cy="454625"/>
            </a:xfrm>
            <a:custGeom>
              <a:avLst/>
              <a:gdLst/>
              <a:ahLst/>
              <a:cxnLst/>
              <a:rect l="l" t="t" r="r" b="b"/>
              <a:pathLst>
                <a:path w="10917" h="18185" extrusionOk="0">
                  <a:moveTo>
                    <a:pt x="6196" y="1"/>
                  </a:moveTo>
                  <a:cubicBezTo>
                    <a:pt x="4187" y="1"/>
                    <a:pt x="2184" y="591"/>
                    <a:pt x="461" y="1767"/>
                  </a:cubicBezTo>
                  <a:lnTo>
                    <a:pt x="0" y="2055"/>
                  </a:lnTo>
                  <a:lnTo>
                    <a:pt x="173" y="18184"/>
                  </a:lnTo>
                  <a:lnTo>
                    <a:pt x="7287" y="18069"/>
                  </a:lnTo>
                  <a:cubicBezTo>
                    <a:pt x="7374" y="17234"/>
                    <a:pt x="7518" y="14036"/>
                    <a:pt x="7518" y="14036"/>
                  </a:cubicBezTo>
                  <a:cubicBezTo>
                    <a:pt x="7518" y="14036"/>
                    <a:pt x="10485" y="13777"/>
                    <a:pt x="10686" y="10811"/>
                  </a:cubicBezTo>
                  <a:cubicBezTo>
                    <a:pt x="10917" y="7873"/>
                    <a:pt x="10830" y="1104"/>
                    <a:pt x="10830" y="1104"/>
                  </a:cubicBezTo>
                  <a:cubicBezTo>
                    <a:pt x="9370" y="368"/>
                    <a:pt x="7781" y="1"/>
                    <a:pt x="619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5474425" y="3349700"/>
              <a:ext cx="27475" cy="21750"/>
            </a:xfrm>
            <a:custGeom>
              <a:avLst/>
              <a:gdLst/>
              <a:ahLst/>
              <a:cxnLst/>
              <a:rect l="l" t="t" r="r" b="b"/>
              <a:pathLst>
                <a:path w="1099" h="870" extrusionOk="0">
                  <a:moveTo>
                    <a:pt x="473" y="0"/>
                  </a:moveTo>
                  <a:cubicBezTo>
                    <a:pt x="364" y="0"/>
                    <a:pt x="248" y="46"/>
                    <a:pt x="144" y="157"/>
                  </a:cubicBezTo>
                  <a:cubicBezTo>
                    <a:pt x="0" y="301"/>
                    <a:pt x="0" y="589"/>
                    <a:pt x="144" y="762"/>
                  </a:cubicBezTo>
                  <a:cubicBezTo>
                    <a:pt x="230" y="834"/>
                    <a:pt x="339" y="870"/>
                    <a:pt x="447" y="870"/>
                  </a:cubicBezTo>
                  <a:cubicBezTo>
                    <a:pt x="555" y="870"/>
                    <a:pt x="663" y="834"/>
                    <a:pt x="749" y="762"/>
                  </a:cubicBezTo>
                  <a:cubicBezTo>
                    <a:pt x="1099" y="456"/>
                    <a:pt x="818" y="0"/>
                    <a:pt x="4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5459300" y="3341125"/>
              <a:ext cx="38175" cy="12000"/>
            </a:xfrm>
            <a:custGeom>
              <a:avLst/>
              <a:gdLst/>
              <a:ahLst/>
              <a:cxnLst/>
              <a:rect l="l" t="t" r="r" b="b"/>
              <a:pathLst>
                <a:path w="1527" h="480" extrusionOk="0">
                  <a:moveTo>
                    <a:pt x="744" y="1"/>
                  </a:moveTo>
                  <a:cubicBezTo>
                    <a:pt x="557" y="1"/>
                    <a:pt x="368" y="52"/>
                    <a:pt x="202" y="154"/>
                  </a:cubicBezTo>
                  <a:cubicBezTo>
                    <a:pt x="87" y="241"/>
                    <a:pt x="0" y="298"/>
                    <a:pt x="29" y="356"/>
                  </a:cubicBezTo>
                  <a:cubicBezTo>
                    <a:pt x="36" y="363"/>
                    <a:pt x="48" y="366"/>
                    <a:pt x="63" y="366"/>
                  </a:cubicBezTo>
                  <a:cubicBezTo>
                    <a:pt x="160" y="366"/>
                    <a:pt x="411" y="238"/>
                    <a:pt x="726" y="238"/>
                  </a:cubicBezTo>
                  <a:cubicBezTo>
                    <a:pt x="753" y="238"/>
                    <a:pt x="780" y="239"/>
                    <a:pt x="807" y="241"/>
                  </a:cubicBezTo>
                  <a:cubicBezTo>
                    <a:pt x="1144" y="267"/>
                    <a:pt x="1411" y="479"/>
                    <a:pt x="1503" y="479"/>
                  </a:cubicBezTo>
                  <a:cubicBezTo>
                    <a:pt x="1513" y="479"/>
                    <a:pt x="1521" y="477"/>
                    <a:pt x="1527" y="471"/>
                  </a:cubicBezTo>
                  <a:cubicBezTo>
                    <a:pt x="1527" y="442"/>
                    <a:pt x="1498" y="356"/>
                    <a:pt x="1383" y="241"/>
                  </a:cubicBezTo>
                  <a:cubicBezTo>
                    <a:pt x="1207" y="81"/>
                    <a:pt x="977"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5359550" y="3352325"/>
              <a:ext cx="27750" cy="21600"/>
            </a:xfrm>
            <a:custGeom>
              <a:avLst/>
              <a:gdLst/>
              <a:ahLst/>
              <a:cxnLst/>
              <a:rect l="l" t="t" r="r" b="b"/>
              <a:pathLst>
                <a:path w="1110" h="864" extrusionOk="0">
                  <a:moveTo>
                    <a:pt x="578" y="1"/>
                  </a:moveTo>
                  <a:cubicBezTo>
                    <a:pt x="441" y="1"/>
                    <a:pt x="307" y="70"/>
                    <a:pt x="217" y="196"/>
                  </a:cubicBezTo>
                  <a:cubicBezTo>
                    <a:pt x="1" y="466"/>
                    <a:pt x="216" y="864"/>
                    <a:pt x="553" y="864"/>
                  </a:cubicBezTo>
                  <a:cubicBezTo>
                    <a:pt x="575" y="864"/>
                    <a:pt x="597" y="862"/>
                    <a:pt x="620" y="858"/>
                  </a:cubicBezTo>
                  <a:cubicBezTo>
                    <a:pt x="1024" y="801"/>
                    <a:pt x="1110" y="311"/>
                    <a:pt x="822" y="81"/>
                  </a:cubicBezTo>
                  <a:cubicBezTo>
                    <a:pt x="746" y="26"/>
                    <a:pt x="662" y="1"/>
                    <a:pt x="5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5348400" y="3343300"/>
              <a:ext cx="38900" cy="11850"/>
            </a:xfrm>
            <a:custGeom>
              <a:avLst/>
              <a:gdLst/>
              <a:ahLst/>
              <a:cxnLst/>
              <a:rect l="l" t="t" r="r" b="b"/>
              <a:pathLst>
                <a:path w="1556" h="474" extrusionOk="0">
                  <a:moveTo>
                    <a:pt x="752" y="0"/>
                  </a:moveTo>
                  <a:cubicBezTo>
                    <a:pt x="567" y="0"/>
                    <a:pt x="385" y="51"/>
                    <a:pt x="231" y="154"/>
                  </a:cubicBezTo>
                  <a:cubicBezTo>
                    <a:pt x="87" y="240"/>
                    <a:pt x="1" y="298"/>
                    <a:pt x="58" y="355"/>
                  </a:cubicBezTo>
                  <a:cubicBezTo>
                    <a:pt x="62" y="363"/>
                    <a:pt x="70" y="366"/>
                    <a:pt x="82" y="366"/>
                  </a:cubicBezTo>
                  <a:cubicBezTo>
                    <a:pt x="162" y="366"/>
                    <a:pt x="412" y="237"/>
                    <a:pt x="727" y="237"/>
                  </a:cubicBezTo>
                  <a:cubicBezTo>
                    <a:pt x="753" y="237"/>
                    <a:pt x="780" y="238"/>
                    <a:pt x="807" y="240"/>
                  </a:cubicBezTo>
                  <a:cubicBezTo>
                    <a:pt x="1187" y="267"/>
                    <a:pt x="1439" y="473"/>
                    <a:pt x="1515" y="473"/>
                  </a:cubicBezTo>
                  <a:cubicBezTo>
                    <a:pt x="1520" y="473"/>
                    <a:pt x="1524" y="472"/>
                    <a:pt x="1527" y="471"/>
                  </a:cubicBezTo>
                  <a:cubicBezTo>
                    <a:pt x="1556" y="442"/>
                    <a:pt x="1527" y="355"/>
                    <a:pt x="1412" y="240"/>
                  </a:cubicBezTo>
                  <a:cubicBezTo>
                    <a:pt x="1220" y="80"/>
                    <a:pt x="983" y="0"/>
                    <a:pt x="7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5419700" y="3352875"/>
              <a:ext cx="29525" cy="90050"/>
            </a:xfrm>
            <a:custGeom>
              <a:avLst/>
              <a:gdLst/>
              <a:ahLst/>
              <a:cxnLst/>
              <a:rect l="l" t="t" r="r" b="b"/>
              <a:pathLst>
                <a:path w="1181" h="3602" extrusionOk="0">
                  <a:moveTo>
                    <a:pt x="89" y="0"/>
                  </a:moveTo>
                  <a:cubicBezTo>
                    <a:pt x="88" y="0"/>
                    <a:pt x="87" y="1"/>
                    <a:pt x="86" y="1"/>
                  </a:cubicBezTo>
                  <a:cubicBezTo>
                    <a:pt x="0" y="1"/>
                    <a:pt x="259" y="1009"/>
                    <a:pt x="634" y="2190"/>
                  </a:cubicBezTo>
                  <a:cubicBezTo>
                    <a:pt x="720" y="2478"/>
                    <a:pt x="807" y="2766"/>
                    <a:pt x="893" y="3054"/>
                  </a:cubicBezTo>
                  <a:cubicBezTo>
                    <a:pt x="951" y="3141"/>
                    <a:pt x="979" y="3256"/>
                    <a:pt x="951" y="3342"/>
                  </a:cubicBezTo>
                  <a:cubicBezTo>
                    <a:pt x="951" y="3400"/>
                    <a:pt x="864" y="3429"/>
                    <a:pt x="749" y="3429"/>
                  </a:cubicBezTo>
                  <a:cubicBezTo>
                    <a:pt x="519" y="3429"/>
                    <a:pt x="317" y="3457"/>
                    <a:pt x="86" y="3515"/>
                  </a:cubicBezTo>
                  <a:cubicBezTo>
                    <a:pt x="317" y="3601"/>
                    <a:pt x="547" y="3601"/>
                    <a:pt x="749" y="3601"/>
                  </a:cubicBezTo>
                  <a:lnTo>
                    <a:pt x="951" y="3601"/>
                  </a:lnTo>
                  <a:cubicBezTo>
                    <a:pt x="1037" y="3573"/>
                    <a:pt x="1095" y="3515"/>
                    <a:pt x="1123" y="3429"/>
                  </a:cubicBezTo>
                  <a:cubicBezTo>
                    <a:pt x="1181" y="3285"/>
                    <a:pt x="1181" y="3141"/>
                    <a:pt x="1095" y="2997"/>
                  </a:cubicBezTo>
                  <a:lnTo>
                    <a:pt x="864" y="2161"/>
                  </a:lnTo>
                  <a:cubicBezTo>
                    <a:pt x="495" y="941"/>
                    <a:pt x="154" y="0"/>
                    <a:pt x="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5382250" y="3448975"/>
              <a:ext cx="54750" cy="30050"/>
            </a:xfrm>
            <a:custGeom>
              <a:avLst/>
              <a:gdLst/>
              <a:ahLst/>
              <a:cxnLst/>
              <a:rect l="l" t="t" r="r" b="b"/>
              <a:pathLst>
                <a:path w="2190" h="1202" extrusionOk="0">
                  <a:moveTo>
                    <a:pt x="185" y="1"/>
                  </a:moveTo>
                  <a:cubicBezTo>
                    <a:pt x="185" y="1"/>
                    <a:pt x="208" y="14"/>
                    <a:pt x="260" y="45"/>
                  </a:cubicBezTo>
                  <a:cubicBezTo>
                    <a:pt x="260" y="45"/>
                    <a:pt x="0" y="737"/>
                    <a:pt x="836" y="1111"/>
                  </a:cubicBezTo>
                  <a:cubicBezTo>
                    <a:pt x="984" y="1172"/>
                    <a:pt x="1138" y="1202"/>
                    <a:pt x="1289" y="1202"/>
                  </a:cubicBezTo>
                  <a:cubicBezTo>
                    <a:pt x="1636" y="1202"/>
                    <a:pt x="1969" y="1047"/>
                    <a:pt x="2189" y="766"/>
                  </a:cubicBezTo>
                  <a:cubicBezTo>
                    <a:pt x="1479" y="740"/>
                    <a:pt x="189" y="1"/>
                    <a:pt x="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5326075" y="3532900"/>
              <a:ext cx="94350" cy="51950"/>
            </a:xfrm>
            <a:custGeom>
              <a:avLst/>
              <a:gdLst/>
              <a:ahLst/>
              <a:cxnLst/>
              <a:rect l="l" t="t" r="r" b="b"/>
              <a:pathLst>
                <a:path w="3774" h="2078" extrusionOk="0">
                  <a:moveTo>
                    <a:pt x="1" y="1"/>
                  </a:moveTo>
                  <a:cubicBezTo>
                    <a:pt x="1" y="1"/>
                    <a:pt x="748" y="2077"/>
                    <a:pt x="3573" y="2077"/>
                  </a:cubicBezTo>
                  <a:cubicBezTo>
                    <a:pt x="3630" y="2077"/>
                    <a:pt x="3687" y="2076"/>
                    <a:pt x="3745" y="2075"/>
                  </a:cubicBezTo>
                  <a:lnTo>
                    <a:pt x="3774" y="1326"/>
                  </a:lnTo>
                  <a:cubicBezTo>
                    <a:pt x="2420" y="1268"/>
                    <a:pt x="1095" y="807"/>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5211600" y="3101875"/>
              <a:ext cx="327475" cy="293525"/>
            </a:xfrm>
            <a:custGeom>
              <a:avLst/>
              <a:gdLst/>
              <a:ahLst/>
              <a:cxnLst/>
              <a:rect l="l" t="t" r="r" b="b"/>
              <a:pathLst>
                <a:path w="13099" h="11741" extrusionOk="0">
                  <a:moveTo>
                    <a:pt x="11190" y="1"/>
                  </a:moveTo>
                  <a:cubicBezTo>
                    <a:pt x="10998" y="1"/>
                    <a:pt x="10805" y="45"/>
                    <a:pt x="10628" y="133"/>
                  </a:cubicBezTo>
                  <a:cubicBezTo>
                    <a:pt x="9995" y="392"/>
                    <a:pt x="9505" y="940"/>
                    <a:pt x="8871" y="1170"/>
                  </a:cubicBezTo>
                  <a:cubicBezTo>
                    <a:pt x="8498" y="1284"/>
                    <a:pt x="8106" y="1297"/>
                    <a:pt x="7711" y="1297"/>
                  </a:cubicBezTo>
                  <a:cubicBezTo>
                    <a:pt x="7595" y="1297"/>
                    <a:pt x="7478" y="1295"/>
                    <a:pt x="7362" y="1295"/>
                  </a:cubicBezTo>
                  <a:cubicBezTo>
                    <a:pt x="7173" y="1295"/>
                    <a:pt x="6984" y="1298"/>
                    <a:pt x="6798" y="1314"/>
                  </a:cubicBezTo>
                  <a:cubicBezTo>
                    <a:pt x="6049" y="1314"/>
                    <a:pt x="5300" y="1573"/>
                    <a:pt x="4695" y="2034"/>
                  </a:cubicBezTo>
                  <a:cubicBezTo>
                    <a:pt x="4090" y="2495"/>
                    <a:pt x="3716" y="3215"/>
                    <a:pt x="3744" y="3993"/>
                  </a:cubicBezTo>
                  <a:cubicBezTo>
                    <a:pt x="3456" y="3958"/>
                    <a:pt x="3156" y="3933"/>
                    <a:pt x="2858" y="3933"/>
                  </a:cubicBezTo>
                  <a:cubicBezTo>
                    <a:pt x="2173" y="3933"/>
                    <a:pt x="1492" y="4061"/>
                    <a:pt x="951" y="4482"/>
                  </a:cubicBezTo>
                  <a:cubicBezTo>
                    <a:pt x="346" y="5029"/>
                    <a:pt x="0" y="5807"/>
                    <a:pt x="29" y="6642"/>
                  </a:cubicBezTo>
                  <a:cubicBezTo>
                    <a:pt x="29" y="7478"/>
                    <a:pt x="375" y="8227"/>
                    <a:pt x="605" y="9033"/>
                  </a:cubicBezTo>
                  <a:cubicBezTo>
                    <a:pt x="663" y="9235"/>
                    <a:pt x="749" y="9436"/>
                    <a:pt x="893" y="9638"/>
                  </a:cubicBezTo>
                  <a:lnTo>
                    <a:pt x="1267" y="11740"/>
                  </a:lnTo>
                  <a:lnTo>
                    <a:pt x="2564" y="11712"/>
                  </a:lnTo>
                  <a:lnTo>
                    <a:pt x="2477" y="7334"/>
                  </a:lnTo>
                  <a:cubicBezTo>
                    <a:pt x="2477" y="7334"/>
                    <a:pt x="2372" y="5623"/>
                    <a:pt x="3746" y="5623"/>
                  </a:cubicBezTo>
                  <a:cubicBezTo>
                    <a:pt x="3810" y="5623"/>
                    <a:pt x="3876" y="5627"/>
                    <a:pt x="3946" y="5634"/>
                  </a:cubicBezTo>
                  <a:cubicBezTo>
                    <a:pt x="5350" y="5788"/>
                    <a:pt x="7229" y="7208"/>
                    <a:pt x="9784" y="7208"/>
                  </a:cubicBezTo>
                  <a:cubicBezTo>
                    <a:pt x="10112" y="7208"/>
                    <a:pt x="10451" y="7184"/>
                    <a:pt x="10801" y="7132"/>
                  </a:cubicBezTo>
                  <a:cubicBezTo>
                    <a:pt x="11320" y="7103"/>
                    <a:pt x="11809" y="6959"/>
                    <a:pt x="12241" y="6729"/>
                  </a:cubicBezTo>
                  <a:cubicBezTo>
                    <a:pt x="12702" y="6441"/>
                    <a:pt x="12961" y="5951"/>
                    <a:pt x="12932" y="5433"/>
                  </a:cubicBezTo>
                  <a:cubicBezTo>
                    <a:pt x="12852" y="4950"/>
                    <a:pt x="12446" y="4592"/>
                    <a:pt x="11972" y="4592"/>
                  </a:cubicBezTo>
                  <a:cubicBezTo>
                    <a:pt x="11961" y="4592"/>
                    <a:pt x="11950" y="4592"/>
                    <a:pt x="11939" y="4592"/>
                  </a:cubicBezTo>
                  <a:lnTo>
                    <a:pt x="11939" y="4592"/>
                  </a:lnTo>
                  <a:cubicBezTo>
                    <a:pt x="12621" y="4520"/>
                    <a:pt x="13098" y="3825"/>
                    <a:pt x="12904" y="3157"/>
                  </a:cubicBezTo>
                  <a:cubicBezTo>
                    <a:pt x="12761" y="2667"/>
                    <a:pt x="12313" y="2365"/>
                    <a:pt x="11838" y="2365"/>
                  </a:cubicBezTo>
                  <a:cubicBezTo>
                    <a:pt x="11644" y="2365"/>
                    <a:pt x="11446" y="2415"/>
                    <a:pt x="11262" y="2524"/>
                  </a:cubicBezTo>
                  <a:cubicBezTo>
                    <a:pt x="11608" y="2236"/>
                    <a:pt x="11896" y="1890"/>
                    <a:pt x="12097" y="1487"/>
                  </a:cubicBezTo>
                  <a:cubicBezTo>
                    <a:pt x="12299" y="1055"/>
                    <a:pt x="12212" y="536"/>
                    <a:pt x="11896" y="219"/>
                  </a:cubicBezTo>
                  <a:cubicBezTo>
                    <a:pt x="11685" y="74"/>
                    <a:pt x="11438" y="1"/>
                    <a:pt x="11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5193225" y="3332125"/>
              <a:ext cx="70225" cy="97150"/>
            </a:xfrm>
            <a:custGeom>
              <a:avLst/>
              <a:gdLst/>
              <a:ahLst/>
              <a:cxnLst/>
              <a:rect l="l" t="t" r="r" b="b"/>
              <a:pathLst>
                <a:path w="2809" h="3886" extrusionOk="0">
                  <a:moveTo>
                    <a:pt x="1857" y="0"/>
                  </a:moveTo>
                  <a:cubicBezTo>
                    <a:pt x="1266" y="0"/>
                    <a:pt x="1" y="244"/>
                    <a:pt x="159" y="2214"/>
                  </a:cubicBezTo>
                  <a:cubicBezTo>
                    <a:pt x="268" y="3565"/>
                    <a:pt x="1030" y="3886"/>
                    <a:pt x="1709" y="3886"/>
                  </a:cubicBezTo>
                  <a:cubicBezTo>
                    <a:pt x="2289" y="3886"/>
                    <a:pt x="2809" y="3652"/>
                    <a:pt x="2809" y="3625"/>
                  </a:cubicBezTo>
                  <a:cubicBezTo>
                    <a:pt x="2809" y="3539"/>
                    <a:pt x="2146" y="25"/>
                    <a:pt x="2146" y="25"/>
                  </a:cubicBezTo>
                  <a:cubicBezTo>
                    <a:pt x="2128" y="19"/>
                    <a:pt x="2017" y="0"/>
                    <a:pt x="1857"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5212300" y="3353325"/>
              <a:ext cx="30275" cy="55225"/>
            </a:xfrm>
            <a:custGeom>
              <a:avLst/>
              <a:gdLst/>
              <a:ahLst/>
              <a:cxnLst/>
              <a:rect l="l" t="t" r="r" b="b"/>
              <a:pathLst>
                <a:path w="1211" h="2209" extrusionOk="0">
                  <a:moveTo>
                    <a:pt x="617" y="1"/>
                  </a:moveTo>
                  <a:cubicBezTo>
                    <a:pt x="595" y="1"/>
                    <a:pt x="571" y="4"/>
                    <a:pt x="548" y="12"/>
                  </a:cubicBezTo>
                  <a:cubicBezTo>
                    <a:pt x="347" y="70"/>
                    <a:pt x="174" y="242"/>
                    <a:pt x="116" y="444"/>
                  </a:cubicBezTo>
                  <a:cubicBezTo>
                    <a:pt x="30" y="674"/>
                    <a:pt x="1" y="905"/>
                    <a:pt x="30" y="1164"/>
                  </a:cubicBezTo>
                  <a:cubicBezTo>
                    <a:pt x="87" y="1654"/>
                    <a:pt x="375" y="2115"/>
                    <a:pt x="750" y="2201"/>
                  </a:cubicBezTo>
                  <a:cubicBezTo>
                    <a:pt x="770" y="2206"/>
                    <a:pt x="792" y="2208"/>
                    <a:pt x="816" y="2208"/>
                  </a:cubicBezTo>
                  <a:cubicBezTo>
                    <a:pt x="924" y="2208"/>
                    <a:pt x="1053" y="2157"/>
                    <a:pt x="1124" y="2086"/>
                  </a:cubicBezTo>
                  <a:cubicBezTo>
                    <a:pt x="1211" y="2028"/>
                    <a:pt x="1211" y="1971"/>
                    <a:pt x="1211" y="1971"/>
                  </a:cubicBezTo>
                  <a:lnTo>
                    <a:pt x="1211" y="1971"/>
                  </a:lnTo>
                  <a:cubicBezTo>
                    <a:pt x="1211" y="1971"/>
                    <a:pt x="1182" y="1999"/>
                    <a:pt x="1095" y="2028"/>
                  </a:cubicBezTo>
                  <a:cubicBezTo>
                    <a:pt x="1045" y="2062"/>
                    <a:pt x="984" y="2076"/>
                    <a:pt x="920" y="2076"/>
                  </a:cubicBezTo>
                  <a:cubicBezTo>
                    <a:pt x="874" y="2076"/>
                    <a:pt x="826" y="2069"/>
                    <a:pt x="779" y="2057"/>
                  </a:cubicBezTo>
                  <a:cubicBezTo>
                    <a:pt x="433" y="1884"/>
                    <a:pt x="203" y="1510"/>
                    <a:pt x="203" y="1135"/>
                  </a:cubicBezTo>
                  <a:cubicBezTo>
                    <a:pt x="174" y="905"/>
                    <a:pt x="203" y="703"/>
                    <a:pt x="260" y="502"/>
                  </a:cubicBezTo>
                  <a:cubicBezTo>
                    <a:pt x="289" y="329"/>
                    <a:pt x="404" y="214"/>
                    <a:pt x="577" y="127"/>
                  </a:cubicBezTo>
                  <a:cubicBezTo>
                    <a:pt x="597" y="120"/>
                    <a:pt x="619" y="117"/>
                    <a:pt x="642" y="117"/>
                  </a:cubicBezTo>
                  <a:cubicBezTo>
                    <a:pt x="715" y="117"/>
                    <a:pt x="792" y="154"/>
                    <a:pt x="836" y="242"/>
                  </a:cubicBezTo>
                  <a:cubicBezTo>
                    <a:pt x="865" y="300"/>
                    <a:pt x="865" y="358"/>
                    <a:pt x="865" y="358"/>
                  </a:cubicBezTo>
                  <a:cubicBezTo>
                    <a:pt x="894" y="358"/>
                    <a:pt x="923" y="300"/>
                    <a:pt x="894" y="214"/>
                  </a:cubicBezTo>
                  <a:cubicBezTo>
                    <a:pt x="865" y="156"/>
                    <a:pt x="836" y="98"/>
                    <a:pt x="779" y="70"/>
                  </a:cubicBezTo>
                  <a:cubicBezTo>
                    <a:pt x="736" y="27"/>
                    <a:pt x="679" y="1"/>
                    <a:pt x="61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5092775" y="3968850"/>
              <a:ext cx="1403425" cy="1011875"/>
            </a:xfrm>
            <a:custGeom>
              <a:avLst/>
              <a:gdLst/>
              <a:ahLst/>
              <a:cxnLst/>
              <a:rect l="l" t="t" r="r" b="b"/>
              <a:pathLst>
                <a:path w="56137" h="40475" extrusionOk="0">
                  <a:moveTo>
                    <a:pt x="45698" y="0"/>
                  </a:moveTo>
                  <a:cubicBezTo>
                    <a:pt x="42269" y="0"/>
                    <a:pt x="35746" y="4131"/>
                    <a:pt x="18089" y="18047"/>
                  </a:cubicBezTo>
                  <a:lnTo>
                    <a:pt x="1" y="31988"/>
                  </a:lnTo>
                  <a:cubicBezTo>
                    <a:pt x="980" y="33456"/>
                    <a:pt x="5637" y="40474"/>
                    <a:pt x="11895" y="40474"/>
                  </a:cubicBezTo>
                  <a:cubicBezTo>
                    <a:pt x="14107" y="40474"/>
                    <a:pt x="16519" y="39597"/>
                    <a:pt x="19039" y="37288"/>
                  </a:cubicBezTo>
                  <a:cubicBezTo>
                    <a:pt x="31309" y="26026"/>
                    <a:pt x="41044" y="16175"/>
                    <a:pt x="41044" y="16175"/>
                  </a:cubicBezTo>
                  <a:lnTo>
                    <a:pt x="44702" y="38411"/>
                  </a:lnTo>
                  <a:lnTo>
                    <a:pt x="56137" y="37806"/>
                  </a:lnTo>
                  <a:cubicBezTo>
                    <a:pt x="56137" y="37806"/>
                    <a:pt x="51672" y="4654"/>
                    <a:pt x="48850" y="1630"/>
                  </a:cubicBezTo>
                  <a:cubicBezTo>
                    <a:pt x="47951" y="665"/>
                    <a:pt x="47073" y="0"/>
                    <a:pt x="45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6115275" y="3629400"/>
              <a:ext cx="280125" cy="218200"/>
            </a:xfrm>
            <a:custGeom>
              <a:avLst/>
              <a:gdLst/>
              <a:ahLst/>
              <a:cxnLst/>
              <a:rect l="l" t="t" r="r" b="b"/>
              <a:pathLst>
                <a:path w="11205" h="8728" extrusionOk="0">
                  <a:moveTo>
                    <a:pt x="10657" y="0"/>
                  </a:moveTo>
                  <a:lnTo>
                    <a:pt x="0" y="7806"/>
                  </a:lnTo>
                  <a:lnTo>
                    <a:pt x="576" y="8727"/>
                  </a:lnTo>
                  <a:lnTo>
                    <a:pt x="11205" y="836"/>
                  </a:lnTo>
                  <a:lnTo>
                    <a:pt x="1065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6180800" y="3650050"/>
              <a:ext cx="191550" cy="283225"/>
            </a:xfrm>
            <a:custGeom>
              <a:avLst/>
              <a:gdLst/>
              <a:ahLst/>
              <a:cxnLst/>
              <a:rect l="l" t="t" r="r" b="b"/>
              <a:pathLst>
                <a:path w="7662" h="11329" extrusionOk="0">
                  <a:moveTo>
                    <a:pt x="2923" y="0"/>
                  </a:moveTo>
                  <a:cubicBezTo>
                    <a:pt x="2896" y="0"/>
                    <a:pt x="2871" y="4"/>
                    <a:pt x="2852" y="10"/>
                  </a:cubicBezTo>
                  <a:cubicBezTo>
                    <a:pt x="2621" y="38"/>
                    <a:pt x="2074" y="1421"/>
                    <a:pt x="1757" y="2199"/>
                  </a:cubicBezTo>
                  <a:cubicBezTo>
                    <a:pt x="1440" y="3005"/>
                    <a:pt x="0" y="6721"/>
                    <a:pt x="0" y="6721"/>
                  </a:cubicBezTo>
                  <a:lnTo>
                    <a:pt x="4292" y="11329"/>
                  </a:lnTo>
                  <a:cubicBezTo>
                    <a:pt x="5185" y="10350"/>
                    <a:pt x="6020" y="9313"/>
                    <a:pt x="6740" y="8218"/>
                  </a:cubicBezTo>
                  <a:cubicBezTo>
                    <a:pt x="7662" y="6778"/>
                    <a:pt x="6049" y="1911"/>
                    <a:pt x="6049" y="1911"/>
                  </a:cubicBezTo>
                  <a:lnTo>
                    <a:pt x="3975" y="3379"/>
                  </a:lnTo>
                  <a:cubicBezTo>
                    <a:pt x="3975" y="3379"/>
                    <a:pt x="3332" y="3814"/>
                    <a:pt x="2914" y="3814"/>
                  </a:cubicBezTo>
                  <a:cubicBezTo>
                    <a:pt x="2572" y="3814"/>
                    <a:pt x="2382" y="3522"/>
                    <a:pt x="2823" y="2458"/>
                  </a:cubicBezTo>
                  <a:cubicBezTo>
                    <a:pt x="3708" y="324"/>
                    <a:pt x="3182" y="0"/>
                    <a:pt x="292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5061100" y="3624725"/>
              <a:ext cx="1251500" cy="1174825"/>
            </a:xfrm>
            <a:custGeom>
              <a:avLst/>
              <a:gdLst/>
              <a:ahLst/>
              <a:cxnLst/>
              <a:rect l="l" t="t" r="r" b="b"/>
              <a:pathLst>
                <a:path w="50060" h="46993" extrusionOk="0">
                  <a:moveTo>
                    <a:pt x="10872" y="1"/>
                  </a:moveTo>
                  <a:cubicBezTo>
                    <a:pt x="8514" y="1"/>
                    <a:pt x="6053" y="1059"/>
                    <a:pt x="5098" y="3068"/>
                  </a:cubicBezTo>
                  <a:cubicBezTo>
                    <a:pt x="2305" y="9030"/>
                    <a:pt x="2276" y="15683"/>
                    <a:pt x="778" y="28587"/>
                  </a:cubicBezTo>
                  <a:lnTo>
                    <a:pt x="144" y="37285"/>
                  </a:lnTo>
                  <a:cubicBezTo>
                    <a:pt x="0" y="39128"/>
                    <a:pt x="29" y="41000"/>
                    <a:pt x="231" y="42844"/>
                  </a:cubicBezTo>
                  <a:cubicBezTo>
                    <a:pt x="474" y="44867"/>
                    <a:pt x="893" y="46992"/>
                    <a:pt x="1774" y="46992"/>
                  </a:cubicBezTo>
                  <a:cubicBezTo>
                    <a:pt x="1834" y="46992"/>
                    <a:pt x="1895" y="46983"/>
                    <a:pt x="1959" y="46963"/>
                  </a:cubicBezTo>
                  <a:lnTo>
                    <a:pt x="20076" y="32014"/>
                  </a:lnTo>
                  <a:lnTo>
                    <a:pt x="20652" y="25217"/>
                  </a:lnTo>
                  <a:cubicBezTo>
                    <a:pt x="23970" y="28586"/>
                    <a:pt x="25292" y="29628"/>
                    <a:pt x="26896" y="29628"/>
                  </a:cubicBezTo>
                  <a:cubicBezTo>
                    <a:pt x="27130" y="29628"/>
                    <a:pt x="27369" y="29606"/>
                    <a:pt x="27622" y="29566"/>
                  </a:cubicBezTo>
                  <a:cubicBezTo>
                    <a:pt x="32605" y="28817"/>
                    <a:pt x="50059" y="13120"/>
                    <a:pt x="50059" y="13120"/>
                  </a:cubicBezTo>
                  <a:cubicBezTo>
                    <a:pt x="50059" y="13120"/>
                    <a:pt x="45134" y="7791"/>
                    <a:pt x="44904" y="7302"/>
                  </a:cubicBezTo>
                  <a:cubicBezTo>
                    <a:pt x="44900" y="7292"/>
                    <a:pt x="44890" y="7287"/>
                    <a:pt x="44876" y="7287"/>
                  </a:cubicBezTo>
                  <a:cubicBezTo>
                    <a:pt x="44164" y="7287"/>
                    <a:pt x="31082" y="18831"/>
                    <a:pt x="28429" y="19226"/>
                  </a:cubicBezTo>
                  <a:lnTo>
                    <a:pt x="20508" y="8914"/>
                  </a:lnTo>
                  <a:cubicBezTo>
                    <a:pt x="20508" y="8914"/>
                    <a:pt x="18837" y="6293"/>
                    <a:pt x="15323" y="1829"/>
                  </a:cubicBezTo>
                  <a:cubicBezTo>
                    <a:pt x="14349" y="595"/>
                    <a:pt x="12639" y="1"/>
                    <a:pt x="108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6118150" y="3847575"/>
              <a:ext cx="136125" cy="159150"/>
            </a:xfrm>
            <a:custGeom>
              <a:avLst/>
              <a:gdLst/>
              <a:ahLst/>
              <a:cxnLst/>
              <a:rect l="l" t="t" r="r" b="b"/>
              <a:pathLst>
                <a:path w="5445" h="6366" extrusionOk="0">
                  <a:moveTo>
                    <a:pt x="1" y="0"/>
                  </a:moveTo>
                  <a:lnTo>
                    <a:pt x="1" y="0"/>
                  </a:lnTo>
                  <a:cubicBezTo>
                    <a:pt x="145" y="375"/>
                    <a:pt x="346" y="749"/>
                    <a:pt x="605" y="1095"/>
                  </a:cubicBezTo>
                  <a:cubicBezTo>
                    <a:pt x="1124" y="1930"/>
                    <a:pt x="1729" y="2737"/>
                    <a:pt x="2362" y="3486"/>
                  </a:cubicBezTo>
                  <a:cubicBezTo>
                    <a:pt x="3025" y="4234"/>
                    <a:pt x="3716" y="4954"/>
                    <a:pt x="4465" y="5617"/>
                  </a:cubicBezTo>
                  <a:cubicBezTo>
                    <a:pt x="4753" y="5905"/>
                    <a:pt x="5070" y="6164"/>
                    <a:pt x="5444" y="6366"/>
                  </a:cubicBezTo>
                  <a:cubicBezTo>
                    <a:pt x="5156" y="6049"/>
                    <a:pt x="4868" y="5761"/>
                    <a:pt x="4551" y="5502"/>
                  </a:cubicBezTo>
                  <a:cubicBezTo>
                    <a:pt x="4004" y="4954"/>
                    <a:pt x="3226" y="4206"/>
                    <a:pt x="2506" y="3342"/>
                  </a:cubicBezTo>
                  <a:cubicBezTo>
                    <a:pt x="1786" y="2449"/>
                    <a:pt x="1153" y="1613"/>
                    <a:pt x="721" y="980"/>
                  </a:cubicBezTo>
                  <a:cubicBezTo>
                    <a:pt x="490" y="634"/>
                    <a:pt x="260" y="317"/>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5750925" y="4105350"/>
              <a:ext cx="20900" cy="102275"/>
            </a:xfrm>
            <a:custGeom>
              <a:avLst/>
              <a:gdLst/>
              <a:ahLst/>
              <a:cxnLst/>
              <a:rect l="l" t="t" r="r" b="b"/>
              <a:pathLst>
                <a:path w="836" h="4091" extrusionOk="0">
                  <a:moveTo>
                    <a:pt x="778" y="1"/>
                  </a:moveTo>
                  <a:lnTo>
                    <a:pt x="778" y="1"/>
                  </a:lnTo>
                  <a:cubicBezTo>
                    <a:pt x="720" y="1"/>
                    <a:pt x="519" y="894"/>
                    <a:pt x="317" y="2017"/>
                  </a:cubicBezTo>
                  <a:cubicBezTo>
                    <a:pt x="115" y="3140"/>
                    <a:pt x="0" y="4091"/>
                    <a:pt x="58" y="4091"/>
                  </a:cubicBezTo>
                  <a:cubicBezTo>
                    <a:pt x="115" y="4091"/>
                    <a:pt x="346" y="3198"/>
                    <a:pt x="548" y="2075"/>
                  </a:cubicBezTo>
                  <a:cubicBezTo>
                    <a:pt x="720" y="922"/>
                    <a:pt x="836" y="30"/>
                    <a:pt x="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5769650" y="4106775"/>
              <a:ext cx="27375" cy="90050"/>
            </a:xfrm>
            <a:custGeom>
              <a:avLst/>
              <a:gdLst/>
              <a:ahLst/>
              <a:cxnLst/>
              <a:rect l="l" t="t" r="r" b="b"/>
              <a:pathLst>
                <a:path w="1095" h="3602" extrusionOk="0">
                  <a:moveTo>
                    <a:pt x="90" y="1"/>
                  </a:moveTo>
                  <a:cubicBezTo>
                    <a:pt x="89" y="1"/>
                    <a:pt x="88" y="1"/>
                    <a:pt x="87" y="1"/>
                  </a:cubicBezTo>
                  <a:cubicBezTo>
                    <a:pt x="0" y="30"/>
                    <a:pt x="173" y="837"/>
                    <a:pt x="432" y="1845"/>
                  </a:cubicBezTo>
                  <a:cubicBezTo>
                    <a:pt x="720" y="2824"/>
                    <a:pt x="979" y="3602"/>
                    <a:pt x="1037" y="3602"/>
                  </a:cubicBezTo>
                  <a:cubicBezTo>
                    <a:pt x="1095" y="3602"/>
                    <a:pt x="951" y="2766"/>
                    <a:pt x="663" y="1787"/>
                  </a:cubicBezTo>
                  <a:cubicBezTo>
                    <a:pt x="408" y="797"/>
                    <a:pt x="153"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5305925" y="3892950"/>
              <a:ext cx="280125" cy="370850"/>
            </a:xfrm>
            <a:custGeom>
              <a:avLst/>
              <a:gdLst/>
              <a:ahLst/>
              <a:cxnLst/>
              <a:rect l="l" t="t" r="r" b="b"/>
              <a:pathLst>
                <a:path w="11205" h="14834" extrusionOk="0">
                  <a:moveTo>
                    <a:pt x="0" y="0"/>
                  </a:moveTo>
                  <a:cubicBezTo>
                    <a:pt x="87" y="230"/>
                    <a:pt x="231" y="432"/>
                    <a:pt x="346" y="634"/>
                  </a:cubicBezTo>
                  <a:cubicBezTo>
                    <a:pt x="605" y="1008"/>
                    <a:pt x="1008" y="1584"/>
                    <a:pt x="1469" y="2275"/>
                  </a:cubicBezTo>
                  <a:cubicBezTo>
                    <a:pt x="2449" y="3658"/>
                    <a:pt x="3831" y="5530"/>
                    <a:pt x="5386" y="7575"/>
                  </a:cubicBezTo>
                  <a:cubicBezTo>
                    <a:pt x="6942" y="9620"/>
                    <a:pt x="8382" y="11435"/>
                    <a:pt x="9448" y="12760"/>
                  </a:cubicBezTo>
                  <a:cubicBezTo>
                    <a:pt x="9995" y="13393"/>
                    <a:pt x="10427" y="13912"/>
                    <a:pt x="10715" y="14286"/>
                  </a:cubicBezTo>
                  <a:cubicBezTo>
                    <a:pt x="10859" y="14488"/>
                    <a:pt x="11032" y="14661"/>
                    <a:pt x="11204" y="14833"/>
                  </a:cubicBezTo>
                  <a:cubicBezTo>
                    <a:pt x="11089" y="14603"/>
                    <a:pt x="10945" y="14401"/>
                    <a:pt x="10801" y="14228"/>
                  </a:cubicBezTo>
                  <a:lnTo>
                    <a:pt x="9592" y="12644"/>
                  </a:lnTo>
                  <a:lnTo>
                    <a:pt x="5588" y="7431"/>
                  </a:lnTo>
                  <a:cubicBezTo>
                    <a:pt x="4004" y="5386"/>
                    <a:pt x="2621" y="3514"/>
                    <a:pt x="1613" y="2160"/>
                  </a:cubicBezTo>
                  <a:lnTo>
                    <a:pt x="432" y="576"/>
                  </a:lnTo>
                  <a:cubicBezTo>
                    <a:pt x="317" y="374"/>
                    <a:pt x="144" y="173"/>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5186400" y="4058425"/>
              <a:ext cx="61950" cy="53575"/>
            </a:xfrm>
            <a:custGeom>
              <a:avLst/>
              <a:gdLst/>
              <a:ahLst/>
              <a:cxnLst/>
              <a:rect l="l" t="t" r="r" b="b"/>
              <a:pathLst>
                <a:path w="2478" h="2143" extrusionOk="0">
                  <a:moveTo>
                    <a:pt x="69" y="0"/>
                  </a:moveTo>
                  <a:cubicBezTo>
                    <a:pt x="63" y="0"/>
                    <a:pt x="59" y="2"/>
                    <a:pt x="58" y="6"/>
                  </a:cubicBezTo>
                  <a:cubicBezTo>
                    <a:pt x="0" y="63"/>
                    <a:pt x="490" y="582"/>
                    <a:pt x="1152" y="1158"/>
                  </a:cubicBezTo>
                  <a:cubicBezTo>
                    <a:pt x="1775" y="1726"/>
                    <a:pt x="2321" y="2142"/>
                    <a:pt x="2432" y="2142"/>
                  </a:cubicBezTo>
                  <a:cubicBezTo>
                    <a:pt x="2440" y="2142"/>
                    <a:pt x="2445" y="2140"/>
                    <a:pt x="2448" y="2137"/>
                  </a:cubicBezTo>
                  <a:cubicBezTo>
                    <a:pt x="2477" y="2108"/>
                    <a:pt x="1987" y="1590"/>
                    <a:pt x="1325" y="985"/>
                  </a:cubicBezTo>
                  <a:cubicBezTo>
                    <a:pt x="702" y="416"/>
                    <a:pt x="156"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5162625" y="4237100"/>
              <a:ext cx="46825" cy="66325"/>
            </a:xfrm>
            <a:custGeom>
              <a:avLst/>
              <a:gdLst/>
              <a:ahLst/>
              <a:cxnLst/>
              <a:rect l="l" t="t" r="r" b="b"/>
              <a:pathLst>
                <a:path w="1873" h="2653" extrusionOk="0">
                  <a:moveTo>
                    <a:pt x="1839" y="1"/>
                  </a:moveTo>
                  <a:cubicBezTo>
                    <a:pt x="1765" y="1"/>
                    <a:pt x="1341" y="539"/>
                    <a:pt x="836" y="1269"/>
                  </a:cubicBezTo>
                  <a:cubicBezTo>
                    <a:pt x="346" y="1989"/>
                    <a:pt x="1" y="2594"/>
                    <a:pt x="58" y="2651"/>
                  </a:cubicBezTo>
                  <a:cubicBezTo>
                    <a:pt x="60" y="2652"/>
                    <a:pt x="61" y="2652"/>
                    <a:pt x="63" y="2652"/>
                  </a:cubicBezTo>
                  <a:cubicBezTo>
                    <a:pt x="137" y="2652"/>
                    <a:pt x="560" y="2087"/>
                    <a:pt x="1037" y="1384"/>
                  </a:cubicBezTo>
                  <a:cubicBezTo>
                    <a:pt x="1527" y="664"/>
                    <a:pt x="1873" y="30"/>
                    <a:pt x="1844" y="2"/>
                  </a:cubicBezTo>
                  <a:cubicBezTo>
                    <a:pt x="1842" y="1"/>
                    <a:pt x="1841" y="1"/>
                    <a:pt x="18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5221675" y="4361550"/>
              <a:ext cx="42500" cy="48450"/>
            </a:xfrm>
            <a:custGeom>
              <a:avLst/>
              <a:gdLst/>
              <a:ahLst/>
              <a:cxnLst/>
              <a:rect l="l" t="t" r="r" b="b"/>
              <a:pathLst>
                <a:path w="1700" h="1938" extrusionOk="0">
                  <a:moveTo>
                    <a:pt x="44" y="1"/>
                  </a:moveTo>
                  <a:cubicBezTo>
                    <a:pt x="38" y="1"/>
                    <a:pt x="33" y="3"/>
                    <a:pt x="29" y="6"/>
                  </a:cubicBezTo>
                  <a:cubicBezTo>
                    <a:pt x="0" y="35"/>
                    <a:pt x="317" y="496"/>
                    <a:pt x="749" y="1043"/>
                  </a:cubicBezTo>
                  <a:cubicBezTo>
                    <a:pt x="1195" y="1544"/>
                    <a:pt x="1586" y="1938"/>
                    <a:pt x="1664" y="1938"/>
                  </a:cubicBezTo>
                  <a:cubicBezTo>
                    <a:pt x="1667" y="1938"/>
                    <a:pt x="1669" y="1937"/>
                    <a:pt x="1671" y="1936"/>
                  </a:cubicBezTo>
                  <a:cubicBezTo>
                    <a:pt x="1700" y="1879"/>
                    <a:pt x="1383" y="1418"/>
                    <a:pt x="922" y="899"/>
                  </a:cubicBezTo>
                  <a:cubicBezTo>
                    <a:pt x="518" y="387"/>
                    <a:pt x="138" y="1"/>
                    <a:pt x="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5103575" y="4520625"/>
              <a:ext cx="54750" cy="35700"/>
            </a:xfrm>
            <a:custGeom>
              <a:avLst/>
              <a:gdLst/>
              <a:ahLst/>
              <a:cxnLst/>
              <a:rect l="l" t="t" r="r" b="b"/>
              <a:pathLst>
                <a:path w="2190" h="1428" extrusionOk="0">
                  <a:moveTo>
                    <a:pt x="2140" y="1"/>
                  </a:moveTo>
                  <a:cubicBezTo>
                    <a:pt x="2035" y="1"/>
                    <a:pt x="1560" y="248"/>
                    <a:pt x="1038" y="614"/>
                  </a:cubicBezTo>
                  <a:cubicBezTo>
                    <a:pt x="433" y="1017"/>
                    <a:pt x="1" y="1391"/>
                    <a:pt x="30" y="1420"/>
                  </a:cubicBezTo>
                  <a:cubicBezTo>
                    <a:pt x="35" y="1425"/>
                    <a:pt x="43" y="1427"/>
                    <a:pt x="54" y="1427"/>
                  </a:cubicBezTo>
                  <a:cubicBezTo>
                    <a:pt x="172" y="1427"/>
                    <a:pt x="626" y="1157"/>
                    <a:pt x="1153" y="815"/>
                  </a:cubicBezTo>
                  <a:cubicBezTo>
                    <a:pt x="1758" y="412"/>
                    <a:pt x="2190" y="38"/>
                    <a:pt x="2161" y="9"/>
                  </a:cubicBezTo>
                  <a:cubicBezTo>
                    <a:pt x="2158" y="3"/>
                    <a:pt x="2151" y="1"/>
                    <a:pt x="21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5256225" y="4492750"/>
              <a:ext cx="49725" cy="57075"/>
            </a:xfrm>
            <a:custGeom>
              <a:avLst/>
              <a:gdLst/>
              <a:ahLst/>
              <a:cxnLst/>
              <a:rect l="l" t="t" r="r" b="b"/>
              <a:pathLst>
                <a:path w="1989" h="2283" extrusionOk="0">
                  <a:moveTo>
                    <a:pt x="87" y="1"/>
                  </a:moveTo>
                  <a:cubicBezTo>
                    <a:pt x="1" y="29"/>
                    <a:pt x="260" y="692"/>
                    <a:pt x="807" y="1325"/>
                  </a:cubicBezTo>
                  <a:cubicBezTo>
                    <a:pt x="1315" y="1940"/>
                    <a:pt x="1848" y="2282"/>
                    <a:pt x="1968" y="2282"/>
                  </a:cubicBezTo>
                  <a:cubicBezTo>
                    <a:pt x="1977" y="2282"/>
                    <a:pt x="1984" y="2280"/>
                    <a:pt x="1988" y="2276"/>
                  </a:cubicBezTo>
                  <a:cubicBezTo>
                    <a:pt x="1988" y="2218"/>
                    <a:pt x="1527" y="1815"/>
                    <a:pt x="980" y="1181"/>
                  </a:cubicBezTo>
                  <a:cubicBezTo>
                    <a:pt x="462" y="577"/>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5381525" y="4445100"/>
              <a:ext cx="62675" cy="52025"/>
            </a:xfrm>
            <a:custGeom>
              <a:avLst/>
              <a:gdLst/>
              <a:ahLst/>
              <a:cxnLst/>
              <a:rect l="l" t="t" r="r" b="b"/>
              <a:pathLst>
                <a:path w="2507" h="2081" extrusionOk="0">
                  <a:moveTo>
                    <a:pt x="2438" y="0"/>
                  </a:moveTo>
                  <a:cubicBezTo>
                    <a:pt x="2350" y="0"/>
                    <a:pt x="1802" y="415"/>
                    <a:pt x="1153" y="956"/>
                  </a:cubicBezTo>
                  <a:cubicBezTo>
                    <a:pt x="490" y="1532"/>
                    <a:pt x="1" y="2022"/>
                    <a:pt x="29" y="2079"/>
                  </a:cubicBezTo>
                  <a:cubicBezTo>
                    <a:pt x="31" y="2080"/>
                    <a:pt x="34" y="2081"/>
                    <a:pt x="37" y="2081"/>
                  </a:cubicBezTo>
                  <a:cubicBezTo>
                    <a:pt x="126" y="2081"/>
                    <a:pt x="685" y="1686"/>
                    <a:pt x="1325" y="1129"/>
                  </a:cubicBezTo>
                  <a:cubicBezTo>
                    <a:pt x="1988" y="553"/>
                    <a:pt x="2506" y="63"/>
                    <a:pt x="2449" y="6"/>
                  </a:cubicBezTo>
                  <a:cubicBezTo>
                    <a:pt x="2447" y="2"/>
                    <a:pt x="2443" y="0"/>
                    <a:pt x="24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5115825" y="4603600"/>
              <a:ext cx="44675" cy="43475"/>
            </a:xfrm>
            <a:custGeom>
              <a:avLst/>
              <a:gdLst/>
              <a:ahLst/>
              <a:cxnLst/>
              <a:rect l="l" t="t" r="r" b="b"/>
              <a:pathLst>
                <a:path w="1787" h="1739" extrusionOk="0">
                  <a:moveTo>
                    <a:pt x="64" y="1"/>
                  </a:moveTo>
                  <a:cubicBezTo>
                    <a:pt x="62" y="1"/>
                    <a:pt x="60" y="1"/>
                    <a:pt x="58" y="2"/>
                  </a:cubicBezTo>
                  <a:cubicBezTo>
                    <a:pt x="0" y="31"/>
                    <a:pt x="260" y="521"/>
                    <a:pt x="749" y="1010"/>
                  </a:cubicBezTo>
                  <a:cubicBezTo>
                    <a:pt x="1168" y="1481"/>
                    <a:pt x="1610" y="1738"/>
                    <a:pt x="1731" y="1738"/>
                  </a:cubicBezTo>
                  <a:cubicBezTo>
                    <a:pt x="1743" y="1738"/>
                    <a:pt x="1752" y="1736"/>
                    <a:pt x="1757" y="1730"/>
                  </a:cubicBezTo>
                  <a:cubicBezTo>
                    <a:pt x="1786" y="1701"/>
                    <a:pt x="1383" y="1327"/>
                    <a:pt x="893" y="866"/>
                  </a:cubicBezTo>
                  <a:cubicBezTo>
                    <a:pt x="447" y="420"/>
                    <a:pt x="136"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5404575" y="4346250"/>
              <a:ext cx="63375" cy="14925"/>
            </a:xfrm>
            <a:custGeom>
              <a:avLst/>
              <a:gdLst/>
              <a:ahLst/>
              <a:cxnLst/>
              <a:rect l="l" t="t" r="r" b="b"/>
              <a:pathLst>
                <a:path w="2535" h="597" extrusionOk="0">
                  <a:moveTo>
                    <a:pt x="2476" y="1"/>
                  </a:moveTo>
                  <a:cubicBezTo>
                    <a:pt x="2313" y="1"/>
                    <a:pt x="1852" y="122"/>
                    <a:pt x="1268" y="244"/>
                  </a:cubicBezTo>
                  <a:cubicBezTo>
                    <a:pt x="576" y="388"/>
                    <a:pt x="0" y="503"/>
                    <a:pt x="0" y="561"/>
                  </a:cubicBezTo>
                  <a:cubicBezTo>
                    <a:pt x="0" y="583"/>
                    <a:pt x="91" y="597"/>
                    <a:pt x="242" y="597"/>
                  </a:cubicBezTo>
                  <a:cubicBezTo>
                    <a:pt x="482" y="597"/>
                    <a:pt x="873" y="563"/>
                    <a:pt x="1296" y="474"/>
                  </a:cubicBezTo>
                  <a:cubicBezTo>
                    <a:pt x="2016" y="330"/>
                    <a:pt x="2535" y="71"/>
                    <a:pt x="2535" y="14"/>
                  </a:cubicBezTo>
                  <a:cubicBezTo>
                    <a:pt x="2526" y="5"/>
                    <a:pt x="2506" y="1"/>
                    <a:pt x="2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5339775" y="4229900"/>
              <a:ext cx="26650" cy="77100"/>
            </a:xfrm>
            <a:custGeom>
              <a:avLst/>
              <a:gdLst/>
              <a:ahLst/>
              <a:cxnLst/>
              <a:rect l="l" t="t" r="r" b="b"/>
              <a:pathLst>
                <a:path w="1066" h="3084" extrusionOk="0">
                  <a:moveTo>
                    <a:pt x="1004" y="1"/>
                  </a:moveTo>
                  <a:cubicBezTo>
                    <a:pt x="937" y="1"/>
                    <a:pt x="628" y="654"/>
                    <a:pt x="346" y="1528"/>
                  </a:cubicBezTo>
                  <a:cubicBezTo>
                    <a:pt x="173" y="2047"/>
                    <a:pt x="58" y="2565"/>
                    <a:pt x="0" y="3083"/>
                  </a:cubicBezTo>
                  <a:lnTo>
                    <a:pt x="58" y="3083"/>
                  </a:lnTo>
                  <a:cubicBezTo>
                    <a:pt x="259" y="2594"/>
                    <a:pt x="432" y="2075"/>
                    <a:pt x="576" y="1586"/>
                  </a:cubicBezTo>
                  <a:cubicBezTo>
                    <a:pt x="835" y="722"/>
                    <a:pt x="1066" y="30"/>
                    <a:pt x="1008" y="2"/>
                  </a:cubicBezTo>
                  <a:cubicBezTo>
                    <a:pt x="1007" y="1"/>
                    <a:pt x="1006"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5344800" y="4110250"/>
              <a:ext cx="64125" cy="45675"/>
            </a:xfrm>
            <a:custGeom>
              <a:avLst/>
              <a:gdLst/>
              <a:ahLst/>
              <a:cxnLst/>
              <a:rect l="l" t="t" r="r" b="b"/>
              <a:pathLst>
                <a:path w="2565" h="1827" extrusionOk="0">
                  <a:moveTo>
                    <a:pt x="48" y="1"/>
                  </a:moveTo>
                  <a:cubicBezTo>
                    <a:pt x="40" y="1"/>
                    <a:pt x="33" y="2"/>
                    <a:pt x="29" y="6"/>
                  </a:cubicBezTo>
                  <a:cubicBezTo>
                    <a:pt x="1" y="64"/>
                    <a:pt x="519" y="525"/>
                    <a:pt x="1210" y="1014"/>
                  </a:cubicBezTo>
                  <a:cubicBezTo>
                    <a:pt x="1854" y="1471"/>
                    <a:pt x="2423" y="1827"/>
                    <a:pt x="2521" y="1827"/>
                  </a:cubicBezTo>
                  <a:cubicBezTo>
                    <a:pt x="2529" y="1827"/>
                    <a:pt x="2533" y="1825"/>
                    <a:pt x="2535" y="1821"/>
                  </a:cubicBezTo>
                  <a:cubicBezTo>
                    <a:pt x="2564" y="1763"/>
                    <a:pt x="2046" y="1331"/>
                    <a:pt x="1354" y="813"/>
                  </a:cubicBezTo>
                  <a:cubicBezTo>
                    <a:pt x="710" y="357"/>
                    <a:pt x="166" y="1"/>
                    <a:pt x="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5279275" y="3992275"/>
              <a:ext cx="41800" cy="55525"/>
            </a:xfrm>
            <a:custGeom>
              <a:avLst/>
              <a:gdLst/>
              <a:ahLst/>
              <a:cxnLst/>
              <a:rect l="l" t="t" r="r" b="b"/>
              <a:pathLst>
                <a:path w="1672" h="2221" extrusionOk="0">
                  <a:moveTo>
                    <a:pt x="1610" y="1"/>
                  </a:moveTo>
                  <a:cubicBezTo>
                    <a:pt x="1564" y="1"/>
                    <a:pt x="1198" y="480"/>
                    <a:pt x="778" y="1067"/>
                  </a:cubicBezTo>
                  <a:cubicBezTo>
                    <a:pt x="346" y="1672"/>
                    <a:pt x="1" y="2162"/>
                    <a:pt x="29" y="2220"/>
                  </a:cubicBezTo>
                  <a:cubicBezTo>
                    <a:pt x="31" y="2220"/>
                    <a:pt x="33" y="2221"/>
                    <a:pt x="36" y="2221"/>
                  </a:cubicBezTo>
                  <a:cubicBezTo>
                    <a:pt x="114" y="2221"/>
                    <a:pt x="534" y="1797"/>
                    <a:pt x="980" y="1211"/>
                  </a:cubicBezTo>
                  <a:cubicBezTo>
                    <a:pt x="1412" y="607"/>
                    <a:pt x="1671" y="31"/>
                    <a:pt x="1614" y="2"/>
                  </a:cubicBezTo>
                  <a:cubicBezTo>
                    <a:pt x="1613" y="1"/>
                    <a:pt x="1612" y="1"/>
                    <a:pt x="16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5182800" y="3895825"/>
              <a:ext cx="8650" cy="74900"/>
            </a:xfrm>
            <a:custGeom>
              <a:avLst/>
              <a:gdLst/>
              <a:ahLst/>
              <a:cxnLst/>
              <a:rect l="l" t="t" r="r" b="b"/>
              <a:pathLst>
                <a:path w="346" h="2996" extrusionOk="0">
                  <a:moveTo>
                    <a:pt x="288" y="0"/>
                  </a:moveTo>
                  <a:cubicBezTo>
                    <a:pt x="230" y="0"/>
                    <a:pt x="115" y="663"/>
                    <a:pt x="58" y="1469"/>
                  </a:cubicBezTo>
                  <a:cubicBezTo>
                    <a:pt x="0" y="2304"/>
                    <a:pt x="0" y="2996"/>
                    <a:pt x="58" y="2996"/>
                  </a:cubicBezTo>
                  <a:cubicBezTo>
                    <a:pt x="115" y="2996"/>
                    <a:pt x="230" y="2333"/>
                    <a:pt x="288" y="1498"/>
                  </a:cubicBezTo>
                  <a:cubicBezTo>
                    <a:pt x="346" y="663"/>
                    <a:pt x="346" y="0"/>
                    <a:pt x="2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5128075" y="4134150"/>
              <a:ext cx="5775" cy="80675"/>
            </a:xfrm>
            <a:custGeom>
              <a:avLst/>
              <a:gdLst/>
              <a:ahLst/>
              <a:cxnLst/>
              <a:rect l="l" t="t" r="r" b="b"/>
              <a:pathLst>
                <a:path w="231" h="3227" extrusionOk="0">
                  <a:moveTo>
                    <a:pt x="86" y="1"/>
                  </a:moveTo>
                  <a:cubicBezTo>
                    <a:pt x="29" y="1"/>
                    <a:pt x="0" y="721"/>
                    <a:pt x="0" y="1614"/>
                  </a:cubicBezTo>
                  <a:cubicBezTo>
                    <a:pt x="0" y="2507"/>
                    <a:pt x="86" y="3227"/>
                    <a:pt x="144" y="3227"/>
                  </a:cubicBezTo>
                  <a:cubicBezTo>
                    <a:pt x="202" y="3227"/>
                    <a:pt x="230" y="2507"/>
                    <a:pt x="230" y="1614"/>
                  </a:cubicBezTo>
                  <a:cubicBezTo>
                    <a:pt x="230" y="721"/>
                    <a:pt x="144" y="1"/>
                    <a:pt x="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5108625" y="4399825"/>
              <a:ext cx="17300" cy="49750"/>
            </a:xfrm>
            <a:custGeom>
              <a:avLst/>
              <a:gdLst/>
              <a:ahLst/>
              <a:cxnLst/>
              <a:rect l="l" t="t" r="r" b="b"/>
              <a:pathLst>
                <a:path w="692" h="1990" extrusionOk="0">
                  <a:moveTo>
                    <a:pt x="64" y="1"/>
                  </a:moveTo>
                  <a:cubicBezTo>
                    <a:pt x="62" y="1"/>
                    <a:pt x="60" y="1"/>
                    <a:pt x="58" y="2"/>
                  </a:cubicBezTo>
                  <a:cubicBezTo>
                    <a:pt x="0" y="31"/>
                    <a:pt x="58" y="463"/>
                    <a:pt x="231" y="1039"/>
                  </a:cubicBezTo>
                  <a:cubicBezTo>
                    <a:pt x="375" y="1586"/>
                    <a:pt x="576" y="1989"/>
                    <a:pt x="634" y="1989"/>
                  </a:cubicBezTo>
                  <a:cubicBezTo>
                    <a:pt x="692" y="1961"/>
                    <a:pt x="605" y="1529"/>
                    <a:pt x="461" y="952"/>
                  </a:cubicBezTo>
                  <a:cubicBezTo>
                    <a:pt x="294" y="423"/>
                    <a:pt x="127"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5251925" y="3787050"/>
              <a:ext cx="60500" cy="56250"/>
            </a:xfrm>
            <a:custGeom>
              <a:avLst/>
              <a:gdLst/>
              <a:ahLst/>
              <a:cxnLst/>
              <a:rect l="l" t="t" r="r" b="b"/>
              <a:pathLst>
                <a:path w="2420" h="2250" extrusionOk="0">
                  <a:moveTo>
                    <a:pt x="2356" y="1"/>
                  </a:moveTo>
                  <a:cubicBezTo>
                    <a:pt x="2288" y="1"/>
                    <a:pt x="1677" y="370"/>
                    <a:pt x="1066" y="981"/>
                  </a:cubicBezTo>
                  <a:cubicBezTo>
                    <a:pt x="432" y="1586"/>
                    <a:pt x="0" y="2220"/>
                    <a:pt x="58" y="2249"/>
                  </a:cubicBezTo>
                  <a:cubicBezTo>
                    <a:pt x="59" y="2249"/>
                    <a:pt x="61" y="2250"/>
                    <a:pt x="63" y="2250"/>
                  </a:cubicBezTo>
                  <a:cubicBezTo>
                    <a:pt x="141" y="2250"/>
                    <a:pt x="622" y="1743"/>
                    <a:pt x="1239" y="1154"/>
                  </a:cubicBezTo>
                  <a:cubicBezTo>
                    <a:pt x="1843" y="520"/>
                    <a:pt x="2420" y="60"/>
                    <a:pt x="2362" y="2"/>
                  </a:cubicBezTo>
                  <a:cubicBezTo>
                    <a:pt x="2361" y="1"/>
                    <a:pt x="2359" y="1"/>
                    <a:pt x="2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5229600" y="3687725"/>
              <a:ext cx="7225" cy="73475"/>
            </a:xfrm>
            <a:custGeom>
              <a:avLst/>
              <a:gdLst/>
              <a:ahLst/>
              <a:cxnLst/>
              <a:rect l="l" t="t" r="r" b="b"/>
              <a:pathLst>
                <a:path w="289" h="2939" extrusionOk="0">
                  <a:moveTo>
                    <a:pt x="202" y="0"/>
                  </a:moveTo>
                  <a:cubicBezTo>
                    <a:pt x="144" y="0"/>
                    <a:pt x="58" y="634"/>
                    <a:pt x="29" y="1440"/>
                  </a:cubicBezTo>
                  <a:cubicBezTo>
                    <a:pt x="0" y="2276"/>
                    <a:pt x="29" y="2938"/>
                    <a:pt x="87" y="2938"/>
                  </a:cubicBezTo>
                  <a:cubicBezTo>
                    <a:pt x="173" y="2938"/>
                    <a:pt x="231" y="2276"/>
                    <a:pt x="259" y="1469"/>
                  </a:cubicBezTo>
                  <a:cubicBezTo>
                    <a:pt x="288" y="663"/>
                    <a:pt x="288" y="0"/>
                    <a:pt x="2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5364975" y="3693275"/>
              <a:ext cx="62650" cy="41400"/>
            </a:xfrm>
            <a:custGeom>
              <a:avLst/>
              <a:gdLst/>
              <a:ahLst/>
              <a:cxnLst/>
              <a:rect l="l" t="t" r="r" b="b"/>
              <a:pathLst>
                <a:path w="2506" h="1656" extrusionOk="0">
                  <a:moveTo>
                    <a:pt x="52" y="1"/>
                  </a:moveTo>
                  <a:cubicBezTo>
                    <a:pt x="39" y="1"/>
                    <a:pt x="32" y="3"/>
                    <a:pt x="29" y="9"/>
                  </a:cubicBezTo>
                  <a:cubicBezTo>
                    <a:pt x="0" y="66"/>
                    <a:pt x="547" y="412"/>
                    <a:pt x="1210" y="844"/>
                  </a:cubicBezTo>
                  <a:cubicBezTo>
                    <a:pt x="1830" y="1275"/>
                    <a:pt x="2349" y="1656"/>
                    <a:pt x="2436" y="1656"/>
                  </a:cubicBezTo>
                  <a:cubicBezTo>
                    <a:pt x="2442" y="1656"/>
                    <a:pt x="2446" y="1654"/>
                    <a:pt x="2448" y="1650"/>
                  </a:cubicBezTo>
                  <a:cubicBezTo>
                    <a:pt x="2506" y="1593"/>
                    <a:pt x="2016" y="1132"/>
                    <a:pt x="1354" y="671"/>
                  </a:cubicBezTo>
                  <a:cubicBezTo>
                    <a:pt x="753" y="253"/>
                    <a:pt x="175" y="1"/>
                    <a:pt x="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380075" y="3795000"/>
              <a:ext cx="6525" cy="77800"/>
            </a:xfrm>
            <a:custGeom>
              <a:avLst/>
              <a:gdLst/>
              <a:ahLst/>
              <a:cxnLst/>
              <a:rect l="l" t="t" r="r" b="b"/>
              <a:pathLst>
                <a:path w="261" h="3112" extrusionOk="0">
                  <a:moveTo>
                    <a:pt x="87" y="1"/>
                  </a:moveTo>
                  <a:cubicBezTo>
                    <a:pt x="30" y="1"/>
                    <a:pt x="1" y="692"/>
                    <a:pt x="1" y="1556"/>
                  </a:cubicBezTo>
                  <a:cubicBezTo>
                    <a:pt x="30" y="2420"/>
                    <a:pt x="87" y="3112"/>
                    <a:pt x="145" y="3112"/>
                  </a:cubicBezTo>
                  <a:cubicBezTo>
                    <a:pt x="231" y="3112"/>
                    <a:pt x="260" y="2420"/>
                    <a:pt x="231" y="1556"/>
                  </a:cubicBezTo>
                  <a:cubicBezTo>
                    <a:pt x="231" y="692"/>
                    <a:pt x="17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430500" y="3936400"/>
              <a:ext cx="67700" cy="18050"/>
            </a:xfrm>
            <a:custGeom>
              <a:avLst/>
              <a:gdLst/>
              <a:ahLst/>
              <a:cxnLst/>
              <a:rect l="l" t="t" r="r" b="b"/>
              <a:pathLst>
                <a:path w="2708" h="722" extrusionOk="0">
                  <a:moveTo>
                    <a:pt x="250" y="1"/>
                  </a:moveTo>
                  <a:cubicBezTo>
                    <a:pt x="111" y="1"/>
                    <a:pt x="29" y="17"/>
                    <a:pt x="29" y="48"/>
                  </a:cubicBezTo>
                  <a:cubicBezTo>
                    <a:pt x="0" y="134"/>
                    <a:pt x="605" y="221"/>
                    <a:pt x="1354" y="422"/>
                  </a:cubicBezTo>
                  <a:cubicBezTo>
                    <a:pt x="1977" y="572"/>
                    <a:pt x="2515" y="722"/>
                    <a:pt x="2666" y="722"/>
                  </a:cubicBezTo>
                  <a:cubicBezTo>
                    <a:pt x="2690" y="722"/>
                    <a:pt x="2704" y="718"/>
                    <a:pt x="2708" y="710"/>
                  </a:cubicBezTo>
                  <a:cubicBezTo>
                    <a:pt x="2708" y="653"/>
                    <a:pt x="2160" y="336"/>
                    <a:pt x="1411" y="163"/>
                  </a:cubicBezTo>
                  <a:cubicBezTo>
                    <a:pt x="931" y="52"/>
                    <a:pt x="499" y="1"/>
                    <a:pt x="2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501775" y="3805800"/>
              <a:ext cx="6500" cy="65550"/>
            </a:xfrm>
            <a:custGeom>
              <a:avLst/>
              <a:gdLst/>
              <a:ahLst/>
              <a:cxnLst/>
              <a:rect l="l" t="t" r="r" b="b"/>
              <a:pathLst>
                <a:path w="260" h="2622" extrusionOk="0">
                  <a:moveTo>
                    <a:pt x="145" y="1"/>
                  </a:moveTo>
                  <a:cubicBezTo>
                    <a:pt x="58" y="1"/>
                    <a:pt x="29" y="606"/>
                    <a:pt x="29" y="1326"/>
                  </a:cubicBezTo>
                  <a:cubicBezTo>
                    <a:pt x="1" y="1758"/>
                    <a:pt x="29" y="2190"/>
                    <a:pt x="145" y="2622"/>
                  </a:cubicBezTo>
                  <a:cubicBezTo>
                    <a:pt x="231" y="2622"/>
                    <a:pt x="260" y="2046"/>
                    <a:pt x="260" y="1326"/>
                  </a:cubicBezTo>
                  <a:cubicBezTo>
                    <a:pt x="260" y="606"/>
                    <a:pt x="202"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586750" y="3927500"/>
              <a:ext cx="7950" cy="82125"/>
            </a:xfrm>
            <a:custGeom>
              <a:avLst/>
              <a:gdLst/>
              <a:ahLst/>
              <a:cxnLst/>
              <a:rect l="l" t="t" r="r" b="b"/>
              <a:pathLst>
                <a:path w="318" h="3285" extrusionOk="0">
                  <a:moveTo>
                    <a:pt x="87" y="1"/>
                  </a:moveTo>
                  <a:cubicBezTo>
                    <a:pt x="29" y="1"/>
                    <a:pt x="0" y="721"/>
                    <a:pt x="29" y="1642"/>
                  </a:cubicBezTo>
                  <a:cubicBezTo>
                    <a:pt x="87" y="2564"/>
                    <a:pt x="173" y="3284"/>
                    <a:pt x="231" y="3284"/>
                  </a:cubicBezTo>
                  <a:cubicBezTo>
                    <a:pt x="288" y="3284"/>
                    <a:pt x="317" y="2564"/>
                    <a:pt x="259" y="1642"/>
                  </a:cubicBezTo>
                  <a:cubicBezTo>
                    <a:pt x="231" y="721"/>
                    <a:pt x="14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5488825" y="4016750"/>
              <a:ext cx="38175" cy="40425"/>
            </a:xfrm>
            <a:custGeom>
              <a:avLst/>
              <a:gdLst/>
              <a:ahLst/>
              <a:cxnLst/>
              <a:rect l="l" t="t" r="r" b="b"/>
              <a:pathLst>
                <a:path w="1527" h="1617" extrusionOk="0">
                  <a:moveTo>
                    <a:pt x="38" y="0"/>
                  </a:moveTo>
                  <a:cubicBezTo>
                    <a:pt x="34" y="0"/>
                    <a:pt x="31" y="1"/>
                    <a:pt x="29" y="2"/>
                  </a:cubicBezTo>
                  <a:cubicBezTo>
                    <a:pt x="0" y="31"/>
                    <a:pt x="288" y="463"/>
                    <a:pt x="663" y="895"/>
                  </a:cubicBezTo>
                  <a:cubicBezTo>
                    <a:pt x="1049" y="1309"/>
                    <a:pt x="1409" y="1617"/>
                    <a:pt x="1464" y="1617"/>
                  </a:cubicBezTo>
                  <a:cubicBezTo>
                    <a:pt x="1466" y="1617"/>
                    <a:pt x="1468" y="1616"/>
                    <a:pt x="1469" y="1615"/>
                  </a:cubicBezTo>
                  <a:cubicBezTo>
                    <a:pt x="1527" y="1586"/>
                    <a:pt x="1239" y="1154"/>
                    <a:pt x="835" y="722"/>
                  </a:cubicBezTo>
                  <a:cubicBezTo>
                    <a:pt x="477" y="308"/>
                    <a:pt x="118"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5544250" y="4119400"/>
              <a:ext cx="65550" cy="7400"/>
            </a:xfrm>
            <a:custGeom>
              <a:avLst/>
              <a:gdLst/>
              <a:ahLst/>
              <a:cxnLst/>
              <a:rect l="l" t="t" r="r" b="b"/>
              <a:pathLst>
                <a:path w="2622" h="296" extrusionOk="0">
                  <a:moveTo>
                    <a:pt x="2244" y="0"/>
                  </a:moveTo>
                  <a:cubicBezTo>
                    <a:pt x="2010" y="0"/>
                    <a:pt x="1686" y="15"/>
                    <a:pt x="1326" y="44"/>
                  </a:cubicBezTo>
                  <a:cubicBezTo>
                    <a:pt x="606" y="101"/>
                    <a:pt x="1" y="216"/>
                    <a:pt x="30" y="274"/>
                  </a:cubicBezTo>
                  <a:cubicBezTo>
                    <a:pt x="30" y="288"/>
                    <a:pt x="174" y="296"/>
                    <a:pt x="408" y="296"/>
                  </a:cubicBezTo>
                  <a:cubicBezTo>
                    <a:pt x="642" y="296"/>
                    <a:pt x="966" y="288"/>
                    <a:pt x="1326" y="274"/>
                  </a:cubicBezTo>
                  <a:cubicBezTo>
                    <a:pt x="2046" y="216"/>
                    <a:pt x="2622" y="101"/>
                    <a:pt x="2622" y="44"/>
                  </a:cubicBezTo>
                  <a:cubicBezTo>
                    <a:pt x="2622" y="15"/>
                    <a:pt x="2478" y="0"/>
                    <a:pt x="22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5668825" y="4080150"/>
              <a:ext cx="7225" cy="72750"/>
            </a:xfrm>
            <a:custGeom>
              <a:avLst/>
              <a:gdLst/>
              <a:ahLst/>
              <a:cxnLst/>
              <a:rect l="l" t="t" r="r" b="b"/>
              <a:pathLst>
                <a:path w="289" h="2910" extrusionOk="0">
                  <a:moveTo>
                    <a:pt x="87" y="1"/>
                  </a:moveTo>
                  <a:cubicBezTo>
                    <a:pt x="30" y="1"/>
                    <a:pt x="1" y="663"/>
                    <a:pt x="30" y="1470"/>
                  </a:cubicBezTo>
                  <a:cubicBezTo>
                    <a:pt x="58" y="2276"/>
                    <a:pt x="116" y="2910"/>
                    <a:pt x="202" y="2910"/>
                  </a:cubicBezTo>
                  <a:cubicBezTo>
                    <a:pt x="260" y="2910"/>
                    <a:pt x="289" y="2218"/>
                    <a:pt x="260" y="1441"/>
                  </a:cubicBezTo>
                  <a:cubicBezTo>
                    <a:pt x="202" y="634"/>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5656600" y="4265475"/>
              <a:ext cx="79950" cy="10775"/>
            </a:xfrm>
            <a:custGeom>
              <a:avLst/>
              <a:gdLst/>
              <a:ahLst/>
              <a:cxnLst/>
              <a:rect l="l" t="t" r="r" b="b"/>
              <a:pathLst>
                <a:path w="3198" h="431" extrusionOk="0">
                  <a:moveTo>
                    <a:pt x="115" y="0"/>
                  </a:moveTo>
                  <a:cubicBezTo>
                    <a:pt x="47" y="0"/>
                    <a:pt x="7" y="6"/>
                    <a:pt x="0" y="19"/>
                  </a:cubicBezTo>
                  <a:cubicBezTo>
                    <a:pt x="0" y="48"/>
                    <a:pt x="691" y="249"/>
                    <a:pt x="1584" y="364"/>
                  </a:cubicBezTo>
                  <a:cubicBezTo>
                    <a:pt x="1962" y="413"/>
                    <a:pt x="2308" y="431"/>
                    <a:pt x="2582" y="431"/>
                  </a:cubicBezTo>
                  <a:cubicBezTo>
                    <a:pt x="2957" y="431"/>
                    <a:pt x="3197" y="398"/>
                    <a:pt x="3197" y="364"/>
                  </a:cubicBezTo>
                  <a:cubicBezTo>
                    <a:pt x="3197" y="307"/>
                    <a:pt x="2477" y="249"/>
                    <a:pt x="1584" y="134"/>
                  </a:cubicBezTo>
                  <a:cubicBezTo>
                    <a:pt x="915" y="67"/>
                    <a:pt x="349" y="0"/>
                    <a:pt x="1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5816450" y="4218400"/>
              <a:ext cx="28825" cy="72050"/>
            </a:xfrm>
            <a:custGeom>
              <a:avLst/>
              <a:gdLst/>
              <a:ahLst/>
              <a:cxnLst/>
              <a:rect l="l" t="t" r="r" b="b"/>
              <a:pathLst>
                <a:path w="1153" h="2882" extrusionOk="0">
                  <a:moveTo>
                    <a:pt x="1095" y="1"/>
                  </a:moveTo>
                  <a:cubicBezTo>
                    <a:pt x="1037" y="1"/>
                    <a:pt x="749" y="606"/>
                    <a:pt x="461" y="1383"/>
                  </a:cubicBezTo>
                  <a:cubicBezTo>
                    <a:pt x="202" y="2190"/>
                    <a:pt x="0" y="2852"/>
                    <a:pt x="87" y="2881"/>
                  </a:cubicBezTo>
                  <a:cubicBezTo>
                    <a:pt x="89" y="2882"/>
                    <a:pt x="91" y="2882"/>
                    <a:pt x="93" y="2882"/>
                  </a:cubicBezTo>
                  <a:cubicBezTo>
                    <a:pt x="184" y="2882"/>
                    <a:pt x="438" y="2258"/>
                    <a:pt x="692" y="1470"/>
                  </a:cubicBezTo>
                  <a:cubicBezTo>
                    <a:pt x="980" y="692"/>
                    <a:pt x="1152" y="30"/>
                    <a:pt x="10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5853900" y="4101375"/>
              <a:ext cx="67700" cy="19500"/>
            </a:xfrm>
            <a:custGeom>
              <a:avLst/>
              <a:gdLst/>
              <a:ahLst/>
              <a:cxnLst/>
              <a:rect l="l" t="t" r="r" b="b"/>
              <a:pathLst>
                <a:path w="2708" h="780" extrusionOk="0">
                  <a:moveTo>
                    <a:pt x="84" y="1"/>
                  </a:moveTo>
                  <a:cubicBezTo>
                    <a:pt x="48" y="1"/>
                    <a:pt x="29" y="6"/>
                    <a:pt x="29" y="16"/>
                  </a:cubicBezTo>
                  <a:cubicBezTo>
                    <a:pt x="0" y="73"/>
                    <a:pt x="605" y="304"/>
                    <a:pt x="1325" y="505"/>
                  </a:cubicBezTo>
                  <a:cubicBezTo>
                    <a:pt x="1943" y="672"/>
                    <a:pt x="2483" y="779"/>
                    <a:pt x="2652" y="779"/>
                  </a:cubicBezTo>
                  <a:cubicBezTo>
                    <a:pt x="2688" y="779"/>
                    <a:pt x="2707" y="775"/>
                    <a:pt x="2707" y="765"/>
                  </a:cubicBezTo>
                  <a:cubicBezTo>
                    <a:pt x="2707" y="707"/>
                    <a:pt x="2131" y="477"/>
                    <a:pt x="1383" y="275"/>
                  </a:cubicBezTo>
                  <a:cubicBezTo>
                    <a:pt x="788" y="108"/>
                    <a:pt x="25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5930925" y="4157775"/>
              <a:ext cx="54050" cy="46400"/>
            </a:xfrm>
            <a:custGeom>
              <a:avLst/>
              <a:gdLst/>
              <a:ahLst/>
              <a:cxnLst/>
              <a:rect l="l" t="t" r="r" b="b"/>
              <a:pathLst>
                <a:path w="2162" h="1856" extrusionOk="0">
                  <a:moveTo>
                    <a:pt x="2091" y="0"/>
                  </a:moveTo>
                  <a:cubicBezTo>
                    <a:pt x="2004" y="0"/>
                    <a:pt x="1519" y="359"/>
                    <a:pt x="1009" y="842"/>
                  </a:cubicBezTo>
                  <a:cubicBezTo>
                    <a:pt x="433" y="1360"/>
                    <a:pt x="1" y="1792"/>
                    <a:pt x="30" y="1850"/>
                  </a:cubicBezTo>
                  <a:cubicBezTo>
                    <a:pt x="32" y="1854"/>
                    <a:pt x="36" y="1856"/>
                    <a:pt x="42" y="1856"/>
                  </a:cubicBezTo>
                  <a:cubicBezTo>
                    <a:pt x="129" y="1856"/>
                    <a:pt x="616" y="1498"/>
                    <a:pt x="1153" y="1014"/>
                  </a:cubicBezTo>
                  <a:cubicBezTo>
                    <a:pt x="1729" y="496"/>
                    <a:pt x="2161" y="64"/>
                    <a:pt x="2103" y="6"/>
                  </a:cubicBezTo>
                  <a:cubicBezTo>
                    <a:pt x="2102" y="2"/>
                    <a:pt x="2097" y="0"/>
                    <a:pt x="20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5993575" y="3992300"/>
              <a:ext cx="16600" cy="73475"/>
            </a:xfrm>
            <a:custGeom>
              <a:avLst/>
              <a:gdLst/>
              <a:ahLst/>
              <a:cxnLst/>
              <a:rect l="l" t="t" r="r" b="b"/>
              <a:pathLst>
                <a:path w="664" h="2939" extrusionOk="0">
                  <a:moveTo>
                    <a:pt x="87" y="1"/>
                  </a:moveTo>
                  <a:cubicBezTo>
                    <a:pt x="30" y="1"/>
                    <a:pt x="1" y="663"/>
                    <a:pt x="145" y="1499"/>
                  </a:cubicBezTo>
                  <a:cubicBezTo>
                    <a:pt x="289" y="2334"/>
                    <a:pt x="548" y="2939"/>
                    <a:pt x="606" y="2939"/>
                  </a:cubicBezTo>
                  <a:cubicBezTo>
                    <a:pt x="663" y="2910"/>
                    <a:pt x="519" y="2219"/>
                    <a:pt x="375" y="1441"/>
                  </a:cubicBezTo>
                  <a:cubicBezTo>
                    <a:pt x="231" y="663"/>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6056950" y="4044750"/>
              <a:ext cx="71300" cy="67850"/>
            </a:xfrm>
            <a:custGeom>
              <a:avLst/>
              <a:gdLst/>
              <a:ahLst/>
              <a:cxnLst/>
              <a:rect l="l" t="t" r="r" b="b"/>
              <a:pathLst>
                <a:path w="2852" h="2714" extrusionOk="0">
                  <a:moveTo>
                    <a:pt x="2812" y="1"/>
                  </a:moveTo>
                  <a:cubicBezTo>
                    <a:pt x="2714" y="1"/>
                    <a:pt x="2004" y="477"/>
                    <a:pt x="1268" y="1186"/>
                  </a:cubicBezTo>
                  <a:cubicBezTo>
                    <a:pt x="490" y="1964"/>
                    <a:pt x="0" y="2655"/>
                    <a:pt x="58" y="2713"/>
                  </a:cubicBezTo>
                  <a:cubicBezTo>
                    <a:pt x="59" y="2713"/>
                    <a:pt x="59" y="2714"/>
                    <a:pt x="61" y="2714"/>
                  </a:cubicBezTo>
                  <a:cubicBezTo>
                    <a:pt x="113" y="2714"/>
                    <a:pt x="708" y="2092"/>
                    <a:pt x="1440" y="1359"/>
                  </a:cubicBezTo>
                  <a:cubicBezTo>
                    <a:pt x="2189" y="610"/>
                    <a:pt x="2852" y="63"/>
                    <a:pt x="2823" y="5"/>
                  </a:cubicBezTo>
                  <a:cubicBezTo>
                    <a:pt x="2821" y="2"/>
                    <a:pt x="2818" y="1"/>
                    <a:pt x="28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6067025" y="3975475"/>
              <a:ext cx="72750" cy="27200"/>
            </a:xfrm>
            <a:custGeom>
              <a:avLst/>
              <a:gdLst/>
              <a:ahLst/>
              <a:cxnLst/>
              <a:rect l="l" t="t" r="r" b="b"/>
              <a:pathLst>
                <a:path w="2910" h="1088" extrusionOk="0">
                  <a:moveTo>
                    <a:pt x="71" y="0"/>
                  </a:moveTo>
                  <a:cubicBezTo>
                    <a:pt x="47" y="0"/>
                    <a:pt x="33" y="4"/>
                    <a:pt x="29" y="11"/>
                  </a:cubicBezTo>
                  <a:cubicBezTo>
                    <a:pt x="1" y="69"/>
                    <a:pt x="634" y="357"/>
                    <a:pt x="1412" y="645"/>
                  </a:cubicBezTo>
                  <a:cubicBezTo>
                    <a:pt x="2115" y="921"/>
                    <a:pt x="2687" y="1088"/>
                    <a:pt x="2841" y="1088"/>
                  </a:cubicBezTo>
                  <a:cubicBezTo>
                    <a:pt x="2864" y="1088"/>
                    <a:pt x="2877" y="1084"/>
                    <a:pt x="2881" y="1077"/>
                  </a:cubicBezTo>
                  <a:cubicBezTo>
                    <a:pt x="2910" y="1019"/>
                    <a:pt x="2276" y="731"/>
                    <a:pt x="1498" y="443"/>
                  </a:cubicBezTo>
                  <a:cubicBezTo>
                    <a:pt x="820" y="167"/>
                    <a:pt x="230"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6108800" y="3895100"/>
              <a:ext cx="20900" cy="61975"/>
            </a:xfrm>
            <a:custGeom>
              <a:avLst/>
              <a:gdLst/>
              <a:ahLst/>
              <a:cxnLst/>
              <a:rect l="l" t="t" r="r" b="b"/>
              <a:pathLst>
                <a:path w="836" h="2479" extrusionOk="0">
                  <a:moveTo>
                    <a:pt x="58" y="0"/>
                  </a:moveTo>
                  <a:lnTo>
                    <a:pt x="58" y="0"/>
                  </a:lnTo>
                  <a:cubicBezTo>
                    <a:pt x="0" y="29"/>
                    <a:pt x="115" y="605"/>
                    <a:pt x="288" y="1268"/>
                  </a:cubicBezTo>
                  <a:cubicBezTo>
                    <a:pt x="485" y="1942"/>
                    <a:pt x="681" y="2479"/>
                    <a:pt x="744" y="2479"/>
                  </a:cubicBezTo>
                  <a:cubicBezTo>
                    <a:pt x="746" y="2479"/>
                    <a:pt x="748" y="2478"/>
                    <a:pt x="749" y="2477"/>
                  </a:cubicBezTo>
                  <a:cubicBezTo>
                    <a:pt x="835" y="2449"/>
                    <a:pt x="720" y="1901"/>
                    <a:pt x="519" y="1210"/>
                  </a:cubicBezTo>
                  <a:cubicBezTo>
                    <a:pt x="317" y="548"/>
                    <a:pt x="115" y="0"/>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5467925" y="4224125"/>
              <a:ext cx="39625" cy="52675"/>
            </a:xfrm>
            <a:custGeom>
              <a:avLst/>
              <a:gdLst/>
              <a:ahLst/>
              <a:cxnLst/>
              <a:rect l="l" t="t" r="r" b="b"/>
              <a:pathLst>
                <a:path w="1585" h="2107" extrusionOk="0">
                  <a:moveTo>
                    <a:pt x="65" y="1"/>
                  </a:moveTo>
                  <a:cubicBezTo>
                    <a:pt x="62" y="1"/>
                    <a:pt x="60" y="1"/>
                    <a:pt x="58" y="2"/>
                  </a:cubicBezTo>
                  <a:cubicBezTo>
                    <a:pt x="1" y="31"/>
                    <a:pt x="289" y="549"/>
                    <a:pt x="721" y="1125"/>
                  </a:cubicBezTo>
                  <a:cubicBezTo>
                    <a:pt x="1111" y="1683"/>
                    <a:pt x="1475" y="2106"/>
                    <a:pt x="1550" y="2106"/>
                  </a:cubicBezTo>
                  <a:cubicBezTo>
                    <a:pt x="1552" y="2106"/>
                    <a:pt x="1554" y="2106"/>
                    <a:pt x="1556" y="2105"/>
                  </a:cubicBezTo>
                  <a:cubicBezTo>
                    <a:pt x="1585" y="2047"/>
                    <a:pt x="1297" y="1558"/>
                    <a:pt x="894" y="981"/>
                  </a:cubicBezTo>
                  <a:cubicBezTo>
                    <a:pt x="503" y="424"/>
                    <a:pt x="140"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5237525" y="4172025"/>
              <a:ext cx="1115400" cy="663500"/>
            </a:xfrm>
            <a:custGeom>
              <a:avLst/>
              <a:gdLst/>
              <a:ahLst/>
              <a:cxnLst/>
              <a:rect l="l" t="t" r="r" b="b"/>
              <a:pathLst>
                <a:path w="44616" h="26540" extrusionOk="0">
                  <a:moveTo>
                    <a:pt x="36276" y="1"/>
                  </a:moveTo>
                  <a:cubicBezTo>
                    <a:pt x="36166" y="1"/>
                    <a:pt x="36056" y="5"/>
                    <a:pt x="35946" y="12"/>
                  </a:cubicBezTo>
                  <a:cubicBezTo>
                    <a:pt x="35312" y="41"/>
                    <a:pt x="34707" y="214"/>
                    <a:pt x="34160" y="502"/>
                  </a:cubicBezTo>
                  <a:cubicBezTo>
                    <a:pt x="33613" y="819"/>
                    <a:pt x="33065" y="1164"/>
                    <a:pt x="32576" y="1539"/>
                  </a:cubicBezTo>
                  <a:lnTo>
                    <a:pt x="29523" y="3814"/>
                  </a:lnTo>
                  <a:cubicBezTo>
                    <a:pt x="25433" y="6896"/>
                    <a:pt x="21573" y="9949"/>
                    <a:pt x="18146" y="12772"/>
                  </a:cubicBezTo>
                  <a:cubicBezTo>
                    <a:pt x="14718" y="15623"/>
                    <a:pt x="11723" y="18302"/>
                    <a:pt x="9217" y="20577"/>
                  </a:cubicBezTo>
                  <a:cubicBezTo>
                    <a:pt x="7978" y="21672"/>
                    <a:pt x="6653" y="22536"/>
                    <a:pt x="5329" y="22680"/>
                  </a:cubicBezTo>
                  <a:cubicBezTo>
                    <a:pt x="5182" y="22694"/>
                    <a:pt x="5033" y="22701"/>
                    <a:pt x="4884" y="22701"/>
                  </a:cubicBezTo>
                  <a:cubicBezTo>
                    <a:pt x="4420" y="22701"/>
                    <a:pt x="3950" y="22631"/>
                    <a:pt x="3514" y="22478"/>
                  </a:cubicBezTo>
                  <a:cubicBezTo>
                    <a:pt x="3024" y="22306"/>
                    <a:pt x="2563" y="22046"/>
                    <a:pt x="2160" y="21758"/>
                  </a:cubicBezTo>
                  <a:cubicBezTo>
                    <a:pt x="1584" y="21326"/>
                    <a:pt x="1037" y="20837"/>
                    <a:pt x="547" y="20318"/>
                  </a:cubicBezTo>
                  <a:lnTo>
                    <a:pt x="144" y="19915"/>
                  </a:lnTo>
                  <a:cubicBezTo>
                    <a:pt x="86" y="19857"/>
                    <a:pt x="58" y="19829"/>
                    <a:pt x="0" y="19771"/>
                  </a:cubicBezTo>
                  <a:lnTo>
                    <a:pt x="0" y="19771"/>
                  </a:lnTo>
                  <a:cubicBezTo>
                    <a:pt x="29" y="19829"/>
                    <a:pt x="86" y="19886"/>
                    <a:pt x="115" y="19915"/>
                  </a:cubicBezTo>
                  <a:lnTo>
                    <a:pt x="490" y="20347"/>
                  </a:lnTo>
                  <a:cubicBezTo>
                    <a:pt x="979" y="20894"/>
                    <a:pt x="1527" y="21384"/>
                    <a:pt x="2103" y="21816"/>
                  </a:cubicBezTo>
                  <a:cubicBezTo>
                    <a:pt x="2535" y="22133"/>
                    <a:pt x="2996" y="22392"/>
                    <a:pt x="3485" y="22565"/>
                  </a:cubicBezTo>
                  <a:cubicBezTo>
                    <a:pt x="3947" y="22741"/>
                    <a:pt x="4426" y="22816"/>
                    <a:pt x="4909" y="22816"/>
                  </a:cubicBezTo>
                  <a:cubicBezTo>
                    <a:pt x="5058" y="22816"/>
                    <a:pt x="5208" y="22809"/>
                    <a:pt x="5357" y="22795"/>
                  </a:cubicBezTo>
                  <a:cubicBezTo>
                    <a:pt x="6711" y="22651"/>
                    <a:pt x="8065" y="21758"/>
                    <a:pt x="9332" y="20693"/>
                  </a:cubicBezTo>
                  <a:cubicBezTo>
                    <a:pt x="11867" y="18446"/>
                    <a:pt x="14862" y="15767"/>
                    <a:pt x="18290" y="12945"/>
                  </a:cubicBezTo>
                  <a:cubicBezTo>
                    <a:pt x="21717" y="10122"/>
                    <a:pt x="25577" y="7098"/>
                    <a:pt x="29667" y="4016"/>
                  </a:cubicBezTo>
                  <a:lnTo>
                    <a:pt x="32720" y="1712"/>
                  </a:lnTo>
                  <a:cubicBezTo>
                    <a:pt x="33209" y="1337"/>
                    <a:pt x="33728" y="992"/>
                    <a:pt x="34246" y="675"/>
                  </a:cubicBezTo>
                  <a:cubicBezTo>
                    <a:pt x="34794" y="416"/>
                    <a:pt x="35370" y="243"/>
                    <a:pt x="35946" y="214"/>
                  </a:cubicBezTo>
                  <a:cubicBezTo>
                    <a:pt x="36025" y="210"/>
                    <a:pt x="36104" y="208"/>
                    <a:pt x="36182" y="208"/>
                  </a:cubicBezTo>
                  <a:cubicBezTo>
                    <a:pt x="37280" y="208"/>
                    <a:pt x="38340" y="581"/>
                    <a:pt x="39200" y="1280"/>
                  </a:cubicBezTo>
                  <a:cubicBezTo>
                    <a:pt x="39632" y="1625"/>
                    <a:pt x="39978" y="2086"/>
                    <a:pt x="40266" y="2576"/>
                  </a:cubicBezTo>
                  <a:cubicBezTo>
                    <a:pt x="40525" y="3065"/>
                    <a:pt x="40698" y="3584"/>
                    <a:pt x="40784" y="4131"/>
                  </a:cubicBezTo>
                  <a:cubicBezTo>
                    <a:pt x="41821" y="8480"/>
                    <a:pt x="42513" y="12426"/>
                    <a:pt x="43060" y="15739"/>
                  </a:cubicBezTo>
                  <a:cubicBezTo>
                    <a:pt x="43607" y="19051"/>
                    <a:pt x="43953" y="21758"/>
                    <a:pt x="44212" y="23630"/>
                  </a:cubicBezTo>
                  <a:cubicBezTo>
                    <a:pt x="44327" y="24581"/>
                    <a:pt x="44442" y="25301"/>
                    <a:pt x="44500" y="25791"/>
                  </a:cubicBezTo>
                  <a:cubicBezTo>
                    <a:pt x="44529" y="26019"/>
                    <a:pt x="44557" y="26220"/>
                    <a:pt x="44586" y="26335"/>
                  </a:cubicBezTo>
                  <a:lnTo>
                    <a:pt x="44586" y="26335"/>
                  </a:lnTo>
                  <a:cubicBezTo>
                    <a:pt x="44581" y="26217"/>
                    <a:pt x="44555" y="26030"/>
                    <a:pt x="44529" y="25819"/>
                  </a:cubicBezTo>
                  <a:cubicBezTo>
                    <a:pt x="44471" y="25301"/>
                    <a:pt x="44385" y="24581"/>
                    <a:pt x="44298" y="23659"/>
                  </a:cubicBezTo>
                  <a:cubicBezTo>
                    <a:pt x="44068" y="21758"/>
                    <a:pt x="43722" y="19080"/>
                    <a:pt x="43204" y="15739"/>
                  </a:cubicBezTo>
                  <a:cubicBezTo>
                    <a:pt x="42685" y="12397"/>
                    <a:pt x="41994" y="8452"/>
                    <a:pt x="40986" y="4102"/>
                  </a:cubicBezTo>
                  <a:cubicBezTo>
                    <a:pt x="40900" y="3555"/>
                    <a:pt x="40698" y="3008"/>
                    <a:pt x="40439" y="2489"/>
                  </a:cubicBezTo>
                  <a:cubicBezTo>
                    <a:pt x="40151" y="1971"/>
                    <a:pt x="39776" y="1510"/>
                    <a:pt x="39344" y="1107"/>
                  </a:cubicBezTo>
                  <a:cubicBezTo>
                    <a:pt x="38479" y="399"/>
                    <a:pt x="37398" y="1"/>
                    <a:pt x="36276" y="1"/>
                  </a:cubicBezTo>
                  <a:close/>
                  <a:moveTo>
                    <a:pt x="44586" y="26335"/>
                  </a:moveTo>
                  <a:cubicBezTo>
                    <a:pt x="44586" y="26346"/>
                    <a:pt x="44586" y="26357"/>
                    <a:pt x="44586" y="26367"/>
                  </a:cubicBezTo>
                  <a:cubicBezTo>
                    <a:pt x="44586" y="26368"/>
                    <a:pt x="44586" y="26370"/>
                    <a:pt x="44586" y="26372"/>
                  </a:cubicBezTo>
                  <a:lnTo>
                    <a:pt x="44586" y="26372"/>
                  </a:lnTo>
                  <a:cubicBezTo>
                    <a:pt x="44586" y="26361"/>
                    <a:pt x="44586" y="26350"/>
                    <a:pt x="44586" y="26338"/>
                  </a:cubicBezTo>
                  <a:cubicBezTo>
                    <a:pt x="44586" y="26337"/>
                    <a:pt x="44586" y="26336"/>
                    <a:pt x="44586" y="26335"/>
                  </a:cubicBezTo>
                  <a:close/>
                  <a:moveTo>
                    <a:pt x="44586" y="26372"/>
                  </a:moveTo>
                  <a:cubicBezTo>
                    <a:pt x="44587" y="26440"/>
                    <a:pt x="44590" y="26490"/>
                    <a:pt x="44615" y="26540"/>
                  </a:cubicBezTo>
                  <a:cubicBezTo>
                    <a:pt x="44615" y="26484"/>
                    <a:pt x="44588" y="26428"/>
                    <a:pt x="44586" y="26372"/>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6197350" y="4829025"/>
              <a:ext cx="285175" cy="15675"/>
            </a:xfrm>
            <a:custGeom>
              <a:avLst/>
              <a:gdLst/>
              <a:ahLst/>
              <a:cxnLst/>
              <a:rect l="l" t="t" r="r" b="b"/>
              <a:pathLst>
                <a:path w="11407" h="627" extrusionOk="0">
                  <a:moveTo>
                    <a:pt x="10946" y="0"/>
                  </a:moveTo>
                  <a:lnTo>
                    <a:pt x="9736" y="29"/>
                  </a:lnTo>
                  <a:lnTo>
                    <a:pt x="5675" y="173"/>
                  </a:lnTo>
                  <a:cubicBezTo>
                    <a:pt x="4120" y="231"/>
                    <a:pt x="2679" y="317"/>
                    <a:pt x="1643" y="432"/>
                  </a:cubicBezTo>
                  <a:cubicBezTo>
                    <a:pt x="1153" y="461"/>
                    <a:pt x="721" y="490"/>
                    <a:pt x="433" y="548"/>
                  </a:cubicBezTo>
                  <a:cubicBezTo>
                    <a:pt x="289" y="548"/>
                    <a:pt x="116" y="576"/>
                    <a:pt x="1" y="605"/>
                  </a:cubicBezTo>
                  <a:cubicBezTo>
                    <a:pt x="73" y="620"/>
                    <a:pt x="145" y="627"/>
                    <a:pt x="217" y="627"/>
                  </a:cubicBezTo>
                  <a:cubicBezTo>
                    <a:pt x="289" y="627"/>
                    <a:pt x="361" y="620"/>
                    <a:pt x="433" y="605"/>
                  </a:cubicBezTo>
                  <a:lnTo>
                    <a:pt x="1671" y="576"/>
                  </a:lnTo>
                  <a:lnTo>
                    <a:pt x="5704" y="404"/>
                  </a:lnTo>
                  <a:cubicBezTo>
                    <a:pt x="7288" y="317"/>
                    <a:pt x="8699" y="260"/>
                    <a:pt x="9736" y="173"/>
                  </a:cubicBezTo>
                  <a:cubicBezTo>
                    <a:pt x="10226" y="144"/>
                    <a:pt x="10658" y="116"/>
                    <a:pt x="10946" y="87"/>
                  </a:cubicBezTo>
                  <a:cubicBezTo>
                    <a:pt x="11119" y="87"/>
                    <a:pt x="11263" y="58"/>
                    <a:pt x="114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6099425" y="4286075"/>
              <a:ext cx="100125" cy="105900"/>
            </a:xfrm>
            <a:custGeom>
              <a:avLst/>
              <a:gdLst/>
              <a:ahLst/>
              <a:cxnLst/>
              <a:rect l="l" t="t" r="r" b="b"/>
              <a:pathLst>
                <a:path w="4005" h="4236" extrusionOk="0">
                  <a:moveTo>
                    <a:pt x="3944" y="1"/>
                  </a:moveTo>
                  <a:cubicBezTo>
                    <a:pt x="3867" y="1"/>
                    <a:pt x="3096" y="997"/>
                    <a:pt x="2017" y="2161"/>
                  </a:cubicBezTo>
                  <a:cubicBezTo>
                    <a:pt x="951" y="3313"/>
                    <a:pt x="1" y="4178"/>
                    <a:pt x="58" y="4235"/>
                  </a:cubicBezTo>
                  <a:cubicBezTo>
                    <a:pt x="865" y="3688"/>
                    <a:pt x="1585" y="3025"/>
                    <a:pt x="2190" y="2305"/>
                  </a:cubicBezTo>
                  <a:cubicBezTo>
                    <a:pt x="3284" y="1124"/>
                    <a:pt x="4004" y="30"/>
                    <a:pt x="3947" y="1"/>
                  </a:cubicBezTo>
                  <a:cubicBezTo>
                    <a:pt x="3946" y="1"/>
                    <a:pt x="3945" y="1"/>
                    <a:pt x="39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6111675" y="4319800"/>
              <a:ext cx="97950" cy="59325"/>
            </a:xfrm>
            <a:custGeom>
              <a:avLst/>
              <a:gdLst/>
              <a:ahLst/>
              <a:cxnLst/>
              <a:rect l="l" t="t" r="r" b="b"/>
              <a:pathLst>
                <a:path w="3918" h="2373" extrusionOk="0">
                  <a:moveTo>
                    <a:pt x="3874" y="1"/>
                  </a:moveTo>
                  <a:cubicBezTo>
                    <a:pt x="3749" y="1"/>
                    <a:pt x="2874" y="420"/>
                    <a:pt x="1872" y="1043"/>
                  </a:cubicBezTo>
                  <a:cubicBezTo>
                    <a:pt x="807" y="1705"/>
                    <a:pt x="0" y="2339"/>
                    <a:pt x="29" y="2368"/>
                  </a:cubicBezTo>
                  <a:cubicBezTo>
                    <a:pt x="32" y="2371"/>
                    <a:pt x="37" y="2372"/>
                    <a:pt x="44" y="2372"/>
                  </a:cubicBezTo>
                  <a:cubicBezTo>
                    <a:pt x="172" y="2372"/>
                    <a:pt x="976" y="1873"/>
                    <a:pt x="1988" y="1244"/>
                  </a:cubicBezTo>
                  <a:cubicBezTo>
                    <a:pt x="3053" y="582"/>
                    <a:pt x="3917" y="64"/>
                    <a:pt x="3889" y="6"/>
                  </a:cubicBezTo>
                  <a:cubicBezTo>
                    <a:pt x="3887" y="2"/>
                    <a:pt x="3882" y="1"/>
                    <a:pt x="38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6481075" y="4797275"/>
              <a:ext cx="662475" cy="60575"/>
            </a:xfrm>
            <a:custGeom>
              <a:avLst/>
              <a:gdLst/>
              <a:ahLst/>
              <a:cxnLst/>
              <a:rect l="l" t="t" r="r" b="b"/>
              <a:pathLst>
                <a:path w="26499" h="2423" extrusionOk="0">
                  <a:moveTo>
                    <a:pt x="2806" y="0"/>
                  </a:moveTo>
                  <a:cubicBezTo>
                    <a:pt x="2212" y="0"/>
                    <a:pt x="1624" y="25"/>
                    <a:pt x="1037" y="61"/>
                  </a:cubicBezTo>
                  <a:cubicBezTo>
                    <a:pt x="720" y="89"/>
                    <a:pt x="461" y="118"/>
                    <a:pt x="288" y="147"/>
                  </a:cubicBezTo>
                  <a:cubicBezTo>
                    <a:pt x="173" y="147"/>
                    <a:pt x="86" y="176"/>
                    <a:pt x="0" y="176"/>
                  </a:cubicBezTo>
                  <a:cubicBezTo>
                    <a:pt x="43" y="190"/>
                    <a:pt x="94" y="197"/>
                    <a:pt x="144" y="197"/>
                  </a:cubicBezTo>
                  <a:cubicBezTo>
                    <a:pt x="194" y="197"/>
                    <a:pt x="245" y="190"/>
                    <a:pt x="288" y="176"/>
                  </a:cubicBezTo>
                  <a:lnTo>
                    <a:pt x="1066" y="147"/>
                  </a:lnTo>
                  <a:cubicBezTo>
                    <a:pt x="1340" y="135"/>
                    <a:pt x="1669" y="128"/>
                    <a:pt x="2044" y="128"/>
                  </a:cubicBezTo>
                  <a:cubicBezTo>
                    <a:pt x="2574" y="128"/>
                    <a:pt x="3197" y="142"/>
                    <a:pt x="3888" y="176"/>
                  </a:cubicBezTo>
                  <a:cubicBezTo>
                    <a:pt x="6308" y="320"/>
                    <a:pt x="9591" y="723"/>
                    <a:pt x="13249" y="1126"/>
                  </a:cubicBezTo>
                  <a:lnTo>
                    <a:pt x="22610" y="2106"/>
                  </a:lnTo>
                  <a:lnTo>
                    <a:pt x="25461" y="2365"/>
                  </a:lnTo>
                  <a:lnTo>
                    <a:pt x="26239" y="2422"/>
                  </a:lnTo>
                  <a:lnTo>
                    <a:pt x="26498" y="2422"/>
                  </a:lnTo>
                  <a:cubicBezTo>
                    <a:pt x="26412" y="2394"/>
                    <a:pt x="26326" y="2394"/>
                    <a:pt x="26239" y="2394"/>
                  </a:cubicBezTo>
                  <a:lnTo>
                    <a:pt x="25461" y="2278"/>
                  </a:lnTo>
                  <a:lnTo>
                    <a:pt x="22639" y="1933"/>
                  </a:lnTo>
                  <a:lnTo>
                    <a:pt x="13278" y="896"/>
                  </a:lnTo>
                  <a:cubicBezTo>
                    <a:pt x="9620" y="493"/>
                    <a:pt x="6337" y="89"/>
                    <a:pt x="3917" y="32"/>
                  </a:cubicBezTo>
                  <a:cubicBezTo>
                    <a:pt x="3543" y="10"/>
                    <a:pt x="3173" y="0"/>
                    <a:pt x="28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7127675" y="4733975"/>
              <a:ext cx="31700" cy="247725"/>
            </a:xfrm>
            <a:custGeom>
              <a:avLst/>
              <a:gdLst/>
              <a:ahLst/>
              <a:cxnLst/>
              <a:rect l="l" t="t" r="r" b="b"/>
              <a:pathLst>
                <a:path w="1268" h="9909" extrusionOk="0">
                  <a:moveTo>
                    <a:pt x="1210" y="0"/>
                  </a:moveTo>
                  <a:cubicBezTo>
                    <a:pt x="1153" y="0"/>
                    <a:pt x="836" y="2218"/>
                    <a:pt x="519" y="4954"/>
                  </a:cubicBezTo>
                  <a:cubicBezTo>
                    <a:pt x="202" y="7691"/>
                    <a:pt x="1" y="9908"/>
                    <a:pt x="87" y="9908"/>
                  </a:cubicBezTo>
                  <a:cubicBezTo>
                    <a:pt x="87" y="9909"/>
                    <a:pt x="88" y="9909"/>
                    <a:pt x="88" y="9909"/>
                  </a:cubicBezTo>
                  <a:cubicBezTo>
                    <a:pt x="148" y="9909"/>
                    <a:pt x="435" y="7702"/>
                    <a:pt x="750" y="4983"/>
                  </a:cubicBezTo>
                  <a:cubicBezTo>
                    <a:pt x="1066" y="2247"/>
                    <a:pt x="1268" y="0"/>
                    <a:pt x="12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Rectangle 112">
            <a:extLst>
              <a:ext uri="{FF2B5EF4-FFF2-40B4-BE49-F238E27FC236}">
                <a16:creationId xmlns:a16="http://schemas.microsoft.com/office/drawing/2014/main" id="{0ABAFEB8-5887-1747-9891-7201D0F5F7C2}"/>
              </a:ext>
            </a:extLst>
          </p:cNvPr>
          <p:cNvSpPr/>
          <p:nvPr/>
        </p:nvSpPr>
        <p:spPr>
          <a:xfrm>
            <a:off x="5331089" y="2389024"/>
            <a:ext cx="3680377" cy="1169551"/>
          </a:xfrm>
          <a:prstGeom prst="rect">
            <a:avLst/>
          </a:prstGeom>
        </p:spPr>
        <p:txBody>
          <a:bodyPr wrap="square">
            <a:spAutoFit/>
          </a:bodyPr>
          <a:lstStyle/>
          <a:p>
            <a:r>
              <a:rPr lang="en-US" b="1" dirty="0">
                <a:solidFill>
                  <a:srgbClr val="FFFF00"/>
                </a:solidFill>
              </a:rPr>
              <a:t>Keep On Growing as Programmers</a:t>
            </a:r>
          </a:p>
          <a:p>
            <a:r>
              <a:rPr lang="en-US" dirty="0">
                <a:solidFill>
                  <a:schemeClr val="tx1"/>
                </a:solidFill>
              </a:rPr>
              <a:t>This course taught us a lot. Some good and some bad, what we take away from this is that we need to constantly grow as programmer</a:t>
            </a:r>
          </a:p>
        </p:txBody>
      </p:sp>
      <p:sp>
        <p:nvSpPr>
          <p:cNvPr id="114" name="Rectangle 113">
            <a:extLst>
              <a:ext uri="{FF2B5EF4-FFF2-40B4-BE49-F238E27FC236}">
                <a16:creationId xmlns:a16="http://schemas.microsoft.com/office/drawing/2014/main" id="{C2A85F2B-4DFC-7140-8E63-B6BCCF8188AB}"/>
              </a:ext>
            </a:extLst>
          </p:cNvPr>
          <p:cNvSpPr/>
          <p:nvPr/>
        </p:nvSpPr>
        <p:spPr>
          <a:xfrm>
            <a:off x="5321896" y="1197145"/>
            <a:ext cx="3680377" cy="954107"/>
          </a:xfrm>
          <a:prstGeom prst="rect">
            <a:avLst/>
          </a:prstGeom>
        </p:spPr>
        <p:txBody>
          <a:bodyPr wrap="square">
            <a:spAutoFit/>
          </a:bodyPr>
          <a:lstStyle/>
          <a:p>
            <a:pPr algn="r"/>
            <a:r>
              <a:rPr lang="en-US" b="1" dirty="0">
                <a:solidFill>
                  <a:srgbClr val="FFFF00"/>
                </a:solidFill>
              </a:rPr>
              <a:t>Get Application To Where We Want </a:t>
            </a:r>
          </a:p>
          <a:p>
            <a:pPr algn="r"/>
            <a:r>
              <a:rPr lang="en-US" dirty="0">
                <a:solidFill>
                  <a:schemeClr val="tx1"/>
                </a:solidFill>
              </a:rPr>
              <a:t>Just because the end of the year signal the end of the project doesn’t mean we have to be satisfied with what we did</a:t>
            </a:r>
          </a:p>
        </p:txBody>
      </p:sp>
      <p:sp>
        <p:nvSpPr>
          <p:cNvPr id="115" name="Rectangle 114">
            <a:extLst>
              <a:ext uri="{FF2B5EF4-FFF2-40B4-BE49-F238E27FC236}">
                <a16:creationId xmlns:a16="http://schemas.microsoft.com/office/drawing/2014/main" id="{E77F869E-DC55-3B4C-94A3-A9140B2D11BB}"/>
              </a:ext>
            </a:extLst>
          </p:cNvPr>
          <p:cNvSpPr/>
          <p:nvPr/>
        </p:nvSpPr>
        <p:spPr>
          <a:xfrm>
            <a:off x="5321896" y="3580713"/>
            <a:ext cx="3680377" cy="1384995"/>
          </a:xfrm>
          <a:prstGeom prst="rect">
            <a:avLst/>
          </a:prstGeom>
        </p:spPr>
        <p:txBody>
          <a:bodyPr wrap="square">
            <a:spAutoFit/>
          </a:bodyPr>
          <a:lstStyle/>
          <a:p>
            <a:pPr algn="r"/>
            <a:r>
              <a:rPr lang="en-US" b="1" dirty="0">
                <a:solidFill>
                  <a:srgbClr val="FFFF00"/>
                </a:solidFill>
              </a:rPr>
              <a:t>Set-Up a Future Meeting</a:t>
            </a:r>
          </a:p>
          <a:p>
            <a:pPr algn="r"/>
            <a:r>
              <a:rPr lang="en-US" dirty="0">
                <a:solidFill>
                  <a:schemeClr val="tx1"/>
                </a:solidFill>
              </a:rPr>
              <a:t>As we did not accomplish what we wanted to during this project, and knowing the ability we have as programmers. I think we can finish this project even though it will not count towards our final grade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p>
            <a:pPr lvl="0"/>
            <a:r>
              <a:rPr lang="en" dirty="0"/>
              <a:t>—</a:t>
            </a:r>
            <a:r>
              <a:rPr lang="en-CA" dirty="0"/>
              <a:t>Kobe Bryant</a:t>
            </a:r>
            <a:endParaRPr dirty="0"/>
          </a:p>
        </p:txBody>
      </p:sp>
      <p:grpSp>
        <p:nvGrpSpPr>
          <p:cNvPr id="887" name="Google Shape;887;p30"/>
          <p:cNvGrpSpPr/>
          <p:nvPr/>
        </p:nvGrpSpPr>
        <p:grpSpPr>
          <a:xfrm flipH="1">
            <a:off x="529157" y="1083993"/>
            <a:ext cx="3628160" cy="3658206"/>
            <a:chOff x="3113750" y="2073100"/>
            <a:chExt cx="2499249" cy="2530405"/>
          </a:xfrm>
        </p:grpSpPr>
        <p:grpSp>
          <p:nvGrpSpPr>
            <p:cNvPr id="888" name="Google Shape;888;p30"/>
            <p:cNvGrpSpPr/>
            <p:nvPr/>
          </p:nvGrpSpPr>
          <p:grpSpPr>
            <a:xfrm>
              <a:off x="3113750" y="2073100"/>
              <a:ext cx="2499249" cy="2530405"/>
              <a:chOff x="3113750" y="2073100"/>
              <a:chExt cx="2499249" cy="2530405"/>
            </a:xfrm>
          </p:grpSpPr>
          <p:sp>
            <p:nvSpPr>
              <p:cNvPr id="889" name="Google Shape;889;p30"/>
              <p:cNvSpPr/>
              <p:nvPr/>
            </p:nvSpPr>
            <p:spPr>
              <a:xfrm>
                <a:off x="3689735" y="2073100"/>
                <a:ext cx="314587" cy="263103"/>
              </a:xfrm>
              <a:custGeom>
                <a:avLst/>
                <a:gdLst/>
                <a:ahLst/>
                <a:cxnLst/>
                <a:rect l="l" t="t" r="r" b="b"/>
                <a:pathLst>
                  <a:path w="9135" h="7640" extrusionOk="0">
                    <a:moveTo>
                      <a:pt x="1927" y="1"/>
                    </a:moveTo>
                    <a:cubicBezTo>
                      <a:pt x="1401" y="1"/>
                      <a:pt x="885" y="206"/>
                      <a:pt x="526" y="643"/>
                    </a:cubicBezTo>
                    <a:cubicBezTo>
                      <a:pt x="138" y="1123"/>
                      <a:pt x="0" y="1809"/>
                      <a:pt x="58" y="2461"/>
                    </a:cubicBezTo>
                    <a:cubicBezTo>
                      <a:pt x="115" y="3101"/>
                      <a:pt x="263" y="3776"/>
                      <a:pt x="629" y="4267"/>
                    </a:cubicBezTo>
                    <a:cubicBezTo>
                      <a:pt x="1944" y="6016"/>
                      <a:pt x="2698" y="6348"/>
                      <a:pt x="4425" y="7640"/>
                    </a:cubicBezTo>
                    <a:cubicBezTo>
                      <a:pt x="6254" y="6508"/>
                      <a:pt x="6837" y="6233"/>
                      <a:pt x="8300" y="4599"/>
                    </a:cubicBezTo>
                    <a:cubicBezTo>
                      <a:pt x="8700" y="4141"/>
                      <a:pt x="8917" y="3490"/>
                      <a:pt x="9020" y="2850"/>
                    </a:cubicBezTo>
                    <a:cubicBezTo>
                      <a:pt x="9135" y="2221"/>
                      <a:pt x="9066" y="1523"/>
                      <a:pt x="8723" y="1009"/>
                    </a:cubicBezTo>
                    <a:cubicBezTo>
                      <a:pt x="8378" y="488"/>
                      <a:pt x="7809" y="239"/>
                      <a:pt x="7223" y="239"/>
                    </a:cubicBezTo>
                    <a:cubicBezTo>
                      <a:pt x="6820" y="239"/>
                      <a:pt x="6409" y="357"/>
                      <a:pt x="6059" y="586"/>
                    </a:cubicBezTo>
                    <a:cubicBezTo>
                      <a:pt x="5214" y="1146"/>
                      <a:pt x="4802" y="1832"/>
                      <a:pt x="4585" y="2918"/>
                    </a:cubicBezTo>
                    <a:cubicBezTo>
                      <a:pt x="4459" y="1821"/>
                      <a:pt x="4036" y="1089"/>
                      <a:pt x="3236" y="460"/>
                    </a:cubicBezTo>
                    <a:cubicBezTo>
                      <a:pt x="2861" y="160"/>
                      <a:pt x="2390"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18856" y="2285310"/>
                <a:ext cx="144534" cy="157586"/>
              </a:xfrm>
              <a:custGeom>
                <a:avLst/>
                <a:gdLst/>
                <a:ahLst/>
                <a:cxnLst/>
                <a:rect l="l" t="t" r="r" b="b"/>
                <a:pathLst>
                  <a:path w="4197" h="4576" extrusionOk="0">
                    <a:moveTo>
                      <a:pt x="1251" y="1"/>
                    </a:moveTo>
                    <a:cubicBezTo>
                      <a:pt x="1115" y="1"/>
                      <a:pt x="978" y="27"/>
                      <a:pt x="847" y="83"/>
                    </a:cubicBezTo>
                    <a:cubicBezTo>
                      <a:pt x="298" y="323"/>
                      <a:pt x="69" y="975"/>
                      <a:pt x="344" y="1500"/>
                    </a:cubicBezTo>
                    <a:cubicBezTo>
                      <a:pt x="515" y="1912"/>
                      <a:pt x="915" y="2175"/>
                      <a:pt x="1350" y="2175"/>
                    </a:cubicBezTo>
                    <a:cubicBezTo>
                      <a:pt x="1" y="3032"/>
                      <a:pt x="767" y="4576"/>
                      <a:pt x="767" y="4576"/>
                    </a:cubicBezTo>
                    <a:lnTo>
                      <a:pt x="4196" y="3078"/>
                    </a:lnTo>
                    <a:cubicBezTo>
                      <a:pt x="4196" y="3078"/>
                      <a:pt x="3701" y="1799"/>
                      <a:pt x="2519" y="1799"/>
                    </a:cubicBezTo>
                    <a:cubicBezTo>
                      <a:pt x="2369" y="1799"/>
                      <a:pt x="2208" y="1820"/>
                      <a:pt x="2036" y="1866"/>
                    </a:cubicBezTo>
                    <a:cubicBezTo>
                      <a:pt x="2333" y="1546"/>
                      <a:pt x="2401" y="1078"/>
                      <a:pt x="2230" y="677"/>
                    </a:cubicBezTo>
                    <a:cubicBezTo>
                      <a:pt x="2074" y="254"/>
                      <a:pt x="1671" y="1"/>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197214" y="3101951"/>
                <a:ext cx="281148" cy="303153"/>
              </a:xfrm>
              <a:custGeom>
                <a:avLst/>
                <a:gdLst/>
                <a:ahLst/>
                <a:cxnLst/>
                <a:rect l="l" t="t" r="r" b="b"/>
                <a:pathLst>
                  <a:path w="8164" h="8803" extrusionOk="0">
                    <a:moveTo>
                      <a:pt x="5257" y="0"/>
                    </a:moveTo>
                    <a:cubicBezTo>
                      <a:pt x="4371" y="0"/>
                      <a:pt x="3535" y="625"/>
                      <a:pt x="3259" y="1566"/>
                    </a:cubicBezTo>
                    <a:cubicBezTo>
                      <a:pt x="2996" y="2389"/>
                      <a:pt x="3259" y="3292"/>
                      <a:pt x="3922" y="3853"/>
                    </a:cubicBezTo>
                    <a:cubicBezTo>
                      <a:pt x="3734" y="3827"/>
                      <a:pt x="3554" y="3815"/>
                      <a:pt x="3382" y="3815"/>
                    </a:cubicBezTo>
                    <a:cubicBezTo>
                      <a:pt x="717" y="3815"/>
                      <a:pt x="1" y="6711"/>
                      <a:pt x="1" y="6711"/>
                    </a:cubicBezTo>
                    <a:lnTo>
                      <a:pt x="7043" y="8803"/>
                    </a:lnTo>
                    <a:cubicBezTo>
                      <a:pt x="7043" y="8803"/>
                      <a:pt x="8163" y="5579"/>
                      <a:pt x="5340" y="4276"/>
                    </a:cubicBezTo>
                    <a:cubicBezTo>
                      <a:pt x="6186" y="4161"/>
                      <a:pt x="6894" y="3544"/>
                      <a:pt x="7123" y="2721"/>
                    </a:cubicBezTo>
                    <a:cubicBezTo>
                      <a:pt x="7466" y="1578"/>
                      <a:pt x="6872" y="400"/>
                      <a:pt x="5797" y="80"/>
                    </a:cubicBezTo>
                    <a:cubicBezTo>
                      <a:pt x="5618" y="26"/>
                      <a:pt x="5436" y="0"/>
                      <a:pt x="5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414158" y="4015709"/>
                <a:ext cx="1045660" cy="494522"/>
              </a:xfrm>
              <a:custGeom>
                <a:avLst/>
                <a:gdLst/>
                <a:ahLst/>
                <a:cxnLst/>
                <a:rect l="l" t="t" r="r" b="b"/>
                <a:pathLst>
                  <a:path w="30364" h="14360" extrusionOk="0">
                    <a:moveTo>
                      <a:pt x="29038" y="1"/>
                    </a:moveTo>
                    <a:lnTo>
                      <a:pt x="1292" y="47"/>
                    </a:lnTo>
                    <a:cubicBezTo>
                      <a:pt x="572" y="47"/>
                      <a:pt x="0" y="630"/>
                      <a:pt x="0" y="1338"/>
                    </a:cubicBezTo>
                    <a:lnTo>
                      <a:pt x="11" y="9878"/>
                    </a:lnTo>
                    <a:cubicBezTo>
                      <a:pt x="11" y="10580"/>
                      <a:pt x="583" y="11159"/>
                      <a:pt x="1283" y="11159"/>
                    </a:cubicBezTo>
                    <a:cubicBezTo>
                      <a:pt x="1290" y="11159"/>
                      <a:pt x="1296" y="11159"/>
                      <a:pt x="1303" y="11159"/>
                    </a:cubicBezTo>
                    <a:lnTo>
                      <a:pt x="25425" y="11124"/>
                    </a:lnTo>
                    <a:lnTo>
                      <a:pt x="28626" y="14360"/>
                    </a:lnTo>
                    <a:lnTo>
                      <a:pt x="28626" y="11124"/>
                    </a:lnTo>
                    <a:lnTo>
                      <a:pt x="29072" y="11124"/>
                    </a:lnTo>
                    <a:cubicBezTo>
                      <a:pt x="29781" y="11124"/>
                      <a:pt x="30364" y="10541"/>
                      <a:pt x="30352" y="9832"/>
                    </a:cubicBezTo>
                    <a:lnTo>
                      <a:pt x="30341" y="1293"/>
                    </a:lnTo>
                    <a:cubicBezTo>
                      <a:pt x="30329" y="584"/>
                      <a:pt x="29746"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446805" y="4048391"/>
                <a:ext cx="343755" cy="313037"/>
              </a:xfrm>
              <a:custGeom>
                <a:avLst/>
                <a:gdLst/>
                <a:ahLst/>
                <a:cxnLst/>
                <a:rect l="l" t="t" r="r" b="b"/>
                <a:pathLst>
                  <a:path w="9982" h="9090" extrusionOk="0">
                    <a:moveTo>
                      <a:pt x="5031" y="1"/>
                    </a:moveTo>
                    <a:cubicBezTo>
                      <a:pt x="2996" y="1"/>
                      <a:pt x="1201" y="1327"/>
                      <a:pt x="607" y="3270"/>
                    </a:cubicBezTo>
                    <a:cubicBezTo>
                      <a:pt x="1" y="5202"/>
                      <a:pt x="733" y="7317"/>
                      <a:pt x="2402" y="8472"/>
                    </a:cubicBezTo>
                    <a:cubicBezTo>
                      <a:pt x="2173" y="7192"/>
                      <a:pt x="2047" y="5900"/>
                      <a:pt x="2036" y="4596"/>
                    </a:cubicBezTo>
                    <a:lnTo>
                      <a:pt x="2013" y="4596"/>
                    </a:lnTo>
                    <a:cubicBezTo>
                      <a:pt x="2024" y="4516"/>
                      <a:pt x="2036" y="4402"/>
                      <a:pt x="2047" y="4288"/>
                    </a:cubicBezTo>
                    <a:cubicBezTo>
                      <a:pt x="2059" y="4139"/>
                      <a:pt x="2070" y="4002"/>
                      <a:pt x="2104" y="3853"/>
                    </a:cubicBezTo>
                    <a:cubicBezTo>
                      <a:pt x="2630" y="1613"/>
                      <a:pt x="4528" y="1167"/>
                      <a:pt x="4917" y="1155"/>
                    </a:cubicBezTo>
                    <a:cubicBezTo>
                      <a:pt x="5044" y="1152"/>
                      <a:pt x="5202" y="1125"/>
                      <a:pt x="5392" y="1125"/>
                    </a:cubicBezTo>
                    <a:cubicBezTo>
                      <a:pt x="5801" y="1125"/>
                      <a:pt x="6359" y="1248"/>
                      <a:pt x="7077" y="1990"/>
                    </a:cubicBezTo>
                    <a:cubicBezTo>
                      <a:pt x="7695" y="2573"/>
                      <a:pt x="7889" y="3476"/>
                      <a:pt x="7592" y="4265"/>
                    </a:cubicBezTo>
                    <a:cubicBezTo>
                      <a:pt x="7603" y="4985"/>
                      <a:pt x="7626" y="5808"/>
                      <a:pt x="7603" y="6311"/>
                    </a:cubicBezTo>
                    <a:cubicBezTo>
                      <a:pt x="7557" y="7374"/>
                      <a:pt x="6506" y="7512"/>
                      <a:pt x="6506" y="7512"/>
                    </a:cubicBezTo>
                    <a:cubicBezTo>
                      <a:pt x="6506" y="7512"/>
                      <a:pt x="6460" y="8438"/>
                      <a:pt x="6437" y="9089"/>
                    </a:cubicBezTo>
                    <a:cubicBezTo>
                      <a:pt x="8621" y="8392"/>
                      <a:pt x="9981" y="6208"/>
                      <a:pt x="9627" y="3945"/>
                    </a:cubicBezTo>
                    <a:cubicBezTo>
                      <a:pt x="9284" y="1681"/>
                      <a:pt x="7329" y="12"/>
                      <a:pt x="5031" y="12"/>
                    </a:cubicBezTo>
                    <a:lnTo>
                      <a:pt x="503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573987" y="4135796"/>
                <a:ext cx="135064" cy="232660"/>
              </a:xfrm>
              <a:custGeom>
                <a:avLst/>
                <a:gdLst/>
                <a:ahLst/>
                <a:cxnLst/>
                <a:rect l="l" t="t" r="r" b="b"/>
                <a:pathLst>
                  <a:path w="3922" h="6756" extrusionOk="0">
                    <a:moveTo>
                      <a:pt x="3533" y="1715"/>
                    </a:moveTo>
                    <a:cubicBezTo>
                      <a:pt x="3602" y="1715"/>
                      <a:pt x="3682" y="1750"/>
                      <a:pt x="3739" y="1795"/>
                    </a:cubicBezTo>
                    <a:cubicBezTo>
                      <a:pt x="3784" y="1841"/>
                      <a:pt x="3796" y="1876"/>
                      <a:pt x="3784" y="1876"/>
                    </a:cubicBezTo>
                    <a:cubicBezTo>
                      <a:pt x="3784" y="1876"/>
                      <a:pt x="3784" y="1877"/>
                      <a:pt x="3783" y="1877"/>
                    </a:cubicBezTo>
                    <a:cubicBezTo>
                      <a:pt x="3769" y="1877"/>
                      <a:pt x="3661" y="1807"/>
                      <a:pt x="3533" y="1807"/>
                    </a:cubicBezTo>
                    <a:cubicBezTo>
                      <a:pt x="3523" y="1806"/>
                      <a:pt x="3513" y="1806"/>
                      <a:pt x="3504" y="1806"/>
                    </a:cubicBezTo>
                    <a:cubicBezTo>
                      <a:pt x="3389" y="1806"/>
                      <a:pt x="3305" y="1857"/>
                      <a:pt x="3271" y="1857"/>
                    </a:cubicBezTo>
                    <a:cubicBezTo>
                      <a:pt x="3266" y="1857"/>
                      <a:pt x="3261" y="1856"/>
                      <a:pt x="3259" y="1853"/>
                    </a:cubicBezTo>
                    <a:cubicBezTo>
                      <a:pt x="3247" y="1830"/>
                      <a:pt x="3270" y="1818"/>
                      <a:pt x="3316" y="1784"/>
                    </a:cubicBezTo>
                    <a:cubicBezTo>
                      <a:pt x="3384" y="1738"/>
                      <a:pt x="3453" y="1715"/>
                      <a:pt x="3533" y="1715"/>
                    </a:cubicBezTo>
                    <a:close/>
                    <a:moveTo>
                      <a:pt x="1903" y="1747"/>
                    </a:moveTo>
                    <a:cubicBezTo>
                      <a:pt x="1916" y="1747"/>
                      <a:pt x="1930" y="1748"/>
                      <a:pt x="1944" y="1750"/>
                    </a:cubicBezTo>
                    <a:cubicBezTo>
                      <a:pt x="2012" y="1750"/>
                      <a:pt x="2081" y="1784"/>
                      <a:pt x="2150" y="1830"/>
                    </a:cubicBezTo>
                    <a:cubicBezTo>
                      <a:pt x="2184" y="1864"/>
                      <a:pt x="2207" y="1898"/>
                      <a:pt x="2195" y="1910"/>
                    </a:cubicBezTo>
                    <a:cubicBezTo>
                      <a:pt x="2184" y="1910"/>
                      <a:pt x="2081" y="1841"/>
                      <a:pt x="1932" y="1841"/>
                    </a:cubicBezTo>
                    <a:cubicBezTo>
                      <a:pt x="1923" y="1840"/>
                      <a:pt x="1914" y="1840"/>
                      <a:pt x="1905" y="1840"/>
                    </a:cubicBezTo>
                    <a:cubicBezTo>
                      <a:pt x="1797" y="1840"/>
                      <a:pt x="1708" y="1891"/>
                      <a:pt x="1679" y="1891"/>
                    </a:cubicBezTo>
                    <a:cubicBezTo>
                      <a:pt x="1674" y="1891"/>
                      <a:pt x="1671" y="1890"/>
                      <a:pt x="1670" y="1887"/>
                    </a:cubicBezTo>
                    <a:cubicBezTo>
                      <a:pt x="1658" y="1864"/>
                      <a:pt x="1681" y="1841"/>
                      <a:pt x="1727" y="1807"/>
                    </a:cubicBezTo>
                    <a:cubicBezTo>
                      <a:pt x="1774" y="1769"/>
                      <a:pt x="1837" y="1747"/>
                      <a:pt x="1903" y="1747"/>
                    </a:cubicBezTo>
                    <a:close/>
                    <a:moveTo>
                      <a:pt x="3518" y="1883"/>
                    </a:moveTo>
                    <a:cubicBezTo>
                      <a:pt x="3589" y="1883"/>
                      <a:pt x="3659" y="1941"/>
                      <a:pt x="3659" y="2024"/>
                    </a:cubicBezTo>
                    <a:cubicBezTo>
                      <a:pt x="3670" y="2104"/>
                      <a:pt x="3602" y="2161"/>
                      <a:pt x="3533" y="2173"/>
                    </a:cubicBezTo>
                    <a:cubicBezTo>
                      <a:pt x="3528" y="2173"/>
                      <a:pt x="3524" y="2173"/>
                      <a:pt x="3519" y="2173"/>
                    </a:cubicBezTo>
                    <a:cubicBezTo>
                      <a:pt x="3391" y="2173"/>
                      <a:pt x="3330" y="2021"/>
                      <a:pt x="3419" y="1933"/>
                    </a:cubicBezTo>
                    <a:cubicBezTo>
                      <a:pt x="3446" y="1898"/>
                      <a:pt x="3482" y="1883"/>
                      <a:pt x="3518" y="1883"/>
                    </a:cubicBezTo>
                    <a:close/>
                    <a:moveTo>
                      <a:pt x="1970" y="1911"/>
                    </a:moveTo>
                    <a:cubicBezTo>
                      <a:pt x="2044" y="1911"/>
                      <a:pt x="2115" y="1967"/>
                      <a:pt x="2115" y="2058"/>
                    </a:cubicBezTo>
                    <a:cubicBezTo>
                      <a:pt x="2115" y="2127"/>
                      <a:pt x="2058" y="2196"/>
                      <a:pt x="1990" y="2196"/>
                    </a:cubicBezTo>
                    <a:cubicBezTo>
                      <a:pt x="1985" y="2196"/>
                      <a:pt x="1980" y="2196"/>
                      <a:pt x="1975" y="2196"/>
                    </a:cubicBezTo>
                    <a:cubicBezTo>
                      <a:pt x="1848" y="2196"/>
                      <a:pt x="1787" y="2055"/>
                      <a:pt x="1864" y="1956"/>
                    </a:cubicBezTo>
                    <a:cubicBezTo>
                      <a:pt x="1894" y="1925"/>
                      <a:pt x="1932" y="1911"/>
                      <a:pt x="1970" y="1911"/>
                    </a:cubicBezTo>
                    <a:close/>
                    <a:moveTo>
                      <a:pt x="2687" y="1853"/>
                    </a:moveTo>
                    <a:lnTo>
                      <a:pt x="2687" y="1853"/>
                    </a:lnTo>
                    <a:cubicBezTo>
                      <a:pt x="2801" y="2104"/>
                      <a:pt x="2904" y="2367"/>
                      <a:pt x="2984" y="2630"/>
                    </a:cubicBezTo>
                    <a:lnTo>
                      <a:pt x="3076" y="2939"/>
                    </a:lnTo>
                    <a:cubicBezTo>
                      <a:pt x="3099" y="2984"/>
                      <a:pt x="3110" y="3042"/>
                      <a:pt x="3099" y="3087"/>
                    </a:cubicBezTo>
                    <a:cubicBezTo>
                      <a:pt x="3087" y="3122"/>
                      <a:pt x="3064" y="3133"/>
                      <a:pt x="3041" y="3144"/>
                    </a:cubicBezTo>
                    <a:cubicBezTo>
                      <a:pt x="3019" y="3144"/>
                      <a:pt x="2996" y="3156"/>
                      <a:pt x="2973" y="3156"/>
                    </a:cubicBezTo>
                    <a:cubicBezTo>
                      <a:pt x="2893" y="3156"/>
                      <a:pt x="2813" y="3156"/>
                      <a:pt x="2733" y="3144"/>
                    </a:cubicBezTo>
                    <a:cubicBezTo>
                      <a:pt x="2813" y="3122"/>
                      <a:pt x="2893" y="3110"/>
                      <a:pt x="2973" y="3110"/>
                    </a:cubicBezTo>
                    <a:cubicBezTo>
                      <a:pt x="3007" y="3110"/>
                      <a:pt x="3041" y="3099"/>
                      <a:pt x="3053" y="3076"/>
                    </a:cubicBezTo>
                    <a:cubicBezTo>
                      <a:pt x="3053" y="3030"/>
                      <a:pt x="3041" y="2996"/>
                      <a:pt x="3030" y="2950"/>
                    </a:cubicBezTo>
                    <a:cubicBezTo>
                      <a:pt x="2996" y="2859"/>
                      <a:pt x="2961" y="2756"/>
                      <a:pt x="2916" y="2653"/>
                    </a:cubicBezTo>
                    <a:cubicBezTo>
                      <a:pt x="2824" y="2390"/>
                      <a:pt x="2744" y="2127"/>
                      <a:pt x="2687" y="1853"/>
                    </a:cubicBezTo>
                    <a:close/>
                    <a:moveTo>
                      <a:pt x="2264" y="3283"/>
                    </a:moveTo>
                    <a:cubicBezTo>
                      <a:pt x="2360" y="3337"/>
                      <a:pt x="2726" y="3522"/>
                      <a:pt x="2947" y="3522"/>
                    </a:cubicBezTo>
                    <a:cubicBezTo>
                      <a:pt x="2952" y="3522"/>
                      <a:pt x="2957" y="3522"/>
                      <a:pt x="2961" y="3522"/>
                    </a:cubicBezTo>
                    <a:lnTo>
                      <a:pt x="2961" y="3522"/>
                    </a:lnTo>
                    <a:cubicBezTo>
                      <a:pt x="2887" y="3637"/>
                      <a:pt x="2766" y="3699"/>
                      <a:pt x="2639" y="3699"/>
                    </a:cubicBezTo>
                    <a:cubicBezTo>
                      <a:pt x="2590" y="3699"/>
                      <a:pt x="2541" y="3690"/>
                      <a:pt x="2493" y="3670"/>
                    </a:cubicBezTo>
                    <a:cubicBezTo>
                      <a:pt x="2322" y="3625"/>
                      <a:pt x="2219" y="3454"/>
                      <a:pt x="2264" y="3283"/>
                    </a:cubicBezTo>
                    <a:close/>
                    <a:moveTo>
                      <a:pt x="1990" y="1"/>
                    </a:moveTo>
                    <a:cubicBezTo>
                      <a:pt x="1715" y="1601"/>
                      <a:pt x="0" y="1807"/>
                      <a:pt x="0" y="1807"/>
                    </a:cubicBezTo>
                    <a:lnTo>
                      <a:pt x="115" y="5705"/>
                    </a:lnTo>
                    <a:lnTo>
                      <a:pt x="172" y="6608"/>
                    </a:lnTo>
                    <a:cubicBezTo>
                      <a:pt x="555" y="6707"/>
                      <a:pt x="947" y="6756"/>
                      <a:pt x="1339" y="6756"/>
                    </a:cubicBezTo>
                    <a:cubicBezTo>
                      <a:pt x="1813" y="6756"/>
                      <a:pt x="2287" y="6684"/>
                      <a:pt x="2744" y="6540"/>
                    </a:cubicBezTo>
                    <a:cubicBezTo>
                      <a:pt x="2756" y="5900"/>
                      <a:pt x="2813" y="4974"/>
                      <a:pt x="2813" y="4974"/>
                    </a:cubicBezTo>
                    <a:lnTo>
                      <a:pt x="2813" y="4974"/>
                    </a:lnTo>
                    <a:lnTo>
                      <a:pt x="2790" y="5237"/>
                    </a:lnTo>
                    <a:cubicBezTo>
                      <a:pt x="2753" y="5239"/>
                      <a:pt x="2717" y="5240"/>
                      <a:pt x="2682" y="5240"/>
                    </a:cubicBezTo>
                    <a:cubicBezTo>
                      <a:pt x="1727" y="5240"/>
                      <a:pt x="1418" y="4516"/>
                      <a:pt x="1418" y="4516"/>
                    </a:cubicBezTo>
                    <a:lnTo>
                      <a:pt x="1418" y="4516"/>
                    </a:lnTo>
                    <a:cubicBezTo>
                      <a:pt x="1830" y="4802"/>
                      <a:pt x="2310" y="4962"/>
                      <a:pt x="2813" y="4974"/>
                    </a:cubicBezTo>
                    <a:cubicBezTo>
                      <a:pt x="2813" y="4974"/>
                      <a:pt x="3864" y="4836"/>
                      <a:pt x="3899" y="3762"/>
                    </a:cubicBezTo>
                    <a:cubicBezTo>
                      <a:pt x="3922" y="3259"/>
                      <a:pt x="3910" y="2447"/>
                      <a:pt x="3887" y="1727"/>
                    </a:cubicBezTo>
                    <a:lnTo>
                      <a:pt x="3716" y="1567"/>
                    </a:lnTo>
                    <a:lnTo>
                      <a:pt x="2184" y="1190"/>
                    </a:lnTo>
                    <a:cubicBezTo>
                      <a:pt x="2298" y="767"/>
                      <a:pt x="2115" y="252"/>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688667" y="4201126"/>
                <a:ext cx="11605" cy="9780"/>
              </a:xfrm>
              <a:custGeom>
                <a:avLst/>
                <a:gdLst/>
                <a:ahLst/>
                <a:cxnLst/>
                <a:rect l="l" t="t" r="r" b="b"/>
                <a:pathLst>
                  <a:path w="337" h="284" extrusionOk="0">
                    <a:moveTo>
                      <a:pt x="179" y="1"/>
                    </a:moveTo>
                    <a:cubicBezTo>
                      <a:pt x="61" y="1"/>
                      <a:pt x="0" y="153"/>
                      <a:pt x="89" y="241"/>
                    </a:cubicBezTo>
                    <a:cubicBezTo>
                      <a:pt x="117" y="270"/>
                      <a:pt x="153" y="283"/>
                      <a:pt x="188" y="283"/>
                    </a:cubicBezTo>
                    <a:cubicBezTo>
                      <a:pt x="264" y="283"/>
                      <a:pt x="337" y="221"/>
                      <a:pt x="329" y="127"/>
                    </a:cubicBezTo>
                    <a:cubicBezTo>
                      <a:pt x="329" y="59"/>
                      <a:pt x="272" y="1"/>
                      <a:pt x="192" y="1"/>
                    </a:cubicBezTo>
                    <a:cubicBezTo>
                      <a:pt x="187" y="1"/>
                      <a:pt x="183" y="1"/>
                      <a:pt x="1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686188" y="4194858"/>
                <a:ext cx="18941" cy="5682"/>
              </a:xfrm>
              <a:custGeom>
                <a:avLst/>
                <a:gdLst/>
                <a:ahLst/>
                <a:cxnLst/>
                <a:rect l="l" t="t" r="r" b="b"/>
                <a:pathLst>
                  <a:path w="550" h="165" extrusionOk="0">
                    <a:moveTo>
                      <a:pt x="275" y="0"/>
                    </a:moveTo>
                    <a:cubicBezTo>
                      <a:pt x="195" y="0"/>
                      <a:pt x="126" y="23"/>
                      <a:pt x="58" y="69"/>
                    </a:cubicBezTo>
                    <a:cubicBezTo>
                      <a:pt x="12" y="103"/>
                      <a:pt x="1" y="126"/>
                      <a:pt x="1" y="138"/>
                    </a:cubicBezTo>
                    <a:cubicBezTo>
                      <a:pt x="1" y="139"/>
                      <a:pt x="3" y="139"/>
                      <a:pt x="5" y="139"/>
                    </a:cubicBezTo>
                    <a:cubicBezTo>
                      <a:pt x="28" y="139"/>
                      <a:pt x="120" y="91"/>
                      <a:pt x="241" y="91"/>
                    </a:cubicBezTo>
                    <a:cubicBezTo>
                      <a:pt x="252" y="91"/>
                      <a:pt x="263" y="91"/>
                      <a:pt x="275" y="92"/>
                    </a:cubicBezTo>
                    <a:cubicBezTo>
                      <a:pt x="397" y="92"/>
                      <a:pt x="492" y="164"/>
                      <a:pt x="519" y="164"/>
                    </a:cubicBezTo>
                    <a:cubicBezTo>
                      <a:pt x="523" y="164"/>
                      <a:pt x="525" y="163"/>
                      <a:pt x="526" y="161"/>
                    </a:cubicBezTo>
                    <a:cubicBezTo>
                      <a:pt x="549" y="149"/>
                      <a:pt x="526" y="126"/>
                      <a:pt x="481" y="80"/>
                    </a:cubicBezTo>
                    <a:cubicBezTo>
                      <a:pt x="424" y="35"/>
                      <a:pt x="344" y="0"/>
                      <a:pt x="2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635391" y="4201953"/>
                <a:ext cx="11743" cy="10056"/>
              </a:xfrm>
              <a:custGeom>
                <a:avLst/>
                <a:gdLst/>
                <a:ahLst/>
                <a:cxnLst/>
                <a:rect l="l" t="t" r="r" b="b"/>
                <a:pathLst>
                  <a:path w="341" h="292" extrusionOk="0">
                    <a:moveTo>
                      <a:pt x="195" y="0"/>
                    </a:moveTo>
                    <a:cubicBezTo>
                      <a:pt x="58" y="0"/>
                      <a:pt x="1" y="160"/>
                      <a:pt x="92" y="252"/>
                    </a:cubicBezTo>
                    <a:cubicBezTo>
                      <a:pt x="120" y="279"/>
                      <a:pt x="153" y="291"/>
                      <a:pt x="187" y="291"/>
                    </a:cubicBezTo>
                    <a:cubicBezTo>
                      <a:pt x="264" y="291"/>
                      <a:pt x="340" y="226"/>
                      <a:pt x="332" y="137"/>
                    </a:cubicBezTo>
                    <a:cubicBezTo>
                      <a:pt x="332" y="57"/>
                      <a:pt x="264" y="0"/>
                      <a:pt x="1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631086" y="4196029"/>
                <a:ext cx="19319" cy="5682"/>
              </a:xfrm>
              <a:custGeom>
                <a:avLst/>
                <a:gdLst/>
                <a:ahLst/>
                <a:cxnLst/>
                <a:rect l="l" t="t" r="r" b="b"/>
                <a:pathLst>
                  <a:path w="561" h="165" extrusionOk="0">
                    <a:moveTo>
                      <a:pt x="286" y="1"/>
                    </a:moveTo>
                    <a:cubicBezTo>
                      <a:pt x="206" y="1"/>
                      <a:pt x="126" y="24"/>
                      <a:pt x="69" y="69"/>
                    </a:cubicBezTo>
                    <a:cubicBezTo>
                      <a:pt x="23" y="104"/>
                      <a:pt x="0" y="138"/>
                      <a:pt x="12" y="138"/>
                    </a:cubicBezTo>
                    <a:cubicBezTo>
                      <a:pt x="12" y="139"/>
                      <a:pt x="14" y="139"/>
                      <a:pt x="16" y="139"/>
                    </a:cubicBezTo>
                    <a:cubicBezTo>
                      <a:pt x="39" y="139"/>
                      <a:pt x="131" y="91"/>
                      <a:pt x="243" y="91"/>
                    </a:cubicBezTo>
                    <a:cubicBezTo>
                      <a:pt x="253" y="91"/>
                      <a:pt x="264" y="91"/>
                      <a:pt x="274" y="92"/>
                    </a:cubicBezTo>
                    <a:cubicBezTo>
                      <a:pt x="407" y="92"/>
                      <a:pt x="503" y="164"/>
                      <a:pt x="530" y="164"/>
                    </a:cubicBezTo>
                    <a:cubicBezTo>
                      <a:pt x="534" y="164"/>
                      <a:pt x="536" y="163"/>
                      <a:pt x="537" y="161"/>
                    </a:cubicBezTo>
                    <a:cubicBezTo>
                      <a:pt x="560" y="149"/>
                      <a:pt x="526" y="127"/>
                      <a:pt x="492" y="81"/>
                    </a:cubicBezTo>
                    <a:cubicBezTo>
                      <a:pt x="423" y="35"/>
                      <a:pt x="354" y="12"/>
                      <a:pt x="2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666489" y="4199576"/>
                <a:ext cx="14601" cy="44907"/>
              </a:xfrm>
              <a:custGeom>
                <a:avLst/>
                <a:gdLst/>
                <a:ahLst/>
                <a:cxnLst/>
                <a:rect l="l" t="t" r="r" b="b"/>
                <a:pathLst>
                  <a:path w="424" h="1304" extrusionOk="0">
                    <a:moveTo>
                      <a:pt x="1" y="1"/>
                    </a:moveTo>
                    <a:lnTo>
                      <a:pt x="1" y="1"/>
                    </a:lnTo>
                    <a:cubicBezTo>
                      <a:pt x="58" y="275"/>
                      <a:pt x="138" y="538"/>
                      <a:pt x="241" y="801"/>
                    </a:cubicBezTo>
                    <a:cubicBezTo>
                      <a:pt x="275" y="904"/>
                      <a:pt x="310" y="1007"/>
                      <a:pt x="344" y="1098"/>
                    </a:cubicBezTo>
                    <a:cubicBezTo>
                      <a:pt x="355" y="1144"/>
                      <a:pt x="367" y="1178"/>
                      <a:pt x="367" y="1224"/>
                    </a:cubicBezTo>
                    <a:cubicBezTo>
                      <a:pt x="355" y="1247"/>
                      <a:pt x="321" y="1258"/>
                      <a:pt x="287" y="1258"/>
                    </a:cubicBezTo>
                    <a:cubicBezTo>
                      <a:pt x="207" y="1258"/>
                      <a:pt x="127" y="1270"/>
                      <a:pt x="47" y="1292"/>
                    </a:cubicBezTo>
                    <a:cubicBezTo>
                      <a:pt x="127" y="1304"/>
                      <a:pt x="207" y="1304"/>
                      <a:pt x="287" y="1304"/>
                    </a:cubicBezTo>
                    <a:cubicBezTo>
                      <a:pt x="310" y="1304"/>
                      <a:pt x="333" y="1292"/>
                      <a:pt x="355" y="1292"/>
                    </a:cubicBezTo>
                    <a:cubicBezTo>
                      <a:pt x="378" y="1281"/>
                      <a:pt x="401" y="1270"/>
                      <a:pt x="413" y="1235"/>
                    </a:cubicBezTo>
                    <a:cubicBezTo>
                      <a:pt x="424" y="1190"/>
                      <a:pt x="413" y="1132"/>
                      <a:pt x="390" y="1087"/>
                    </a:cubicBezTo>
                    <a:lnTo>
                      <a:pt x="298" y="778"/>
                    </a:lnTo>
                    <a:cubicBezTo>
                      <a:pt x="218" y="515"/>
                      <a:pt x="115" y="252"/>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3650750" y="4248651"/>
                <a:ext cx="25243" cy="14567"/>
              </a:xfrm>
              <a:custGeom>
                <a:avLst/>
                <a:gdLst/>
                <a:ahLst/>
                <a:cxnLst/>
                <a:rect l="l" t="t" r="r" b="b"/>
                <a:pathLst>
                  <a:path w="733" h="423" extrusionOk="0">
                    <a:moveTo>
                      <a:pt x="10" y="0"/>
                    </a:moveTo>
                    <a:cubicBezTo>
                      <a:pt x="9" y="0"/>
                      <a:pt x="17" y="5"/>
                      <a:pt x="35" y="16"/>
                    </a:cubicBezTo>
                    <a:cubicBezTo>
                      <a:pt x="1" y="188"/>
                      <a:pt x="92" y="348"/>
                      <a:pt x="264" y="393"/>
                    </a:cubicBezTo>
                    <a:cubicBezTo>
                      <a:pt x="312" y="413"/>
                      <a:pt x="363" y="422"/>
                      <a:pt x="412" y="422"/>
                    </a:cubicBezTo>
                    <a:cubicBezTo>
                      <a:pt x="538" y="422"/>
                      <a:pt x="659" y="363"/>
                      <a:pt x="732" y="256"/>
                    </a:cubicBezTo>
                    <a:cubicBezTo>
                      <a:pt x="481" y="256"/>
                      <a:pt x="18"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622821" y="4291321"/>
                <a:ext cx="48040" cy="24933"/>
              </a:xfrm>
              <a:custGeom>
                <a:avLst/>
                <a:gdLst/>
                <a:ahLst/>
                <a:cxnLst/>
                <a:rect l="l" t="t" r="r" b="b"/>
                <a:pathLst>
                  <a:path w="1395" h="724" extrusionOk="0">
                    <a:moveTo>
                      <a:pt x="0" y="0"/>
                    </a:moveTo>
                    <a:cubicBezTo>
                      <a:pt x="0" y="0"/>
                      <a:pt x="309" y="724"/>
                      <a:pt x="1264" y="724"/>
                    </a:cubicBezTo>
                    <a:cubicBezTo>
                      <a:pt x="1299" y="724"/>
                      <a:pt x="1335" y="723"/>
                      <a:pt x="1372" y="721"/>
                    </a:cubicBezTo>
                    <a:lnTo>
                      <a:pt x="1395" y="458"/>
                    </a:lnTo>
                    <a:cubicBezTo>
                      <a:pt x="892" y="435"/>
                      <a:pt x="412" y="286"/>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516096" y="4087135"/>
                <a:ext cx="202424" cy="275466"/>
              </a:xfrm>
              <a:custGeom>
                <a:avLst/>
                <a:gdLst/>
                <a:ahLst/>
                <a:cxnLst/>
                <a:rect l="l" t="t" r="r" b="b"/>
                <a:pathLst>
                  <a:path w="5878" h="7999" extrusionOk="0">
                    <a:moveTo>
                      <a:pt x="3374" y="0"/>
                    </a:moveTo>
                    <a:cubicBezTo>
                      <a:pt x="3183" y="0"/>
                      <a:pt x="3024" y="27"/>
                      <a:pt x="2893" y="30"/>
                    </a:cubicBezTo>
                    <a:cubicBezTo>
                      <a:pt x="2516" y="30"/>
                      <a:pt x="607" y="488"/>
                      <a:pt x="92" y="2728"/>
                    </a:cubicBezTo>
                    <a:cubicBezTo>
                      <a:pt x="58" y="2866"/>
                      <a:pt x="47" y="3014"/>
                      <a:pt x="35" y="3151"/>
                    </a:cubicBezTo>
                    <a:cubicBezTo>
                      <a:pt x="24" y="3277"/>
                      <a:pt x="12" y="3391"/>
                      <a:pt x="1" y="3471"/>
                    </a:cubicBezTo>
                    <a:lnTo>
                      <a:pt x="24" y="3471"/>
                    </a:lnTo>
                    <a:cubicBezTo>
                      <a:pt x="35" y="4763"/>
                      <a:pt x="150" y="6055"/>
                      <a:pt x="390" y="7335"/>
                    </a:cubicBezTo>
                    <a:cubicBezTo>
                      <a:pt x="824" y="7633"/>
                      <a:pt x="1304" y="7861"/>
                      <a:pt x="1819" y="7999"/>
                    </a:cubicBezTo>
                    <a:lnTo>
                      <a:pt x="1796" y="7118"/>
                    </a:lnTo>
                    <a:lnTo>
                      <a:pt x="1681" y="3220"/>
                    </a:lnTo>
                    <a:cubicBezTo>
                      <a:pt x="1681" y="3220"/>
                      <a:pt x="3396" y="3014"/>
                      <a:pt x="3671" y="1414"/>
                    </a:cubicBezTo>
                    <a:lnTo>
                      <a:pt x="3682" y="1414"/>
                    </a:lnTo>
                    <a:cubicBezTo>
                      <a:pt x="3796" y="1665"/>
                      <a:pt x="3968" y="2180"/>
                      <a:pt x="3865" y="2603"/>
                    </a:cubicBezTo>
                    <a:lnTo>
                      <a:pt x="5397" y="2980"/>
                    </a:lnTo>
                    <a:lnTo>
                      <a:pt x="5568" y="3140"/>
                    </a:lnTo>
                    <a:cubicBezTo>
                      <a:pt x="5877" y="2340"/>
                      <a:pt x="5671" y="1448"/>
                      <a:pt x="5065" y="865"/>
                    </a:cubicBezTo>
                    <a:cubicBezTo>
                      <a:pt x="4339" y="123"/>
                      <a:pt x="3784" y="0"/>
                      <a:pt x="3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838544" y="4128323"/>
                <a:ext cx="502409" cy="28755"/>
              </a:xfrm>
              <a:custGeom>
                <a:avLst/>
                <a:gdLst/>
                <a:ahLst/>
                <a:cxnLst/>
                <a:rect l="l" t="t" r="r" b="b"/>
                <a:pathLst>
                  <a:path w="14589" h="835" extrusionOk="0">
                    <a:moveTo>
                      <a:pt x="14588" y="0"/>
                    </a:moveTo>
                    <a:lnTo>
                      <a:pt x="1" y="23"/>
                    </a:lnTo>
                    <a:lnTo>
                      <a:pt x="1" y="835"/>
                    </a:lnTo>
                    <a:lnTo>
                      <a:pt x="14588" y="801"/>
                    </a:lnTo>
                    <a:lnTo>
                      <a:pt x="145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38544" y="4199576"/>
                <a:ext cx="502788" cy="28376"/>
              </a:xfrm>
              <a:custGeom>
                <a:avLst/>
                <a:gdLst/>
                <a:ahLst/>
                <a:cxnLst/>
                <a:rect l="l" t="t" r="r" b="b"/>
                <a:pathLst>
                  <a:path w="14600" h="824" extrusionOk="0">
                    <a:moveTo>
                      <a:pt x="14588" y="1"/>
                    </a:moveTo>
                    <a:lnTo>
                      <a:pt x="1" y="24"/>
                    </a:lnTo>
                    <a:lnTo>
                      <a:pt x="1" y="824"/>
                    </a:lnTo>
                    <a:lnTo>
                      <a:pt x="14600" y="801"/>
                    </a:lnTo>
                    <a:lnTo>
                      <a:pt x="145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4092115" y="4268867"/>
                <a:ext cx="249224" cy="27998"/>
              </a:xfrm>
              <a:custGeom>
                <a:avLst/>
                <a:gdLst/>
                <a:ahLst/>
                <a:cxnLst/>
                <a:rect l="l" t="t" r="r" b="b"/>
                <a:pathLst>
                  <a:path w="7237" h="813" extrusionOk="0">
                    <a:moveTo>
                      <a:pt x="7237" y="1"/>
                    </a:moveTo>
                    <a:lnTo>
                      <a:pt x="0" y="12"/>
                    </a:lnTo>
                    <a:lnTo>
                      <a:pt x="0" y="812"/>
                    </a:lnTo>
                    <a:lnTo>
                      <a:pt x="7237" y="801"/>
                    </a:lnTo>
                    <a:lnTo>
                      <a:pt x="72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5111806" y="2940125"/>
                <a:ext cx="102761" cy="88608"/>
              </a:xfrm>
              <a:custGeom>
                <a:avLst/>
                <a:gdLst/>
                <a:ahLst/>
                <a:cxnLst/>
                <a:rect l="l" t="t" r="r" b="b"/>
                <a:pathLst>
                  <a:path w="2984" h="2573" extrusionOk="0">
                    <a:moveTo>
                      <a:pt x="2330" y="1"/>
                    </a:moveTo>
                    <a:cubicBezTo>
                      <a:pt x="2159" y="1"/>
                      <a:pt x="1988" y="70"/>
                      <a:pt x="1864" y="206"/>
                    </a:cubicBezTo>
                    <a:cubicBezTo>
                      <a:pt x="1635" y="423"/>
                      <a:pt x="1521" y="732"/>
                      <a:pt x="1543" y="1052"/>
                    </a:cubicBezTo>
                    <a:cubicBezTo>
                      <a:pt x="1452" y="744"/>
                      <a:pt x="1235" y="492"/>
                      <a:pt x="949" y="366"/>
                    </a:cubicBezTo>
                    <a:cubicBezTo>
                      <a:pt x="852" y="316"/>
                      <a:pt x="748" y="292"/>
                      <a:pt x="645" y="292"/>
                    </a:cubicBezTo>
                    <a:cubicBezTo>
                      <a:pt x="423" y="292"/>
                      <a:pt x="209" y="406"/>
                      <a:pt x="92" y="618"/>
                    </a:cubicBezTo>
                    <a:cubicBezTo>
                      <a:pt x="12" y="801"/>
                      <a:pt x="0" y="1029"/>
                      <a:pt x="69" y="1224"/>
                    </a:cubicBezTo>
                    <a:cubicBezTo>
                      <a:pt x="126" y="1429"/>
                      <a:pt x="229" y="1612"/>
                      <a:pt x="389" y="1761"/>
                    </a:cubicBezTo>
                    <a:cubicBezTo>
                      <a:pt x="926" y="2230"/>
                      <a:pt x="1189" y="2287"/>
                      <a:pt x="1841" y="2573"/>
                    </a:cubicBezTo>
                    <a:cubicBezTo>
                      <a:pt x="2344" y="2081"/>
                      <a:pt x="2504" y="1955"/>
                      <a:pt x="2858" y="1327"/>
                    </a:cubicBezTo>
                    <a:cubicBezTo>
                      <a:pt x="2950" y="1144"/>
                      <a:pt x="2984" y="926"/>
                      <a:pt x="2961" y="721"/>
                    </a:cubicBezTo>
                    <a:cubicBezTo>
                      <a:pt x="2961" y="503"/>
                      <a:pt x="2881" y="309"/>
                      <a:pt x="2732" y="149"/>
                    </a:cubicBezTo>
                    <a:cubicBezTo>
                      <a:pt x="2617" y="50"/>
                      <a:pt x="2474" y="1"/>
                      <a:pt x="233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677130" y="2389315"/>
                <a:ext cx="53585" cy="50830"/>
              </a:xfrm>
              <a:custGeom>
                <a:avLst/>
                <a:gdLst/>
                <a:ahLst/>
                <a:cxnLst/>
                <a:rect l="l" t="t" r="r" b="b"/>
                <a:pathLst>
                  <a:path w="1556" h="1476" extrusionOk="0">
                    <a:moveTo>
                      <a:pt x="778" y="1"/>
                    </a:moveTo>
                    <a:lnTo>
                      <a:pt x="538" y="493"/>
                    </a:lnTo>
                    <a:lnTo>
                      <a:pt x="1" y="573"/>
                    </a:lnTo>
                    <a:lnTo>
                      <a:pt x="389" y="950"/>
                    </a:lnTo>
                    <a:lnTo>
                      <a:pt x="298" y="1476"/>
                    </a:lnTo>
                    <a:lnTo>
                      <a:pt x="778" y="1236"/>
                    </a:lnTo>
                    <a:lnTo>
                      <a:pt x="1258" y="1476"/>
                    </a:lnTo>
                    <a:lnTo>
                      <a:pt x="1167" y="950"/>
                    </a:lnTo>
                    <a:lnTo>
                      <a:pt x="1555" y="573"/>
                    </a:lnTo>
                    <a:lnTo>
                      <a:pt x="1018" y="493"/>
                    </a:lnTo>
                    <a:lnTo>
                      <a:pt x="7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348793" y="2785392"/>
                <a:ext cx="96873" cy="91776"/>
              </a:xfrm>
              <a:custGeom>
                <a:avLst/>
                <a:gdLst/>
                <a:ahLst/>
                <a:cxnLst/>
                <a:rect l="l" t="t" r="r" b="b"/>
                <a:pathLst>
                  <a:path w="2813" h="2665" extrusionOk="0">
                    <a:moveTo>
                      <a:pt x="1406" y="1"/>
                    </a:moveTo>
                    <a:lnTo>
                      <a:pt x="972" y="881"/>
                    </a:lnTo>
                    <a:lnTo>
                      <a:pt x="0" y="1018"/>
                    </a:lnTo>
                    <a:lnTo>
                      <a:pt x="709" y="1704"/>
                    </a:lnTo>
                    <a:lnTo>
                      <a:pt x="538" y="2664"/>
                    </a:lnTo>
                    <a:lnTo>
                      <a:pt x="538" y="2664"/>
                    </a:lnTo>
                    <a:lnTo>
                      <a:pt x="1406" y="2207"/>
                    </a:lnTo>
                    <a:lnTo>
                      <a:pt x="2275" y="2664"/>
                    </a:lnTo>
                    <a:lnTo>
                      <a:pt x="2275" y="2664"/>
                    </a:lnTo>
                    <a:lnTo>
                      <a:pt x="2115" y="1704"/>
                    </a:lnTo>
                    <a:lnTo>
                      <a:pt x="2813" y="1018"/>
                    </a:lnTo>
                    <a:lnTo>
                      <a:pt x="1841" y="881"/>
                    </a:lnTo>
                    <a:lnTo>
                      <a:pt x="1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3596820" y="2805883"/>
                <a:ext cx="26792" cy="25622"/>
              </a:xfrm>
              <a:custGeom>
                <a:avLst/>
                <a:gdLst/>
                <a:ahLst/>
                <a:cxnLst/>
                <a:rect l="l" t="t" r="r" b="b"/>
                <a:pathLst>
                  <a:path w="778" h="744" extrusionOk="0">
                    <a:moveTo>
                      <a:pt x="389" y="0"/>
                    </a:moveTo>
                    <a:lnTo>
                      <a:pt x="275" y="240"/>
                    </a:lnTo>
                    <a:lnTo>
                      <a:pt x="1" y="286"/>
                    </a:lnTo>
                    <a:lnTo>
                      <a:pt x="195" y="469"/>
                    </a:lnTo>
                    <a:lnTo>
                      <a:pt x="149" y="743"/>
                    </a:lnTo>
                    <a:lnTo>
                      <a:pt x="149" y="743"/>
                    </a:lnTo>
                    <a:lnTo>
                      <a:pt x="389" y="617"/>
                    </a:lnTo>
                    <a:lnTo>
                      <a:pt x="629" y="743"/>
                    </a:lnTo>
                    <a:lnTo>
                      <a:pt x="584" y="469"/>
                    </a:lnTo>
                    <a:lnTo>
                      <a:pt x="778" y="286"/>
                    </a:lnTo>
                    <a:lnTo>
                      <a:pt x="515" y="240"/>
                    </a:lnTo>
                    <a:lnTo>
                      <a:pt x="3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4839742" y="3472682"/>
                <a:ext cx="704729" cy="908978"/>
              </a:xfrm>
              <a:custGeom>
                <a:avLst/>
                <a:gdLst/>
                <a:ahLst/>
                <a:cxnLst/>
                <a:rect l="l" t="t" r="r" b="b"/>
                <a:pathLst>
                  <a:path w="20464" h="26395" extrusionOk="0">
                    <a:moveTo>
                      <a:pt x="17918" y="1"/>
                    </a:moveTo>
                    <a:cubicBezTo>
                      <a:pt x="17875" y="1"/>
                      <a:pt x="17832" y="2"/>
                      <a:pt x="17789" y="4"/>
                    </a:cubicBezTo>
                    <a:cubicBezTo>
                      <a:pt x="16760" y="61"/>
                      <a:pt x="15823" y="690"/>
                      <a:pt x="15137" y="1490"/>
                    </a:cubicBezTo>
                    <a:cubicBezTo>
                      <a:pt x="14462" y="2290"/>
                      <a:pt x="13993" y="3251"/>
                      <a:pt x="13525" y="4188"/>
                    </a:cubicBezTo>
                    <a:cubicBezTo>
                      <a:pt x="13045" y="5126"/>
                      <a:pt x="12542" y="6074"/>
                      <a:pt x="11787" y="6806"/>
                    </a:cubicBezTo>
                    <a:cubicBezTo>
                      <a:pt x="11603" y="6981"/>
                      <a:pt x="11369" y="7155"/>
                      <a:pt x="11128" y="7155"/>
                    </a:cubicBezTo>
                    <a:cubicBezTo>
                      <a:pt x="11085" y="7155"/>
                      <a:pt x="11042" y="7150"/>
                      <a:pt x="10998" y="7138"/>
                    </a:cubicBezTo>
                    <a:cubicBezTo>
                      <a:pt x="10712" y="7058"/>
                      <a:pt x="10564" y="6726"/>
                      <a:pt x="10552" y="6429"/>
                    </a:cubicBezTo>
                    <a:cubicBezTo>
                      <a:pt x="10530" y="6120"/>
                      <a:pt x="10587" y="5812"/>
                      <a:pt x="10530" y="5526"/>
                    </a:cubicBezTo>
                    <a:cubicBezTo>
                      <a:pt x="10406" y="4938"/>
                      <a:pt x="9795" y="4562"/>
                      <a:pt x="9199" y="4562"/>
                    </a:cubicBezTo>
                    <a:cubicBezTo>
                      <a:pt x="9076" y="4562"/>
                      <a:pt x="8954" y="4578"/>
                      <a:pt x="8838" y="4611"/>
                    </a:cubicBezTo>
                    <a:cubicBezTo>
                      <a:pt x="8152" y="4794"/>
                      <a:pt x="7649" y="5434"/>
                      <a:pt x="7420" y="6132"/>
                    </a:cubicBezTo>
                    <a:cubicBezTo>
                      <a:pt x="7203" y="6818"/>
                      <a:pt x="7203" y="7561"/>
                      <a:pt x="7203" y="8281"/>
                    </a:cubicBezTo>
                    <a:lnTo>
                      <a:pt x="7226" y="12339"/>
                    </a:lnTo>
                    <a:cubicBezTo>
                      <a:pt x="7237" y="13059"/>
                      <a:pt x="7157" y="13928"/>
                      <a:pt x="6528" y="14271"/>
                    </a:cubicBezTo>
                    <a:cubicBezTo>
                      <a:pt x="6357" y="14370"/>
                      <a:pt x="6170" y="14410"/>
                      <a:pt x="5979" y="14410"/>
                    </a:cubicBezTo>
                    <a:cubicBezTo>
                      <a:pt x="5658" y="14410"/>
                      <a:pt x="5324" y="14296"/>
                      <a:pt x="5031" y="14146"/>
                    </a:cubicBezTo>
                    <a:cubicBezTo>
                      <a:pt x="4322" y="13768"/>
                      <a:pt x="3727" y="13197"/>
                      <a:pt x="3316" y="12511"/>
                    </a:cubicBezTo>
                    <a:cubicBezTo>
                      <a:pt x="3019" y="11985"/>
                      <a:pt x="2779" y="11356"/>
                      <a:pt x="2241" y="11105"/>
                    </a:cubicBezTo>
                    <a:cubicBezTo>
                      <a:pt x="2094" y="11035"/>
                      <a:pt x="1938" y="11003"/>
                      <a:pt x="1780" y="11003"/>
                    </a:cubicBezTo>
                    <a:cubicBezTo>
                      <a:pt x="1242" y="11003"/>
                      <a:pt x="692" y="11375"/>
                      <a:pt x="435" y="11871"/>
                    </a:cubicBezTo>
                    <a:cubicBezTo>
                      <a:pt x="92" y="12522"/>
                      <a:pt x="172" y="13288"/>
                      <a:pt x="149" y="14020"/>
                    </a:cubicBezTo>
                    <a:cubicBezTo>
                      <a:pt x="1" y="18387"/>
                      <a:pt x="847" y="23245"/>
                      <a:pt x="4596" y="25863"/>
                    </a:cubicBezTo>
                    <a:cubicBezTo>
                      <a:pt x="5607" y="26230"/>
                      <a:pt x="6587" y="26394"/>
                      <a:pt x="7564" y="26394"/>
                    </a:cubicBezTo>
                    <a:cubicBezTo>
                      <a:pt x="8808" y="26394"/>
                      <a:pt x="10048" y="26129"/>
                      <a:pt x="11341" y="25680"/>
                    </a:cubicBezTo>
                    <a:cubicBezTo>
                      <a:pt x="13662" y="24880"/>
                      <a:pt x="15708" y="23371"/>
                      <a:pt x="17297" y="21496"/>
                    </a:cubicBezTo>
                    <a:cubicBezTo>
                      <a:pt x="17755" y="20959"/>
                      <a:pt x="18189" y="20376"/>
                      <a:pt x="18395" y="19702"/>
                    </a:cubicBezTo>
                    <a:cubicBezTo>
                      <a:pt x="18612" y="19027"/>
                      <a:pt x="18578" y="18250"/>
                      <a:pt x="18155" y="17678"/>
                    </a:cubicBezTo>
                    <a:cubicBezTo>
                      <a:pt x="17751" y="17130"/>
                      <a:pt x="17092" y="16900"/>
                      <a:pt x="16408" y="16900"/>
                    </a:cubicBezTo>
                    <a:cubicBezTo>
                      <a:pt x="16008" y="16900"/>
                      <a:pt x="15599" y="16979"/>
                      <a:pt x="15228" y="17118"/>
                    </a:cubicBezTo>
                    <a:cubicBezTo>
                      <a:pt x="14702" y="17324"/>
                      <a:pt x="14199" y="17621"/>
                      <a:pt x="13639" y="17724"/>
                    </a:cubicBezTo>
                    <a:cubicBezTo>
                      <a:pt x="13529" y="17746"/>
                      <a:pt x="13415" y="17758"/>
                      <a:pt x="13301" y="17758"/>
                    </a:cubicBezTo>
                    <a:cubicBezTo>
                      <a:pt x="12834" y="17758"/>
                      <a:pt x="12364" y="17566"/>
                      <a:pt x="12153" y="17152"/>
                    </a:cubicBezTo>
                    <a:cubicBezTo>
                      <a:pt x="11901" y="16649"/>
                      <a:pt x="12153" y="15998"/>
                      <a:pt x="12587" y="15620"/>
                    </a:cubicBezTo>
                    <a:cubicBezTo>
                      <a:pt x="13010" y="15243"/>
                      <a:pt x="13582" y="15072"/>
                      <a:pt x="14108" y="14877"/>
                    </a:cubicBezTo>
                    <a:cubicBezTo>
                      <a:pt x="15605" y="14328"/>
                      <a:pt x="16989" y="13528"/>
                      <a:pt x="18212" y="12511"/>
                    </a:cubicBezTo>
                    <a:cubicBezTo>
                      <a:pt x="18829" y="11996"/>
                      <a:pt x="19447" y="11219"/>
                      <a:pt x="19149" y="10487"/>
                    </a:cubicBezTo>
                    <a:cubicBezTo>
                      <a:pt x="18932" y="9939"/>
                      <a:pt x="18315" y="9687"/>
                      <a:pt x="17755" y="9630"/>
                    </a:cubicBezTo>
                    <a:cubicBezTo>
                      <a:pt x="17194" y="9561"/>
                      <a:pt x="16600" y="9618"/>
                      <a:pt x="16063" y="9436"/>
                    </a:cubicBezTo>
                    <a:cubicBezTo>
                      <a:pt x="15582" y="9275"/>
                      <a:pt x="15125" y="8795"/>
                      <a:pt x="15285" y="8315"/>
                    </a:cubicBezTo>
                    <a:cubicBezTo>
                      <a:pt x="15377" y="8041"/>
                      <a:pt x="15617" y="7869"/>
                      <a:pt x="15845" y="7709"/>
                    </a:cubicBezTo>
                    <a:cubicBezTo>
                      <a:pt x="17126" y="6806"/>
                      <a:pt x="18258" y="5720"/>
                      <a:pt x="19218" y="4497"/>
                    </a:cubicBezTo>
                    <a:cubicBezTo>
                      <a:pt x="19870" y="3662"/>
                      <a:pt x="20464" y="2622"/>
                      <a:pt x="20201" y="1605"/>
                    </a:cubicBezTo>
                    <a:cubicBezTo>
                      <a:pt x="19949" y="629"/>
                      <a:pt x="18920" y="1"/>
                      <a:pt x="179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4996058" y="3494069"/>
                <a:ext cx="503166" cy="981124"/>
              </a:xfrm>
              <a:custGeom>
                <a:avLst/>
                <a:gdLst/>
                <a:ahLst/>
                <a:cxnLst/>
                <a:rect l="l" t="t" r="r" b="b"/>
                <a:pathLst>
                  <a:path w="14611" h="28490" extrusionOk="0">
                    <a:moveTo>
                      <a:pt x="14610" y="0"/>
                    </a:moveTo>
                    <a:lnTo>
                      <a:pt x="14610" y="0"/>
                    </a:lnTo>
                    <a:cubicBezTo>
                      <a:pt x="14587" y="12"/>
                      <a:pt x="14553" y="35"/>
                      <a:pt x="14530" y="58"/>
                    </a:cubicBezTo>
                    <a:lnTo>
                      <a:pt x="14313" y="240"/>
                    </a:lnTo>
                    <a:cubicBezTo>
                      <a:pt x="14119" y="389"/>
                      <a:pt x="13833" y="641"/>
                      <a:pt x="13467" y="961"/>
                    </a:cubicBezTo>
                    <a:cubicBezTo>
                      <a:pt x="12461" y="1875"/>
                      <a:pt x="11524" y="2870"/>
                      <a:pt x="10666" y="3933"/>
                    </a:cubicBezTo>
                    <a:cubicBezTo>
                      <a:pt x="10117" y="4608"/>
                      <a:pt x="9546" y="5362"/>
                      <a:pt x="8963" y="6185"/>
                    </a:cubicBezTo>
                    <a:cubicBezTo>
                      <a:pt x="8368" y="7020"/>
                      <a:pt x="7740" y="7900"/>
                      <a:pt x="7122" y="8872"/>
                    </a:cubicBezTo>
                    <a:cubicBezTo>
                      <a:pt x="6459" y="9866"/>
                      <a:pt x="5865" y="10895"/>
                      <a:pt x="5316" y="11970"/>
                    </a:cubicBezTo>
                    <a:cubicBezTo>
                      <a:pt x="5042" y="12530"/>
                      <a:pt x="4790" y="13113"/>
                      <a:pt x="4527" y="13696"/>
                    </a:cubicBezTo>
                    <a:lnTo>
                      <a:pt x="3761" y="15502"/>
                    </a:lnTo>
                    <a:cubicBezTo>
                      <a:pt x="2732" y="17937"/>
                      <a:pt x="1829" y="20292"/>
                      <a:pt x="1178" y="22499"/>
                    </a:cubicBezTo>
                    <a:cubicBezTo>
                      <a:pt x="595" y="24454"/>
                      <a:pt x="206" y="26454"/>
                      <a:pt x="0" y="28478"/>
                    </a:cubicBezTo>
                    <a:lnTo>
                      <a:pt x="92" y="28489"/>
                    </a:lnTo>
                    <a:cubicBezTo>
                      <a:pt x="309" y="26466"/>
                      <a:pt x="709" y="24476"/>
                      <a:pt x="1292" y="22533"/>
                    </a:cubicBezTo>
                    <a:cubicBezTo>
                      <a:pt x="1944" y="20338"/>
                      <a:pt x="2847" y="17983"/>
                      <a:pt x="3887" y="15559"/>
                    </a:cubicBezTo>
                    <a:lnTo>
                      <a:pt x="4653" y="13753"/>
                    </a:lnTo>
                    <a:cubicBezTo>
                      <a:pt x="4904" y="13170"/>
                      <a:pt x="5145" y="12587"/>
                      <a:pt x="5430" y="12027"/>
                    </a:cubicBezTo>
                    <a:cubicBezTo>
                      <a:pt x="5979" y="10964"/>
                      <a:pt x="6574" y="9935"/>
                      <a:pt x="7225" y="8929"/>
                    </a:cubicBezTo>
                    <a:cubicBezTo>
                      <a:pt x="7843" y="7969"/>
                      <a:pt x="8460" y="7088"/>
                      <a:pt x="9043" y="6254"/>
                    </a:cubicBezTo>
                    <a:cubicBezTo>
                      <a:pt x="9637" y="5419"/>
                      <a:pt x="10198" y="4665"/>
                      <a:pt x="10735" y="3990"/>
                    </a:cubicBezTo>
                    <a:cubicBezTo>
                      <a:pt x="11581" y="2927"/>
                      <a:pt x="12507" y="1932"/>
                      <a:pt x="13501" y="1006"/>
                    </a:cubicBezTo>
                    <a:cubicBezTo>
                      <a:pt x="13856" y="675"/>
                      <a:pt x="14142" y="423"/>
                      <a:pt x="14324" y="263"/>
                    </a:cubicBezTo>
                    <a:lnTo>
                      <a:pt x="14542" y="69"/>
                    </a:lnTo>
                    <a:cubicBezTo>
                      <a:pt x="14565" y="46"/>
                      <a:pt x="14587" y="23"/>
                      <a:pt x="14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5144075" y="3631065"/>
                <a:ext cx="36642" cy="275225"/>
              </a:xfrm>
              <a:custGeom>
                <a:avLst/>
                <a:gdLst/>
                <a:ahLst/>
                <a:cxnLst/>
                <a:rect l="l" t="t" r="r" b="b"/>
                <a:pathLst>
                  <a:path w="1064" h="7992" extrusionOk="0">
                    <a:moveTo>
                      <a:pt x="1" y="1"/>
                    </a:moveTo>
                    <a:cubicBezTo>
                      <a:pt x="1" y="104"/>
                      <a:pt x="12" y="207"/>
                      <a:pt x="35" y="321"/>
                    </a:cubicBezTo>
                    <a:cubicBezTo>
                      <a:pt x="81" y="527"/>
                      <a:pt x="126" y="812"/>
                      <a:pt x="183" y="1178"/>
                    </a:cubicBezTo>
                    <a:cubicBezTo>
                      <a:pt x="298" y="1887"/>
                      <a:pt x="412" y="2893"/>
                      <a:pt x="526" y="3991"/>
                    </a:cubicBezTo>
                    <a:cubicBezTo>
                      <a:pt x="641" y="5099"/>
                      <a:pt x="755" y="6105"/>
                      <a:pt x="858" y="6826"/>
                    </a:cubicBezTo>
                    <a:cubicBezTo>
                      <a:pt x="904" y="7192"/>
                      <a:pt x="949" y="7477"/>
                      <a:pt x="995" y="7683"/>
                    </a:cubicBezTo>
                    <a:cubicBezTo>
                      <a:pt x="1007" y="7786"/>
                      <a:pt x="1029" y="7889"/>
                      <a:pt x="1064" y="7992"/>
                    </a:cubicBezTo>
                    <a:cubicBezTo>
                      <a:pt x="1064" y="7877"/>
                      <a:pt x="1052" y="7775"/>
                      <a:pt x="1041" y="7660"/>
                    </a:cubicBezTo>
                    <a:cubicBezTo>
                      <a:pt x="1018" y="7432"/>
                      <a:pt x="984" y="7146"/>
                      <a:pt x="938" y="6803"/>
                    </a:cubicBezTo>
                    <a:cubicBezTo>
                      <a:pt x="869" y="6048"/>
                      <a:pt x="778" y="5077"/>
                      <a:pt x="652" y="3968"/>
                    </a:cubicBezTo>
                    <a:cubicBezTo>
                      <a:pt x="538" y="2859"/>
                      <a:pt x="412" y="1864"/>
                      <a:pt x="264" y="1144"/>
                    </a:cubicBezTo>
                    <a:cubicBezTo>
                      <a:pt x="206" y="790"/>
                      <a:pt x="138" y="504"/>
                      <a:pt x="92" y="309"/>
                    </a:cubicBezTo>
                    <a:cubicBezTo>
                      <a:pt x="69" y="195"/>
                      <a:pt x="35" y="10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5180683" y="3845755"/>
                <a:ext cx="320889" cy="60541"/>
              </a:xfrm>
              <a:custGeom>
                <a:avLst/>
                <a:gdLst/>
                <a:ahLst/>
                <a:cxnLst/>
                <a:rect l="l" t="t" r="r" b="b"/>
                <a:pathLst>
                  <a:path w="9318" h="1758" extrusionOk="0">
                    <a:moveTo>
                      <a:pt x="9129" y="0"/>
                    </a:moveTo>
                    <a:cubicBezTo>
                      <a:pt x="9066" y="0"/>
                      <a:pt x="9004" y="3"/>
                      <a:pt x="8941" y="9"/>
                    </a:cubicBezTo>
                    <a:cubicBezTo>
                      <a:pt x="8701" y="9"/>
                      <a:pt x="8358" y="20"/>
                      <a:pt x="7923" y="66"/>
                    </a:cubicBezTo>
                    <a:cubicBezTo>
                      <a:pt x="6814" y="157"/>
                      <a:pt x="5694" y="317"/>
                      <a:pt x="4596" y="523"/>
                    </a:cubicBezTo>
                    <a:cubicBezTo>
                      <a:pt x="3305" y="775"/>
                      <a:pt x="2150" y="1060"/>
                      <a:pt x="1315" y="1300"/>
                    </a:cubicBezTo>
                    <a:cubicBezTo>
                      <a:pt x="904" y="1426"/>
                      <a:pt x="572" y="1529"/>
                      <a:pt x="344" y="1609"/>
                    </a:cubicBezTo>
                    <a:cubicBezTo>
                      <a:pt x="229" y="1643"/>
                      <a:pt x="104" y="1701"/>
                      <a:pt x="1" y="1758"/>
                    </a:cubicBezTo>
                    <a:cubicBezTo>
                      <a:pt x="127" y="1735"/>
                      <a:pt x="241" y="1712"/>
                      <a:pt x="367" y="1666"/>
                    </a:cubicBezTo>
                    <a:cubicBezTo>
                      <a:pt x="595" y="1598"/>
                      <a:pt x="927" y="1506"/>
                      <a:pt x="1350" y="1403"/>
                    </a:cubicBezTo>
                    <a:cubicBezTo>
                      <a:pt x="2173" y="1175"/>
                      <a:pt x="3327" y="900"/>
                      <a:pt x="4619" y="660"/>
                    </a:cubicBezTo>
                    <a:cubicBezTo>
                      <a:pt x="5911" y="420"/>
                      <a:pt x="7077" y="249"/>
                      <a:pt x="7935" y="157"/>
                    </a:cubicBezTo>
                    <a:cubicBezTo>
                      <a:pt x="8369" y="112"/>
                      <a:pt x="8712" y="77"/>
                      <a:pt x="8952" y="54"/>
                    </a:cubicBezTo>
                    <a:cubicBezTo>
                      <a:pt x="9078" y="54"/>
                      <a:pt x="9204" y="43"/>
                      <a:pt x="9318" y="9"/>
                    </a:cubicBezTo>
                    <a:cubicBezTo>
                      <a:pt x="9255" y="3"/>
                      <a:pt x="9192" y="0"/>
                      <a:pt x="9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4878726" y="3853125"/>
                <a:ext cx="161822" cy="410254"/>
              </a:xfrm>
              <a:custGeom>
                <a:avLst/>
                <a:gdLst/>
                <a:ahLst/>
                <a:cxnLst/>
                <a:rect l="l" t="t" r="r" b="b"/>
                <a:pathLst>
                  <a:path w="4699" h="11913" extrusionOk="0">
                    <a:moveTo>
                      <a:pt x="0" y="0"/>
                    </a:moveTo>
                    <a:lnTo>
                      <a:pt x="0" y="0"/>
                    </a:lnTo>
                    <a:cubicBezTo>
                      <a:pt x="12" y="46"/>
                      <a:pt x="23" y="80"/>
                      <a:pt x="46" y="126"/>
                    </a:cubicBezTo>
                    <a:cubicBezTo>
                      <a:pt x="80" y="218"/>
                      <a:pt x="126" y="332"/>
                      <a:pt x="183" y="469"/>
                    </a:cubicBezTo>
                    <a:cubicBezTo>
                      <a:pt x="309" y="789"/>
                      <a:pt x="480" y="1224"/>
                      <a:pt x="698" y="1738"/>
                    </a:cubicBezTo>
                    <a:cubicBezTo>
                      <a:pt x="1121" y="2824"/>
                      <a:pt x="1681" y="4322"/>
                      <a:pt x="2298" y="5979"/>
                    </a:cubicBezTo>
                    <a:cubicBezTo>
                      <a:pt x="2904" y="7637"/>
                      <a:pt x="3487" y="9135"/>
                      <a:pt x="3933" y="10198"/>
                    </a:cubicBezTo>
                    <a:cubicBezTo>
                      <a:pt x="4162" y="10735"/>
                      <a:pt x="4333" y="11158"/>
                      <a:pt x="4482" y="11455"/>
                    </a:cubicBezTo>
                    <a:lnTo>
                      <a:pt x="4642" y="11798"/>
                    </a:lnTo>
                    <a:cubicBezTo>
                      <a:pt x="4653" y="11833"/>
                      <a:pt x="4676" y="11867"/>
                      <a:pt x="4699" y="11913"/>
                    </a:cubicBezTo>
                    <a:cubicBezTo>
                      <a:pt x="4699" y="11867"/>
                      <a:pt x="4688" y="11821"/>
                      <a:pt x="4676" y="11775"/>
                    </a:cubicBezTo>
                    <a:cubicBezTo>
                      <a:pt x="4630" y="11684"/>
                      <a:pt x="4596" y="11570"/>
                      <a:pt x="4539" y="11433"/>
                    </a:cubicBezTo>
                    <a:cubicBezTo>
                      <a:pt x="4413" y="11112"/>
                      <a:pt x="4230" y="10678"/>
                      <a:pt x="4024" y="10164"/>
                    </a:cubicBezTo>
                    <a:cubicBezTo>
                      <a:pt x="3601" y="9078"/>
                      <a:pt x="3041" y="7580"/>
                      <a:pt x="2424" y="5922"/>
                    </a:cubicBezTo>
                    <a:cubicBezTo>
                      <a:pt x="1818" y="4265"/>
                      <a:pt x="1235" y="2767"/>
                      <a:pt x="789" y="1704"/>
                    </a:cubicBezTo>
                    <a:cubicBezTo>
                      <a:pt x="561" y="1167"/>
                      <a:pt x="389" y="744"/>
                      <a:pt x="240" y="446"/>
                    </a:cubicBezTo>
                    <a:lnTo>
                      <a:pt x="69" y="115"/>
                    </a:lnTo>
                    <a:cubicBezTo>
                      <a:pt x="58" y="69"/>
                      <a:pt x="35" y="35"/>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5040518" y="4125568"/>
                <a:ext cx="426818" cy="137440"/>
              </a:xfrm>
              <a:custGeom>
                <a:avLst/>
                <a:gdLst/>
                <a:ahLst/>
                <a:cxnLst/>
                <a:rect l="l" t="t" r="r" b="b"/>
                <a:pathLst>
                  <a:path w="12394" h="3991" extrusionOk="0">
                    <a:moveTo>
                      <a:pt x="12393" y="0"/>
                    </a:moveTo>
                    <a:cubicBezTo>
                      <a:pt x="12348" y="0"/>
                      <a:pt x="12302" y="12"/>
                      <a:pt x="12268" y="23"/>
                    </a:cubicBezTo>
                    <a:lnTo>
                      <a:pt x="11902" y="115"/>
                    </a:lnTo>
                    <a:cubicBezTo>
                      <a:pt x="11582" y="206"/>
                      <a:pt x="11124" y="343"/>
                      <a:pt x="10564" y="515"/>
                    </a:cubicBezTo>
                    <a:cubicBezTo>
                      <a:pt x="9432" y="846"/>
                      <a:pt x="7878" y="1349"/>
                      <a:pt x="6186" y="1932"/>
                    </a:cubicBezTo>
                    <a:cubicBezTo>
                      <a:pt x="4482" y="2504"/>
                      <a:pt x="2939" y="3030"/>
                      <a:pt x="1819" y="3396"/>
                    </a:cubicBezTo>
                    <a:lnTo>
                      <a:pt x="493" y="3819"/>
                    </a:lnTo>
                    <a:lnTo>
                      <a:pt x="127" y="3944"/>
                    </a:lnTo>
                    <a:cubicBezTo>
                      <a:pt x="81" y="3956"/>
                      <a:pt x="47" y="3967"/>
                      <a:pt x="1" y="3990"/>
                    </a:cubicBezTo>
                    <a:cubicBezTo>
                      <a:pt x="47" y="3990"/>
                      <a:pt x="92" y="3979"/>
                      <a:pt x="138" y="3967"/>
                    </a:cubicBezTo>
                    <a:lnTo>
                      <a:pt x="504" y="3876"/>
                    </a:lnTo>
                    <a:cubicBezTo>
                      <a:pt x="824" y="3784"/>
                      <a:pt x="1270" y="3659"/>
                      <a:pt x="1841" y="3487"/>
                    </a:cubicBezTo>
                    <a:cubicBezTo>
                      <a:pt x="2973" y="3144"/>
                      <a:pt x="4517" y="2630"/>
                      <a:pt x="6220" y="2058"/>
                    </a:cubicBezTo>
                    <a:cubicBezTo>
                      <a:pt x="7923" y="1475"/>
                      <a:pt x="9467" y="961"/>
                      <a:pt x="10587" y="595"/>
                    </a:cubicBezTo>
                    <a:lnTo>
                      <a:pt x="11913" y="172"/>
                    </a:lnTo>
                    <a:lnTo>
                      <a:pt x="12279" y="46"/>
                    </a:lnTo>
                    <a:cubicBezTo>
                      <a:pt x="12313" y="35"/>
                      <a:pt x="12359" y="12"/>
                      <a:pt x="123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5314959" y="2204690"/>
                <a:ext cx="225221" cy="193332"/>
              </a:xfrm>
              <a:custGeom>
                <a:avLst/>
                <a:gdLst/>
                <a:ahLst/>
                <a:cxnLst/>
                <a:rect l="l" t="t" r="r" b="b"/>
                <a:pathLst>
                  <a:path w="6540" h="5614" extrusionOk="0">
                    <a:moveTo>
                      <a:pt x="972" y="0"/>
                    </a:moveTo>
                    <a:cubicBezTo>
                      <a:pt x="435" y="0"/>
                      <a:pt x="12" y="423"/>
                      <a:pt x="12" y="961"/>
                    </a:cubicBezTo>
                    <a:lnTo>
                      <a:pt x="12" y="3476"/>
                    </a:lnTo>
                    <a:cubicBezTo>
                      <a:pt x="0" y="3922"/>
                      <a:pt x="343" y="4287"/>
                      <a:pt x="789" y="4333"/>
                    </a:cubicBezTo>
                    <a:lnTo>
                      <a:pt x="1521" y="5613"/>
                    </a:lnTo>
                    <a:lnTo>
                      <a:pt x="1521" y="4264"/>
                    </a:lnTo>
                    <a:lnTo>
                      <a:pt x="5579" y="4264"/>
                    </a:lnTo>
                    <a:cubicBezTo>
                      <a:pt x="6105" y="4264"/>
                      <a:pt x="6539" y="3830"/>
                      <a:pt x="6539" y="3304"/>
                    </a:cubicBezTo>
                    <a:lnTo>
                      <a:pt x="6539" y="961"/>
                    </a:lnTo>
                    <a:cubicBezTo>
                      <a:pt x="6539" y="435"/>
                      <a:pt x="6105"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5464147" y="2268849"/>
                <a:ext cx="27206" cy="27206"/>
              </a:xfrm>
              <a:custGeom>
                <a:avLst/>
                <a:gdLst/>
                <a:ahLst/>
                <a:cxnLst/>
                <a:rect l="l" t="t" r="r" b="b"/>
                <a:pathLst>
                  <a:path w="790" h="790" extrusionOk="0">
                    <a:moveTo>
                      <a:pt x="390" y="1"/>
                    </a:moveTo>
                    <a:cubicBezTo>
                      <a:pt x="172" y="1"/>
                      <a:pt x="1" y="172"/>
                      <a:pt x="1" y="401"/>
                    </a:cubicBezTo>
                    <a:cubicBezTo>
                      <a:pt x="1" y="618"/>
                      <a:pt x="172" y="790"/>
                      <a:pt x="390" y="790"/>
                    </a:cubicBezTo>
                    <a:cubicBezTo>
                      <a:pt x="607" y="790"/>
                      <a:pt x="790" y="618"/>
                      <a:pt x="790" y="401"/>
                    </a:cubicBezTo>
                    <a:cubicBezTo>
                      <a:pt x="790" y="172"/>
                      <a:pt x="607" y="1"/>
                      <a:pt x="3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5412179" y="2268849"/>
                <a:ext cx="27206" cy="27206"/>
              </a:xfrm>
              <a:custGeom>
                <a:avLst/>
                <a:gdLst/>
                <a:ahLst/>
                <a:cxnLst/>
                <a:rect l="l" t="t" r="r" b="b"/>
                <a:pathLst>
                  <a:path w="790" h="790" extrusionOk="0">
                    <a:moveTo>
                      <a:pt x="401" y="1"/>
                    </a:moveTo>
                    <a:cubicBezTo>
                      <a:pt x="184" y="1"/>
                      <a:pt x="1" y="172"/>
                      <a:pt x="1" y="401"/>
                    </a:cubicBezTo>
                    <a:cubicBezTo>
                      <a:pt x="1" y="618"/>
                      <a:pt x="184" y="790"/>
                      <a:pt x="401" y="790"/>
                    </a:cubicBezTo>
                    <a:cubicBezTo>
                      <a:pt x="618" y="790"/>
                      <a:pt x="790" y="618"/>
                      <a:pt x="790" y="401"/>
                    </a:cubicBezTo>
                    <a:cubicBezTo>
                      <a:pt x="790" y="172"/>
                      <a:pt x="618" y="1"/>
                      <a:pt x="4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5360212" y="2268849"/>
                <a:ext cx="31924" cy="27309"/>
              </a:xfrm>
              <a:custGeom>
                <a:avLst/>
                <a:gdLst/>
                <a:ahLst/>
                <a:cxnLst/>
                <a:rect l="l" t="t" r="r" b="b"/>
                <a:pathLst>
                  <a:path w="927" h="793" extrusionOk="0">
                    <a:moveTo>
                      <a:pt x="392" y="0"/>
                    </a:moveTo>
                    <a:cubicBezTo>
                      <a:pt x="173" y="0"/>
                      <a:pt x="1" y="179"/>
                      <a:pt x="1" y="401"/>
                    </a:cubicBezTo>
                    <a:cubicBezTo>
                      <a:pt x="1" y="633"/>
                      <a:pt x="195" y="792"/>
                      <a:pt x="399" y="792"/>
                    </a:cubicBezTo>
                    <a:cubicBezTo>
                      <a:pt x="495" y="792"/>
                      <a:pt x="594" y="756"/>
                      <a:pt x="675" y="675"/>
                    </a:cubicBezTo>
                    <a:cubicBezTo>
                      <a:pt x="927" y="424"/>
                      <a:pt x="755" y="1"/>
                      <a:pt x="412" y="1"/>
                    </a:cubicBezTo>
                    <a:cubicBezTo>
                      <a:pt x="406" y="0"/>
                      <a:pt x="399" y="0"/>
                      <a:pt x="39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413744" y="2403159"/>
                <a:ext cx="236241" cy="295646"/>
              </a:xfrm>
              <a:custGeom>
                <a:avLst/>
                <a:gdLst/>
                <a:ahLst/>
                <a:cxnLst/>
                <a:rect l="l" t="t" r="r" b="b"/>
                <a:pathLst>
                  <a:path w="6860" h="8585" extrusionOk="0">
                    <a:moveTo>
                      <a:pt x="6860" y="4115"/>
                    </a:moveTo>
                    <a:cubicBezTo>
                      <a:pt x="6860" y="4115"/>
                      <a:pt x="6860" y="4116"/>
                      <a:pt x="6860" y="4117"/>
                    </a:cubicBezTo>
                    <a:lnTo>
                      <a:pt x="6860" y="4117"/>
                    </a:lnTo>
                    <a:cubicBezTo>
                      <a:pt x="6860" y="4116"/>
                      <a:pt x="6860" y="4115"/>
                      <a:pt x="6860" y="4115"/>
                    </a:cubicBezTo>
                    <a:close/>
                    <a:moveTo>
                      <a:pt x="6860" y="4117"/>
                    </a:moveTo>
                    <a:cubicBezTo>
                      <a:pt x="6859" y="4139"/>
                      <a:pt x="6848" y="4161"/>
                      <a:pt x="6848" y="4183"/>
                    </a:cubicBezTo>
                    <a:lnTo>
                      <a:pt x="6820" y="4326"/>
                    </a:lnTo>
                    <a:lnTo>
                      <a:pt x="6820" y="4326"/>
                    </a:lnTo>
                    <a:cubicBezTo>
                      <a:pt x="6832" y="4279"/>
                      <a:pt x="6842" y="4239"/>
                      <a:pt x="6848" y="4206"/>
                    </a:cubicBezTo>
                    <a:cubicBezTo>
                      <a:pt x="6858" y="4158"/>
                      <a:pt x="6860" y="4126"/>
                      <a:pt x="6860" y="4117"/>
                    </a:cubicBezTo>
                    <a:close/>
                    <a:moveTo>
                      <a:pt x="5217" y="1"/>
                    </a:moveTo>
                    <a:cubicBezTo>
                      <a:pt x="4972" y="1"/>
                      <a:pt x="4735" y="103"/>
                      <a:pt x="4562" y="285"/>
                    </a:cubicBezTo>
                    <a:cubicBezTo>
                      <a:pt x="4333" y="502"/>
                      <a:pt x="4173" y="788"/>
                      <a:pt x="4093" y="1097"/>
                    </a:cubicBezTo>
                    <a:cubicBezTo>
                      <a:pt x="4013" y="1417"/>
                      <a:pt x="3945" y="1748"/>
                      <a:pt x="3910" y="2080"/>
                    </a:cubicBezTo>
                    <a:cubicBezTo>
                      <a:pt x="3876" y="2240"/>
                      <a:pt x="3853" y="2411"/>
                      <a:pt x="3819" y="2583"/>
                    </a:cubicBezTo>
                    <a:cubicBezTo>
                      <a:pt x="3796" y="2674"/>
                      <a:pt x="3785" y="2754"/>
                      <a:pt x="3762" y="2846"/>
                    </a:cubicBezTo>
                    <a:cubicBezTo>
                      <a:pt x="3752" y="2876"/>
                      <a:pt x="3741" y="2916"/>
                      <a:pt x="3731" y="2949"/>
                    </a:cubicBezTo>
                    <a:lnTo>
                      <a:pt x="3727" y="2949"/>
                    </a:lnTo>
                    <a:cubicBezTo>
                      <a:pt x="3007" y="2777"/>
                      <a:pt x="2264" y="2651"/>
                      <a:pt x="1521" y="2571"/>
                    </a:cubicBezTo>
                    <a:cubicBezTo>
                      <a:pt x="1475" y="2566"/>
                      <a:pt x="1427" y="2563"/>
                      <a:pt x="1377" y="2563"/>
                    </a:cubicBezTo>
                    <a:cubicBezTo>
                      <a:pt x="1327" y="2563"/>
                      <a:pt x="1275" y="2566"/>
                      <a:pt x="1224" y="2571"/>
                    </a:cubicBezTo>
                    <a:cubicBezTo>
                      <a:pt x="1201" y="2571"/>
                      <a:pt x="1167" y="2583"/>
                      <a:pt x="1144" y="2594"/>
                    </a:cubicBezTo>
                    <a:cubicBezTo>
                      <a:pt x="1110" y="2617"/>
                      <a:pt x="1098" y="2640"/>
                      <a:pt x="1075" y="2674"/>
                    </a:cubicBezTo>
                    <a:cubicBezTo>
                      <a:pt x="1052" y="2720"/>
                      <a:pt x="1029" y="2766"/>
                      <a:pt x="1018" y="2811"/>
                    </a:cubicBezTo>
                    <a:cubicBezTo>
                      <a:pt x="938" y="2994"/>
                      <a:pt x="881" y="3189"/>
                      <a:pt x="824" y="3372"/>
                    </a:cubicBezTo>
                    <a:cubicBezTo>
                      <a:pt x="709" y="3760"/>
                      <a:pt x="606" y="4149"/>
                      <a:pt x="504" y="4538"/>
                    </a:cubicBezTo>
                    <a:cubicBezTo>
                      <a:pt x="424" y="4869"/>
                      <a:pt x="332" y="5212"/>
                      <a:pt x="252" y="5544"/>
                    </a:cubicBezTo>
                    <a:cubicBezTo>
                      <a:pt x="206" y="5715"/>
                      <a:pt x="161" y="5875"/>
                      <a:pt x="126" y="6047"/>
                    </a:cubicBezTo>
                    <a:cubicBezTo>
                      <a:pt x="81" y="6207"/>
                      <a:pt x="46" y="6378"/>
                      <a:pt x="23" y="6550"/>
                    </a:cubicBezTo>
                    <a:cubicBezTo>
                      <a:pt x="1" y="6893"/>
                      <a:pt x="92" y="7236"/>
                      <a:pt x="298" y="7521"/>
                    </a:cubicBezTo>
                    <a:cubicBezTo>
                      <a:pt x="492" y="7807"/>
                      <a:pt x="789" y="7990"/>
                      <a:pt x="1132" y="8036"/>
                    </a:cubicBezTo>
                    <a:cubicBezTo>
                      <a:pt x="1761" y="8116"/>
                      <a:pt x="2378" y="8162"/>
                      <a:pt x="2962" y="8207"/>
                    </a:cubicBezTo>
                    <a:cubicBezTo>
                      <a:pt x="3556" y="8253"/>
                      <a:pt x="4116" y="8287"/>
                      <a:pt x="4653" y="8310"/>
                    </a:cubicBezTo>
                    <a:lnTo>
                      <a:pt x="4642" y="8310"/>
                    </a:lnTo>
                    <a:lnTo>
                      <a:pt x="5865" y="8585"/>
                    </a:lnTo>
                    <a:lnTo>
                      <a:pt x="5900" y="8585"/>
                    </a:lnTo>
                    <a:lnTo>
                      <a:pt x="5911" y="8550"/>
                    </a:lnTo>
                    <a:cubicBezTo>
                      <a:pt x="6208" y="7190"/>
                      <a:pt x="6448" y="6081"/>
                      <a:pt x="6608" y="5304"/>
                    </a:cubicBezTo>
                    <a:cubicBezTo>
                      <a:pt x="6688" y="4926"/>
                      <a:pt x="6757" y="4629"/>
                      <a:pt x="6803" y="4412"/>
                    </a:cubicBezTo>
                    <a:lnTo>
                      <a:pt x="6820" y="4326"/>
                    </a:lnTo>
                    <a:lnTo>
                      <a:pt x="6820" y="4326"/>
                    </a:lnTo>
                    <a:cubicBezTo>
                      <a:pt x="6811" y="4362"/>
                      <a:pt x="6801" y="4402"/>
                      <a:pt x="6791" y="4446"/>
                    </a:cubicBezTo>
                    <a:cubicBezTo>
                      <a:pt x="6746" y="4652"/>
                      <a:pt x="6677" y="4949"/>
                      <a:pt x="6585" y="5338"/>
                    </a:cubicBezTo>
                    <a:cubicBezTo>
                      <a:pt x="6416" y="6096"/>
                      <a:pt x="6168" y="7189"/>
                      <a:pt x="5864" y="8519"/>
                    </a:cubicBezTo>
                    <a:lnTo>
                      <a:pt x="5864" y="8519"/>
                    </a:lnTo>
                    <a:lnTo>
                      <a:pt x="4676" y="8253"/>
                    </a:lnTo>
                    <a:lnTo>
                      <a:pt x="2984" y="8139"/>
                    </a:lnTo>
                    <a:cubicBezTo>
                      <a:pt x="2401" y="8093"/>
                      <a:pt x="1784" y="8059"/>
                      <a:pt x="1167" y="7967"/>
                    </a:cubicBezTo>
                    <a:cubicBezTo>
                      <a:pt x="847" y="7922"/>
                      <a:pt x="572" y="7750"/>
                      <a:pt x="389" y="7499"/>
                    </a:cubicBezTo>
                    <a:cubicBezTo>
                      <a:pt x="206" y="7224"/>
                      <a:pt x="115" y="6904"/>
                      <a:pt x="138" y="6584"/>
                    </a:cubicBezTo>
                    <a:cubicBezTo>
                      <a:pt x="161" y="6412"/>
                      <a:pt x="184" y="6252"/>
                      <a:pt x="229" y="6092"/>
                    </a:cubicBezTo>
                    <a:cubicBezTo>
                      <a:pt x="275" y="5921"/>
                      <a:pt x="321" y="5761"/>
                      <a:pt x="355" y="5589"/>
                    </a:cubicBezTo>
                    <a:cubicBezTo>
                      <a:pt x="446" y="5258"/>
                      <a:pt x="526" y="4926"/>
                      <a:pt x="618" y="4583"/>
                    </a:cubicBezTo>
                    <a:cubicBezTo>
                      <a:pt x="721" y="4195"/>
                      <a:pt x="824" y="3806"/>
                      <a:pt x="938" y="3429"/>
                    </a:cubicBezTo>
                    <a:cubicBezTo>
                      <a:pt x="995" y="3234"/>
                      <a:pt x="1052" y="3051"/>
                      <a:pt x="1121" y="2869"/>
                    </a:cubicBezTo>
                    <a:cubicBezTo>
                      <a:pt x="1132" y="2823"/>
                      <a:pt x="1155" y="2789"/>
                      <a:pt x="1178" y="2743"/>
                    </a:cubicBezTo>
                    <a:cubicBezTo>
                      <a:pt x="1190" y="2731"/>
                      <a:pt x="1201" y="2720"/>
                      <a:pt x="1212" y="2708"/>
                    </a:cubicBezTo>
                    <a:cubicBezTo>
                      <a:pt x="1224" y="2697"/>
                      <a:pt x="1235" y="2697"/>
                      <a:pt x="1258" y="2697"/>
                    </a:cubicBezTo>
                    <a:cubicBezTo>
                      <a:pt x="1304" y="2691"/>
                      <a:pt x="1350" y="2688"/>
                      <a:pt x="1395" y="2688"/>
                    </a:cubicBezTo>
                    <a:cubicBezTo>
                      <a:pt x="1441" y="2688"/>
                      <a:pt x="1487" y="2691"/>
                      <a:pt x="1532" y="2697"/>
                    </a:cubicBezTo>
                    <a:cubicBezTo>
                      <a:pt x="2264" y="2776"/>
                      <a:pt x="2984" y="2888"/>
                      <a:pt x="3693" y="3055"/>
                    </a:cubicBezTo>
                    <a:lnTo>
                      <a:pt x="3693" y="3055"/>
                    </a:lnTo>
                    <a:cubicBezTo>
                      <a:pt x="3693" y="3057"/>
                      <a:pt x="3693" y="3060"/>
                      <a:pt x="3693" y="3063"/>
                    </a:cubicBezTo>
                    <a:lnTo>
                      <a:pt x="3705" y="3086"/>
                    </a:lnTo>
                    <a:cubicBezTo>
                      <a:pt x="3705" y="3097"/>
                      <a:pt x="3727" y="3120"/>
                      <a:pt x="3750" y="3120"/>
                    </a:cubicBezTo>
                    <a:cubicBezTo>
                      <a:pt x="3773" y="3120"/>
                      <a:pt x="3785" y="3109"/>
                      <a:pt x="3796" y="3097"/>
                    </a:cubicBezTo>
                    <a:lnTo>
                      <a:pt x="3819" y="3074"/>
                    </a:lnTo>
                    <a:lnTo>
                      <a:pt x="3830" y="3040"/>
                    </a:lnTo>
                    <a:cubicBezTo>
                      <a:pt x="3842" y="2994"/>
                      <a:pt x="3853" y="2949"/>
                      <a:pt x="3865" y="2903"/>
                    </a:cubicBezTo>
                    <a:cubicBezTo>
                      <a:pt x="3887" y="2823"/>
                      <a:pt x="3910" y="2731"/>
                      <a:pt x="3922" y="2651"/>
                    </a:cubicBezTo>
                    <a:cubicBezTo>
                      <a:pt x="3956" y="2468"/>
                      <a:pt x="3990" y="2297"/>
                      <a:pt x="4013" y="2137"/>
                    </a:cubicBezTo>
                    <a:cubicBezTo>
                      <a:pt x="4059" y="1805"/>
                      <a:pt x="4116" y="1474"/>
                      <a:pt x="4196" y="1154"/>
                    </a:cubicBezTo>
                    <a:cubicBezTo>
                      <a:pt x="4265" y="856"/>
                      <a:pt x="4413" y="582"/>
                      <a:pt x="4619" y="353"/>
                    </a:cubicBezTo>
                    <a:cubicBezTo>
                      <a:pt x="4790" y="182"/>
                      <a:pt x="5016" y="90"/>
                      <a:pt x="5252" y="90"/>
                    </a:cubicBezTo>
                    <a:cubicBezTo>
                      <a:pt x="5290" y="90"/>
                      <a:pt x="5329" y="93"/>
                      <a:pt x="5367" y="98"/>
                    </a:cubicBezTo>
                    <a:lnTo>
                      <a:pt x="5367" y="98"/>
                    </a:lnTo>
                    <a:cubicBezTo>
                      <a:pt x="5255" y="600"/>
                      <a:pt x="5155" y="1059"/>
                      <a:pt x="5065" y="1474"/>
                    </a:cubicBezTo>
                    <a:lnTo>
                      <a:pt x="5065" y="1485"/>
                    </a:lnTo>
                    <a:lnTo>
                      <a:pt x="5065" y="1497"/>
                    </a:lnTo>
                    <a:cubicBezTo>
                      <a:pt x="5557" y="2617"/>
                      <a:pt x="5922" y="3463"/>
                      <a:pt x="6151" y="3977"/>
                    </a:cubicBezTo>
                    <a:lnTo>
                      <a:pt x="6677" y="4092"/>
                    </a:lnTo>
                    <a:lnTo>
                      <a:pt x="6814" y="4115"/>
                    </a:lnTo>
                    <a:lnTo>
                      <a:pt x="6860" y="4115"/>
                    </a:lnTo>
                    <a:lnTo>
                      <a:pt x="6814" y="4103"/>
                    </a:lnTo>
                    <a:lnTo>
                      <a:pt x="6688" y="4069"/>
                    </a:lnTo>
                    <a:lnTo>
                      <a:pt x="6158" y="3945"/>
                    </a:lnTo>
                    <a:lnTo>
                      <a:pt x="6158" y="3945"/>
                    </a:lnTo>
                    <a:lnTo>
                      <a:pt x="5114" y="1459"/>
                    </a:lnTo>
                    <a:lnTo>
                      <a:pt x="5114" y="1459"/>
                    </a:lnTo>
                    <a:cubicBezTo>
                      <a:pt x="5216" y="1029"/>
                      <a:pt x="5318" y="565"/>
                      <a:pt x="5431" y="68"/>
                    </a:cubicBezTo>
                    <a:lnTo>
                      <a:pt x="5442" y="33"/>
                    </a:lnTo>
                    <a:lnTo>
                      <a:pt x="5408" y="22"/>
                    </a:lnTo>
                    <a:cubicBezTo>
                      <a:pt x="5344" y="8"/>
                      <a:pt x="5281"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3627126" y="2536195"/>
                <a:ext cx="95323" cy="175597"/>
              </a:xfrm>
              <a:custGeom>
                <a:avLst/>
                <a:gdLst/>
                <a:ahLst/>
                <a:cxnLst/>
                <a:rect l="l" t="t" r="r" b="b"/>
                <a:pathLst>
                  <a:path w="2768" h="5099" extrusionOk="0">
                    <a:moveTo>
                      <a:pt x="1127" y="73"/>
                    </a:moveTo>
                    <a:lnTo>
                      <a:pt x="2321" y="252"/>
                    </a:lnTo>
                    <a:lnTo>
                      <a:pt x="2653" y="297"/>
                    </a:lnTo>
                    <a:cubicBezTo>
                      <a:pt x="2686" y="297"/>
                      <a:pt x="2730" y="308"/>
                      <a:pt x="2764" y="309"/>
                    </a:cubicBezTo>
                    <a:lnTo>
                      <a:pt x="2764" y="309"/>
                    </a:lnTo>
                    <a:cubicBezTo>
                      <a:pt x="2758" y="324"/>
                      <a:pt x="2748" y="354"/>
                      <a:pt x="2733" y="400"/>
                    </a:cubicBezTo>
                    <a:cubicBezTo>
                      <a:pt x="2710" y="469"/>
                      <a:pt x="2676" y="560"/>
                      <a:pt x="2642" y="663"/>
                    </a:cubicBezTo>
                    <a:cubicBezTo>
                      <a:pt x="2562" y="915"/>
                      <a:pt x="2459" y="1246"/>
                      <a:pt x="2310" y="1669"/>
                    </a:cubicBezTo>
                    <a:lnTo>
                      <a:pt x="1234" y="4999"/>
                    </a:lnTo>
                    <a:lnTo>
                      <a:pt x="1234" y="4999"/>
                    </a:lnTo>
                    <a:lnTo>
                      <a:pt x="114" y="4743"/>
                    </a:lnTo>
                    <a:lnTo>
                      <a:pt x="138" y="4630"/>
                    </a:lnTo>
                    <a:cubicBezTo>
                      <a:pt x="535" y="2827"/>
                      <a:pt x="887" y="1215"/>
                      <a:pt x="1127" y="73"/>
                    </a:cubicBezTo>
                    <a:close/>
                    <a:moveTo>
                      <a:pt x="1075" y="0"/>
                    </a:moveTo>
                    <a:lnTo>
                      <a:pt x="1064" y="34"/>
                    </a:lnTo>
                    <a:cubicBezTo>
                      <a:pt x="812" y="1166"/>
                      <a:pt x="447" y="2790"/>
                      <a:pt x="47" y="4607"/>
                    </a:cubicBezTo>
                    <a:lnTo>
                      <a:pt x="12" y="4767"/>
                    </a:lnTo>
                    <a:lnTo>
                      <a:pt x="1" y="4813"/>
                    </a:lnTo>
                    <a:lnTo>
                      <a:pt x="47" y="4824"/>
                    </a:lnTo>
                    <a:lnTo>
                      <a:pt x="1258" y="5087"/>
                    </a:lnTo>
                    <a:lnTo>
                      <a:pt x="1293" y="5099"/>
                    </a:lnTo>
                    <a:lnTo>
                      <a:pt x="1304" y="5053"/>
                    </a:lnTo>
                    <a:lnTo>
                      <a:pt x="2367" y="1646"/>
                    </a:lnTo>
                    <a:cubicBezTo>
                      <a:pt x="2493" y="1223"/>
                      <a:pt x="2596" y="892"/>
                      <a:pt x="2676" y="652"/>
                    </a:cubicBezTo>
                    <a:lnTo>
                      <a:pt x="2744" y="389"/>
                    </a:lnTo>
                    <a:cubicBezTo>
                      <a:pt x="2755" y="358"/>
                      <a:pt x="2765" y="337"/>
                      <a:pt x="2767" y="309"/>
                    </a:cubicBezTo>
                    <a:lnTo>
                      <a:pt x="2767" y="309"/>
                    </a:lnTo>
                    <a:cubicBezTo>
                      <a:pt x="2767" y="309"/>
                      <a:pt x="2767" y="309"/>
                      <a:pt x="2767" y="309"/>
                    </a:cubicBezTo>
                    <a:cubicBezTo>
                      <a:pt x="2767" y="309"/>
                      <a:pt x="2767" y="309"/>
                      <a:pt x="2767" y="309"/>
                    </a:cubicBezTo>
                    <a:lnTo>
                      <a:pt x="2767" y="309"/>
                    </a:lnTo>
                    <a:cubicBezTo>
                      <a:pt x="2767" y="305"/>
                      <a:pt x="2767" y="301"/>
                      <a:pt x="2767" y="297"/>
                    </a:cubicBezTo>
                    <a:lnTo>
                      <a:pt x="2767" y="297"/>
                    </a:lnTo>
                    <a:cubicBezTo>
                      <a:pt x="2767" y="297"/>
                      <a:pt x="2766" y="301"/>
                      <a:pt x="2764" y="308"/>
                    </a:cubicBezTo>
                    <a:lnTo>
                      <a:pt x="2764" y="308"/>
                    </a:lnTo>
                    <a:cubicBezTo>
                      <a:pt x="2731" y="297"/>
                      <a:pt x="2698" y="286"/>
                      <a:pt x="2664" y="274"/>
                    </a:cubicBezTo>
                    <a:lnTo>
                      <a:pt x="2333" y="217"/>
                    </a:lnTo>
                    <a:lnTo>
                      <a:pt x="1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052744" y="2323571"/>
                <a:ext cx="138198" cy="131930"/>
              </a:xfrm>
              <a:custGeom>
                <a:avLst/>
                <a:gdLst/>
                <a:ahLst/>
                <a:cxnLst/>
                <a:rect l="l" t="t" r="r" b="b"/>
                <a:pathLst>
                  <a:path w="4013" h="3831" extrusionOk="0">
                    <a:moveTo>
                      <a:pt x="2001" y="1"/>
                    </a:moveTo>
                    <a:lnTo>
                      <a:pt x="1384" y="1258"/>
                    </a:lnTo>
                    <a:lnTo>
                      <a:pt x="0" y="1464"/>
                    </a:lnTo>
                    <a:lnTo>
                      <a:pt x="995" y="2447"/>
                    </a:lnTo>
                    <a:lnTo>
                      <a:pt x="766" y="3831"/>
                    </a:lnTo>
                    <a:lnTo>
                      <a:pt x="2001" y="3167"/>
                    </a:lnTo>
                    <a:lnTo>
                      <a:pt x="3247" y="3831"/>
                    </a:lnTo>
                    <a:lnTo>
                      <a:pt x="3007" y="2447"/>
                    </a:lnTo>
                    <a:lnTo>
                      <a:pt x="4013" y="1464"/>
                    </a:lnTo>
                    <a:lnTo>
                      <a:pt x="2630" y="1258"/>
                    </a:lnTo>
                    <a:lnTo>
                      <a:pt x="2001" y="1"/>
                    </a:lnTo>
                    <a:close/>
                    <a:moveTo>
                      <a:pt x="766" y="3831"/>
                    </a:moveTo>
                    <a:lnTo>
                      <a:pt x="766" y="3831"/>
                    </a:lnTo>
                    <a:lnTo>
                      <a:pt x="766" y="383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5442899" y="2995640"/>
                <a:ext cx="69323" cy="65776"/>
              </a:xfrm>
              <a:custGeom>
                <a:avLst/>
                <a:gdLst/>
                <a:ahLst/>
                <a:cxnLst/>
                <a:rect l="l" t="t" r="r" b="b"/>
                <a:pathLst>
                  <a:path w="2013" h="1910" extrusionOk="0">
                    <a:moveTo>
                      <a:pt x="1007" y="0"/>
                    </a:moveTo>
                    <a:lnTo>
                      <a:pt x="698" y="629"/>
                    </a:lnTo>
                    <a:lnTo>
                      <a:pt x="1" y="732"/>
                    </a:lnTo>
                    <a:lnTo>
                      <a:pt x="504" y="1224"/>
                    </a:lnTo>
                    <a:lnTo>
                      <a:pt x="389" y="1910"/>
                    </a:lnTo>
                    <a:lnTo>
                      <a:pt x="1007" y="1589"/>
                    </a:lnTo>
                    <a:lnTo>
                      <a:pt x="1624" y="1910"/>
                    </a:lnTo>
                    <a:lnTo>
                      <a:pt x="1510" y="1224"/>
                    </a:lnTo>
                    <a:lnTo>
                      <a:pt x="2013" y="732"/>
                    </a:lnTo>
                    <a:lnTo>
                      <a:pt x="1315" y="629"/>
                    </a:lnTo>
                    <a:lnTo>
                      <a:pt x="1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3428312" y="3505468"/>
                <a:ext cx="69323" cy="65810"/>
              </a:xfrm>
              <a:custGeom>
                <a:avLst/>
                <a:gdLst/>
                <a:ahLst/>
                <a:cxnLst/>
                <a:rect l="l" t="t" r="r" b="b"/>
                <a:pathLst>
                  <a:path w="2013" h="1911" extrusionOk="0">
                    <a:moveTo>
                      <a:pt x="1007" y="1"/>
                    </a:moveTo>
                    <a:lnTo>
                      <a:pt x="698" y="630"/>
                    </a:lnTo>
                    <a:lnTo>
                      <a:pt x="1" y="733"/>
                    </a:lnTo>
                    <a:lnTo>
                      <a:pt x="504" y="1224"/>
                    </a:lnTo>
                    <a:lnTo>
                      <a:pt x="389" y="1910"/>
                    </a:lnTo>
                    <a:lnTo>
                      <a:pt x="1007" y="1579"/>
                    </a:lnTo>
                    <a:lnTo>
                      <a:pt x="1624" y="1910"/>
                    </a:lnTo>
                    <a:lnTo>
                      <a:pt x="1510" y="1224"/>
                    </a:lnTo>
                    <a:lnTo>
                      <a:pt x="2013" y="733"/>
                    </a:lnTo>
                    <a:lnTo>
                      <a:pt x="1315" y="630"/>
                    </a:lnTo>
                    <a:lnTo>
                      <a:pt x="100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3864924" y="2272775"/>
                <a:ext cx="1149627" cy="2330730"/>
              </a:xfrm>
              <a:custGeom>
                <a:avLst/>
                <a:gdLst/>
                <a:ahLst/>
                <a:cxnLst/>
                <a:rect l="l" t="t" r="r" b="b"/>
                <a:pathLst>
                  <a:path w="33383" h="67680" extrusionOk="0">
                    <a:moveTo>
                      <a:pt x="27971" y="1"/>
                    </a:moveTo>
                    <a:cubicBezTo>
                      <a:pt x="27957" y="1"/>
                      <a:pt x="27943" y="1"/>
                      <a:pt x="27929" y="1"/>
                    </a:cubicBezTo>
                    <a:lnTo>
                      <a:pt x="4985" y="138"/>
                    </a:lnTo>
                    <a:cubicBezTo>
                      <a:pt x="2230" y="161"/>
                      <a:pt x="1" y="2413"/>
                      <a:pt x="24" y="5180"/>
                    </a:cubicBezTo>
                    <a:lnTo>
                      <a:pt x="424" y="62706"/>
                    </a:lnTo>
                    <a:cubicBezTo>
                      <a:pt x="447" y="65465"/>
                      <a:pt x="2687" y="67679"/>
                      <a:pt x="5433" y="67679"/>
                    </a:cubicBezTo>
                    <a:cubicBezTo>
                      <a:pt x="5440" y="67679"/>
                      <a:pt x="5447" y="67679"/>
                      <a:pt x="5454" y="67679"/>
                    </a:cubicBezTo>
                    <a:lnTo>
                      <a:pt x="28398" y="67530"/>
                    </a:lnTo>
                    <a:cubicBezTo>
                      <a:pt x="31165" y="67507"/>
                      <a:pt x="33382" y="65255"/>
                      <a:pt x="33371" y="62500"/>
                    </a:cubicBezTo>
                    <a:lnTo>
                      <a:pt x="32971" y="4963"/>
                    </a:lnTo>
                    <a:cubicBezTo>
                      <a:pt x="32948" y="2221"/>
                      <a:pt x="30719" y="1"/>
                      <a:pt x="279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3917684" y="2341307"/>
                <a:ext cx="1044111" cy="2180686"/>
              </a:xfrm>
              <a:custGeom>
                <a:avLst/>
                <a:gdLst/>
                <a:ahLst/>
                <a:cxnLst/>
                <a:rect l="l" t="t" r="r" b="b"/>
                <a:pathLst>
                  <a:path w="30319" h="63323" extrusionOk="0">
                    <a:moveTo>
                      <a:pt x="26418" y="0"/>
                    </a:moveTo>
                    <a:cubicBezTo>
                      <a:pt x="26411" y="0"/>
                      <a:pt x="26404" y="0"/>
                      <a:pt x="26397" y="0"/>
                    </a:cubicBezTo>
                    <a:lnTo>
                      <a:pt x="21939" y="23"/>
                    </a:lnTo>
                    <a:cubicBezTo>
                      <a:pt x="21333" y="46"/>
                      <a:pt x="20853" y="560"/>
                      <a:pt x="20876" y="1166"/>
                    </a:cubicBezTo>
                    <a:lnTo>
                      <a:pt x="20876" y="1978"/>
                    </a:lnTo>
                    <a:cubicBezTo>
                      <a:pt x="20887" y="2584"/>
                      <a:pt x="20407" y="3098"/>
                      <a:pt x="19801" y="3110"/>
                    </a:cubicBezTo>
                    <a:lnTo>
                      <a:pt x="11124" y="3167"/>
                    </a:lnTo>
                    <a:cubicBezTo>
                      <a:pt x="10518" y="3156"/>
                      <a:pt x="10027" y="2664"/>
                      <a:pt x="10038" y="2047"/>
                    </a:cubicBezTo>
                    <a:lnTo>
                      <a:pt x="10038" y="1246"/>
                    </a:lnTo>
                    <a:cubicBezTo>
                      <a:pt x="10049" y="629"/>
                      <a:pt x="9558" y="126"/>
                      <a:pt x="8952" y="115"/>
                    </a:cubicBezTo>
                    <a:lnTo>
                      <a:pt x="7386" y="126"/>
                    </a:lnTo>
                    <a:lnTo>
                      <a:pt x="3487" y="149"/>
                    </a:lnTo>
                    <a:cubicBezTo>
                      <a:pt x="1555" y="172"/>
                      <a:pt x="1" y="1749"/>
                      <a:pt x="12" y="3681"/>
                    </a:cubicBezTo>
                    <a:lnTo>
                      <a:pt x="401" y="59836"/>
                    </a:lnTo>
                    <a:cubicBezTo>
                      <a:pt x="412" y="61761"/>
                      <a:pt x="1978" y="63323"/>
                      <a:pt x="3901" y="63323"/>
                    </a:cubicBezTo>
                    <a:cubicBezTo>
                      <a:pt x="3908" y="63323"/>
                      <a:pt x="3915" y="63323"/>
                      <a:pt x="3922" y="63323"/>
                    </a:cubicBezTo>
                    <a:lnTo>
                      <a:pt x="26832" y="63162"/>
                    </a:lnTo>
                    <a:cubicBezTo>
                      <a:pt x="28764" y="63151"/>
                      <a:pt x="30319" y="61573"/>
                      <a:pt x="30307" y="59641"/>
                    </a:cubicBezTo>
                    <a:lnTo>
                      <a:pt x="29918" y="3476"/>
                    </a:lnTo>
                    <a:cubicBezTo>
                      <a:pt x="29907" y="1551"/>
                      <a:pt x="28341" y="0"/>
                      <a:pt x="26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3953672" y="2872660"/>
                <a:ext cx="290825" cy="598352"/>
              </a:xfrm>
              <a:custGeom>
                <a:avLst/>
                <a:gdLst/>
                <a:ahLst/>
                <a:cxnLst/>
                <a:rect l="l" t="t" r="r" b="b"/>
                <a:pathLst>
                  <a:path w="8445" h="17375" extrusionOk="0">
                    <a:moveTo>
                      <a:pt x="2536" y="1"/>
                    </a:moveTo>
                    <a:cubicBezTo>
                      <a:pt x="2078" y="1"/>
                      <a:pt x="1859" y="2331"/>
                      <a:pt x="1837" y="2554"/>
                    </a:cubicBezTo>
                    <a:cubicBezTo>
                      <a:pt x="1831" y="2624"/>
                      <a:pt x="1780" y="2657"/>
                      <a:pt x="1725" y="2657"/>
                    </a:cubicBezTo>
                    <a:cubicBezTo>
                      <a:pt x="1655" y="2657"/>
                      <a:pt x="1579" y="2604"/>
                      <a:pt x="1585" y="2508"/>
                    </a:cubicBezTo>
                    <a:cubicBezTo>
                      <a:pt x="1608" y="2337"/>
                      <a:pt x="2031" y="256"/>
                      <a:pt x="1539" y="153"/>
                    </a:cubicBezTo>
                    <a:cubicBezTo>
                      <a:pt x="1531" y="151"/>
                      <a:pt x="1523" y="150"/>
                      <a:pt x="1516" y="150"/>
                    </a:cubicBezTo>
                    <a:cubicBezTo>
                      <a:pt x="1169" y="150"/>
                      <a:pt x="1315" y="2162"/>
                      <a:pt x="1002" y="2531"/>
                    </a:cubicBezTo>
                    <a:cubicBezTo>
                      <a:pt x="972" y="2566"/>
                      <a:pt x="948" y="2582"/>
                      <a:pt x="929" y="2582"/>
                    </a:cubicBezTo>
                    <a:cubicBezTo>
                      <a:pt x="730" y="2582"/>
                      <a:pt x="1004" y="936"/>
                      <a:pt x="670" y="873"/>
                    </a:cubicBezTo>
                    <a:cubicBezTo>
                      <a:pt x="654" y="871"/>
                      <a:pt x="637" y="868"/>
                      <a:pt x="622" y="868"/>
                    </a:cubicBezTo>
                    <a:cubicBezTo>
                      <a:pt x="509" y="868"/>
                      <a:pt x="425" y="994"/>
                      <a:pt x="385" y="2017"/>
                    </a:cubicBezTo>
                    <a:cubicBezTo>
                      <a:pt x="362" y="2645"/>
                      <a:pt x="465" y="3834"/>
                      <a:pt x="568" y="4817"/>
                    </a:cubicBezTo>
                    <a:cubicBezTo>
                      <a:pt x="344" y="7955"/>
                      <a:pt x="1" y="17375"/>
                      <a:pt x="4086" y="17375"/>
                    </a:cubicBezTo>
                    <a:cubicBezTo>
                      <a:pt x="4184" y="17375"/>
                      <a:pt x="4283" y="17369"/>
                      <a:pt x="4386" y="17358"/>
                    </a:cubicBezTo>
                    <a:cubicBezTo>
                      <a:pt x="6192" y="17176"/>
                      <a:pt x="7507" y="16547"/>
                      <a:pt x="8444" y="15815"/>
                    </a:cubicBezTo>
                    <a:lnTo>
                      <a:pt x="6489" y="13586"/>
                    </a:lnTo>
                    <a:lnTo>
                      <a:pt x="6444" y="13540"/>
                    </a:lnTo>
                    <a:lnTo>
                      <a:pt x="5529" y="12500"/>
                    </a:lnTo>
                    <a:lnTo>
                      <a:pt x="5609" y="12408"/>
                    </a:lnTo>
                    <a:lnTo>
                      <a:pt x="5609" y="12408"/>
                    </a:lnTo>
                    <a:cubicBezTo>
                      <a:pt x="5069" y="12828"/>
                      <a:pt x="4634" y="13118"/>
                      <a:pt x="4468" y="13118"/>
                    </a:cubicBezTo>
                    <a:cubicBezTo>
                      <a:pt x="4430" y="13118"/>
                      <a:pt x="4406" y="13103"/>
                      <a:pt x="4397" y="13071"/>
                    </a:cubicBezTo>
                    <a:cubicBezTo>
                      <a:pt x="3597" y="10133"/>
                      <a:pt x="3689" y="6349"/>
                      <a:pt x="3769" y="4897"/>
                    </a:cubicBezTo>
                    <a:cubicBezTo>
                      <a:pt x="3849" y="4772"/>
                      <a:pt x="3940" y="4623"/>
                      <a:pt x="4043" y="4474"/>
                    </a:cubicBezTo>
                    <a:cubicBezTo>
                      <a:pt x="4157" y="4292"/>
                      <a:pt x="4317" y="4143"/>
                      <a:pt x="4489" y="4017"/>
                    </a:cubicBezTo>
                    <a:cubicBezTo>
                      <a:pt x="4695" y="3846"/>
                      <a:pt x="4935" y="3709"/>
                      <a:pt x="5175" y="3606"/>
                    </a:cubicBezTo>
                    <a:cubicBezTo>
                      <a:pt x="5415" y="3526"/>
                      <a:pt x="5438" y="3206"/>
                      <a:pt x="5232" y="3137"/>
                    </a:cubicBezTo>
                    <a:cubicBezTo>
                      <a:pt x="5205" y="3128"/>
                      <a:pt x="5172" y="3124"/>
                      <a:pt x="5132" y="3124"/>
                    </a:cubicBezTo>
                    <a:cubicBezTo>
                      <a:pt x="4860" y="3124"/>
                      <a:pt x="4298" y="3330"/>
                      <a:pt x="3780" y="3789"/>
                    </a:cubicBezTo>
                    <a:cubicBezTo>
                      <a:pt x="3676" y="3879"/>
                      <a:pt x="3596" y="3918"/>
                      <a:pt x="3536" y="3918"/>
                    </a:cubicBezTo>
                    <a:cubicBezTo>
                      <a:pt x="3244" y="3918"/>
                      <a:pt x="3403" y="3015"/>
                      <a:pt x="3460" y="2645"/>
                    </a:cubicBezTo>
                    <a:cubicBezTo>
                      <a:pt x="3528" y="2188"/>
                      <a:pt x="3689" y="805"/>
                      <a:pt x="3563" y="679"/>
                    </a:cubicBezTo>
                    <a:cubicBezTo>
                      <a:pt x="3516" y="629"/>
                      <a:pt x="3464" y="605"/>
                      <a:pt x="3412" y="605"/>
                    </a:cubicBezTo>
                    <a:cubicBezTo>
                      <a:pt x="3274" y="605"/>
                      <a:pt x="3136" y="778"/>
                      <a:pt x="3094" y="1102"/>
                    </a:cubicBezTo>
                    <a:cubicBezTo>
                      <a:pt x="3038" y="1542"/>
                      <a:pt x="2769" y="2840"/>
                      <a:pt x="2532" y="2840"/>
                    </a:cubicBezTo>
                    <a:cubicBezTo>
                      <a:pt x="2529" y="2840"/>
                      <a:pt x="2526" y="2840"/>
                      <a:pt x="2522" y="2840"/>
                    </a:cubicBezTo>
                    <a:cubicBezTo>
                      <a:pt x="2282" y="2794"/>
                      <a:pt x="2683" y="530"/>
                      <a:pt x="2683" y="530"/>
                    </a:cubicBezTo>
                    <a:cubicBezTo>
                      <a:pt x="2683" y="530"/>
                      <a:pt x="2843" y="62"/>
                      <a:pt x="2568" y="5"/>
                    </a:cubicBezTo>
                    <a:cubicBezTo>
                      <a:pt x="2557" y="2"/>
                      <a:pt x="2546" y="1"/>
                      <a:pt x="253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4527935" y="3613364"/>
                <a:ext cx="127970" cy="126386"/>
              </a:xfrm>
              <a:custGeom>
                <a:avLst/>
                <a:gdLst/>
                <a:ahLst/>
                <a:cxnLst/>
                <a:rect l="l" t="t" r="r" b="b"/>
                <a:pathLst>
                  <a:path w="3716" h="3670" extrusionOk="0">
                    <a:moveTo>
                      <a:pt x="80" y="0"/>
                    </a:moveTo>
                    <a:cubicBezTo>
                      <a:pt x="46" y="1155"/>
                      <a:pt x="12" y="2332"/>
                      <a:pt x="0" y="3556"/>
                    </a:cubicBezTo>
                    <a:cubicBezTo>
                      <a:pt x="1349" y="3601"/>
                      <a:pt x="2595" y="3636"/>
                      <a:pt x="3670" y="3670"/>
                    </a:cubicBezTo>
                    <a:cubicBezTo>
                      <a:pt x="3693" y="2550"/>
                      <a:pt x="3704" y="1452"/>
                      <a:pt x="3716" y="400"/>
                    </a:cubicBezTo>
                    <a:cubicBezTo>
                      <a:pt x="3704" y="355"/>
                      <a:pt x="3681" y="309"/>
                      <a:pt x="3670" y="252"/>
                    </a:cubicBezTo>
                    <a:lnTo>
                      <a:pt x="3670" y="92"/>
                    </a:lnTo>
                    <a:cubicBezTo>
                      <a:pt x="2607" y="57"/>
                      <a:pt x="1395" y="35"/>
                      <a:pt x="8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4383431" y="3609403"/>
                <a:ext cx="143742" cy="126420"/>
              </a:xfrm>
              <a:custGeom>
                <a:avLst/>
                <a:gdLst/>
                <a:ahLst/>
                <a:cxnLst/>
                <a:rect l="l" t="t" r="r" b="b"/>
                <a:pathLst>
                  <a:path w="4174" h="3671" extrusionOk="0">
                    <a:moveTo>
                      <a:pt x="138" y="1"/>
                    </a:moveTo>
                    <a:cubicBezTo>
                      <a:pt x="92" y="1144"/>
                      <a:pt x="47" y="2345"/>
                      <a:pt x="1" y="3556"/>
                    </a:cubicBezTo>
                    <a:lnTo>
                      <a:pt x="1944" y="3614"/>
                    </a:lnTo>
                    <a:lnTo>
                      <a:pt x="4093" y="3671"/>
                    </a:lnTo>
                    <a:cubicBezTo>
                      <a:pt x="4116" y="2447"/>
                      <a:pt x="4139" y="1259"/>
                      <a:pt x="4174" y="115"/>
                    </a:cubicBezTo>
                    <a:lnTo>
                      <a:pt x="2241" y="58"/>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4524767" y="4242487"/>
                <a:ext cx="125249" cy="127212"/>
              </a:xfrm>
              <a:custGeom>
                <a:avLst/>
                <a:gdLst/>
                <a:ahLst/>
                <a:cxnLst/>
                <a:rect l="l" t="t" r="r" b="b"/>
                <a:pathLst>
                  <a:path w="3637" h="3694" extrusionOk="0">
                    <a:moveTo>
                      <a:pt x="1" y="1"/>
                    </a:moveTo>
                    <a:cubicBezTo>
                      <a:pt x="1" y="309"/>
                      <a:pt x="1" y="618"/>
                      <a:pt x="12" y="915"/>
                    </a:cubicBezTo>
                    <a:cubicBezTo>
                      <a:pt x="24" y="1921"/>
                      <a:pt x="47" y="2813"/>
                      <a:pt x="58" y="3579"/>
                    </a:cubicBezTo>
                    <a:cubicBezTo>
                      <a:pt x="1418" y="3625"/>
                      <a:pt x="2642" y="3659"/>
                      <a:pt x="3636" y="3693"/>
                    </a:cubicBezTo>
                    <a:cubicBezTo>
                      <a:pt x="3625" y="3007"/>
                      <a:pt x="3613" y="2230"/>
                      <a:pt x="3613" y="1373"/>
                    </a:cubicBezTo>
                    <a:cubicBezTo>
                      <a:pt x="3602" y="961"/>
                      <a:pt x="3602" y="527"/>
                      <a:pt x="3602" y="81"/>
                    </a:cubicBezTo>
                    <a:cubicBezTo>
                      <a:pt x="2596" y="58"/>
                      <a:pt x="1373"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4651156" y="4245242"/>
                <a:ext cx="49246" cy="125249"/>
              </a:xfrm>
              <a:custGeom>
                <a:avLst/>
                <a:gdLst/>
                <a:ahLst/>
                <a:cxnLst/>
                <a:rect l="l" t="t" r="r" b="b"/>
                <a:pathLst>
                  <a:path w="1430" h="3637" extrusionOk="0">
                    <a:moveTo>
                      <a:pt x="1" y="1"/>
                    </a:moveTo>
                    <a:cubicBezTo>
                      <a:pt x="1" y="447"/>
                      <a:pt x="1" y="881"/>
                      <a:pt x="1" y="1293"/>
                    </a:cubicBezTo>
                    <a:cubicBezTo>
                      <a:pt x="1" y="2150"/>
                      <a:pt x="12" y="2927"/>
                      <a:pt x="23" y="3613"/>
                    </a:cubicBezTo>
                    <a:lnTo>
                      <a:pt x="767" y="3636"/>
                    </a:lnTo>
                    <a:cubicBezTo>
                      <a:pt x="972" y="2596"/>
                      <a:pt x="1201" y="1361"/>
                      <a:pt x="1430" y="35"/>
                    </a:cubicBez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4657458" y="3633820"/>
                <a:ext cx="53171" cy="107927"/>
              </a:xfrm>
              <a:custGeom>
                <a:avLst/>
                <a:gdLst/>
                <a:ahLst/>
                <a:cxnLst/>
                <a:rect l="l" t="t" r="r" b="b"/>
                <a:pathLst>
                  <a:path w="1544" h="3134" extrusionOk="0">
                    <a:moveTo>
                      <a:pt x="46" y="1"/>
                    </a:moveTo>
                    <a:cubicBezTo>
                      <a:pt x="35" y="995"/>
                      <a:pt x="23" y="2024"/>
                      <a:pt x="1" y="3076"/>
                    </a:cubicBezTo>
                    <a:lnTo>
                      <a:pt x="1544" y="3133"/>
                    </a:lnTo>
                    <a:cubicBezTo>
                      <a:pt x="846" y="824"/>
                      <a:pt x="332" y="481"/>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4373581" y="3861011"/>
                <a:ext cx="148460" cy="126386"/>
              </a:xfrm>
              <a:custGeom>
                <a:avLst/>
                <a:gdLst/>
                <a:ahLst/>
                <a:cxnLst/>
                <a:rect l="l" t="t" r="r" b="b"/>
                <a:pathLst>
                  <a:path w="4311" h="3670" extrusionOk="0">
                    <a:moveTo>
                      <a:pt x="138" y="0"/>
                    </a:moveTo>
                    <a:cubicBezTo>
                      <a:pt x="92" y="1223"/>
                      <a:pt x="47" y="2412"/>
                      <a:pt x="1" y="3555"/>
                    </a:cubicBezTo>
                    <a:lnTo>
                      <a:pt x="1624" y="3601"/>
                    </a:lnTo>
                    <a:lnTo>
                      <a:pt x="4288" y="3670"/>
                    </a:lnTo>
                    <a:cubicBezTo>
                      <a:pt x="4288" y="2527"/>
                      <a:pt x="4299" y="1338"/>
                      <a:pt x="4311" y="114"/>
                    </a:cubicBezTo>
                    <a:lnTo>
                      <a:pt x="1933"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4655495" y="3742095"/>
                <a:ext cx="77967" cy="126007"/>
              </a:xfrm>
              <a:custGeom>
                <a:avLst/>
                <a:gdLst/>
                <a:ahLst/>
                <a:cxnLst/>
                <a:rect l="l" t="t" r="r" b="b"/>
                <a:pathLst>
                  <a:path w="2264" h="3659" extrusionOk="0">
                    <a:moveTo>
                      <a:pt x="58" y="1"/>
                    </a:moveTo>
                    <a:cubicBezTo>
                      <a:pt x="46" y="755"/>
                      <a:pt x="35" y="1510"/>
                      <a:pt x="23" y="2276"/>
                    </a:cubicBezTo>
                    <a:cubicBezTo>
                      <a:pt x="12" y="2710"/>
                      <a:pt x="12" y="3144"/>
                      <a:pt x="0" y="3579"/>
                    </a:cubicBezTo>
                    <a:cubicBezTo>
                      <a:pt x="915" y="3613"/>
                      <a:pt x="1692" y="3636"/>
                      <a:pt x="2264" y="3659"/>
                    </a:cubicBezTo>
                    <a:cubicBezTo>
                      <a:pt x="2241" y="2801"/>
                      <a:pt x="2127" y="1944"/>
                      <a:pt x="1921" y="1109"/>
                    </a:cubicBezTo>
                    <a:cubicBezTo>
                      <a:pt x="1818" y="709"/>
                      <a:pt x="1727" y="355"/>
                      <a:pt x="1624" y="35"/>
                    </a:cubicBezTo>
                    <a:cubicBezTo>
                      <a:pt x="1166" y="23"/>
                      <a:pt x="641" y="12"/>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4378713" y="3735414"/>
                <a:ext cx="145705" cy="126386"/>
              </a:xfrm>
              <a:custGeom>
                <a:avLst/>
                <a:gdLst/>
                <a:ahLst/>
                <a:cxnLst/>
                <a:rect l="l" t="t" r="r" b="b"/>
                <a:pathLst>
                  <a:path w="4231" h="3670" extrusionOk="0">
                    <a:moveTo>
                      <a:pt x="138" y="0"/>
                    </a:moveTo>
                    <a:cubicBezTo>
                      <a:pt x="126" y="389"/>
                      <a:pt x="104" y="778"/>
                      <a:pt x="92" y="1178"/>
                    </a:cubicBezTo>
                    <a:cubicBezTo>
                      <a:pt x="58" y="1978"/>
                      <a:pt x="35" y="2778"/>
                      <a:pt x="1" y="3556"/>
                    </a:cubicBezTo>
                    <a:lnTo>
                      <a:pt x="1784" y="3601"/>
                    </a:lnTo>
                    <a:lnTo>
                      <a:pt x="4173" y="3670"/>
                    </a:lnTo>
                    <a:cubicBezTo>
                      <a:pt x="4173" y="3098"/>
                      <a:pt x="4185" y="2515"/>
                      <a:pt x="4196" y="1921"/>
                    </a:cubicBezTo>
                    <a:cubicBezTo>
                      <a:pt x="4208" y="1303"/>
                      <a:pt x="4208" y="698"/>
                      <a:pt x="4230" y="103"/>
                    </a:cubicBezTo>
                    <a:lnTo>
                      <a:pt x="2081"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4524388" y="3864937"/>
                <a:ext cx="127591" cy="126420"/>
              </a:xfrm>
              <a:custGeom>
                <a:avLst/>
                <a:gdLst/>
                <a:ahLst/>
                <a:cxnLst/>
                <a:rect l="l" t="t" r="r" b="b"/>
                <a:pathLst>
                  <a:path w="3705" h="3671" extrusionOk="0">
                    <a:moveTo>
                      <a:pt x="35" y="0"/>
                    </a:moveTo>
                    <a:cubicBezTo>
                      <a:pt x="12" y="1224"/>
                      <a:pt x="12" y="2413"/>
                      <a:pt x="0" y="3556"/>
                    </a:cubicBezTo>
                    <a:cubicBezTo>
                      <a:pt x="1372" y="3601"/>
                      <a:pt x="2607" y="3636"/>
                      <a:pt x="3659" y="3670"/>
                    </a:cubicBezTo>
                    <a:cubicBezTo>
                      <a:pt x="3670" y="2515"/>
                      <a:pt x="3693" y="1315"/>
                      <a:pt x="3704" y="92"/>
                    </a:cubicBezTo>
                    <a:cubicBezTo>
                      <a:pt x="2653" y="69"/>
                      <a:pt x="1395" y="35"/>
                      <a:pt x="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4525559" y="3738961"/>
                <a:ext cx="128383" cy="126386"/>
              </a:xfrm>
              <a:custGeom>
                <a:avLst/>
                <a:gdLst/>
                <a:ahLst/>
                <a:cxnLst/>
                <a:rect l="l" t="t" r="r" b="b"/>
                <a:pathLst>
                  <a:path w="3728" h="3670" extrusionOk="0">
                    <a:moveTo>
                      <a:pt x="58" y="0"/>
                    </a:moveTo>
                    <a:cubicBezTo>
                      <a:pt x="47" y="606"/>
                      <a:pt x="35" y="1212"/>
                      <a:pt x="24" y="1818"/>
                    </a:cubicBezTo>
                    <a:cubicBezTo>
                      <a:pt x="12" y="2412"/>
                      <a:pt x="1" y="2984"/>
                      <a:pt x="1" y="3567"/>
                    </a:cubicBezTo>
                    <a:cubicBezTo>
                      <a:pt x="1361" y="3601"/>
                      <a:pt x="2619" y="3636"/>
                      <a:pt x="3682" y="3670"/>
                    </a:cubicBezTo>
                    <a:cubicBezTo>
                      <a:pt x="3682" y="3235"/>
                      <a:pt x="3693" y="2801"/>
                      <a:pt x="3693" y="2367"/>
                    </a:cubicBezTo>
                    <a:cubicBezTo>
                      <a:pt x="3705" y="1589"/>
                      <a:pt x="3716" y="835"/>
                      <a:pt x="3728" y="92"/>
                    </a:cubicBezTo>
                    <a:cubicBezTo>
                      <a:pt x="2664" y="69"/>
                      <a:pt x="1418" y="34"/>
                      <a:pt x="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4655874" y="3153127"/>
                <a:ext cx="84303" cy="83098"/>
              </a:xfrm>
              <a:custGeom>
                <a:avLst/>
                <a:gdLst/>
                <a:ahLst/>
                <a:cxnLst/>
                <a:rect l="l" t="t" r="r" b="b"/>
                <a:pathLst>
                  <a:path w="2448" h="2413" extrusionOk="0">
                    <a:moveTo>
                      <a:pt x="149" y="0"/>
                    </a:moveTo>
                    <a:cubicBezTo>
                      <a:pt x="104" y="80"/>
                      <a:pt x="58" y="160"/>
                      <a:pt x="1" y="229"/>
                    </a:cubicBezTo>
                    <a:cubicBezTo>
                      <a:pt x="12" y="297"/>
                      <a:pt x="12" y="377"/>
                      <a:pt x="24" y="492"/>
                    </a:cubicBezTo>
                    <a:cubicBezTo>
                      <a:pt x="24" y="755"/>
                      <a:pt x="35" y="1132"/>
                      <a:pt x="58" y="1612"/>
                    </a:cubicBezTo>
                    <a:cubicBezTo>
                      <a:pt x="58" y="1784"/>
                      <a:pt x="69" y="1967"/>
                      <a:pt x="69" y="2161"/>
                    </a:cubicBezTo>
                    <a:cubicBezTo>
                      <a:pt x="69" y="2218"/>
                      <a:pt x="81" y="2275"/>
                      <a:pt x="81" y="2344"/>
                    </a:cubicBezTo>
                    <a:cubicBezTo>
                      <a:pt x="950" y="2367"/>
                      <a:pt x="1738" y="2389"/>
                      <a:pt x="2447" y="2412"/>
                    </a:cubicBezTo>
                    <a:cubicBezTo>
                      <a:pt x="2036" y="1235"/>
                      <a:pt x="1121" y="480"/>
                      <a:pt x="14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637381" y="3161392"/>
                <a:ext cx="19319" cy="56340"/>
              </a:xfrm>
              <a:custGeom>
                <a:avLst/>
                <a:gdLst/>
                <a:ahLst/>
                <a:cxnLst/>
                <a:rect l="l" t="t" r="r" b="b"/>
                <a:pathLst>
                  <a:path w="561" h="1636" extrusionOk="0">
                    <a:moveTo>
                      <a:pt x="538" y="0"/>
                    </a:moveTo>
                    <a:cubicBezTo>
                      <a:pt x="515" y="12"/>
                      <a:pt x="515" y="35"/>
                      <a:pt x="503" y="46"/>
                    </a:cubicBezTo>
                    <a:cubicBezTo>
                      <a:pt x="481" y="57"/>
                      <a:pt x="469" y="80"/>
                      <a:pt x="446" y="103"/>
                    </a:cubicBezTo>
                    <a:cubicBezTo>
                      <a:pt x="343" y="320"/>
                      <a:pt x="195" y="526"/>
                      <a:pt x="0" y="698"/>
                    </a:cubicBezTo>
                    <a:cubicBezTo>
                      <a:pt x="275" y="949"/>
                      <a:pt x="469" y="1269"/>
                      <a:pt x="561" y="1635"/>
                    </a:cubicBezTo>
                    <a:lnTo>
                      <a:pt x="561" y="1372"/>
                    </a:lnTo>
                    <a:cubicBezTo>
                      <a:pt x="549" y="892"/>
                      <a:pt x="538" y="515"/>
                      <a:pt x="538" y="252"/>
                    </a:cubicBezTo>
                    <a:lnTo>
                      <a:pt x="5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278324" y="3344468"/>
                <a:ext cx="116950" cy="136235"/>
              </a:xfrm>
              <a:custGeom>
                <a:avLst/>
                <a:gdLst/>
                <a:ahLst/>
                <a:cxnLst/>
                <a:rect l="l" t="t" r="r" b="b"/>
                <a:pathLst>
                  <a:path w="3396" h="3956" extrusionOk="0">
                    <a:moveTo>
                      <a:pt x="229" y="0"/>
                    </a:moveTo>
                    <a:cubicBezTo>
                      <a:pt x="183" y="355"/>
                      <a:pt x="149" y="709"/>
                      <a:pt x="103" y="1086"/>
                    </a:cubicBezTo>
                    <a:cubicBezTo>
                      <a:pt x="69" y="1418"/>
                      <a:pt x="35" y="1738"/>
                      <a:pt x="0" y="2058"/>
                    </a:cubicBezTo>
                    <a:cubicBezTo>
                      <a:pt x="23" y="2561"/>
                      <a:pt x="126" y="3304"/>
                      <a:pt x="389" y="3876"/>
                    </a:cubicBezTo>
                    <a:lnTo>
                      <a:pt x="3247" y="3956"/>
                    </a:lnTo>
                    <a:cubicBezTo>
                      <a:pt x="3304" y="2561"/>
                      <a:pt x="3350" y="1258"/>
                      <a:pt x="3396" y="92"/>
                    </a:cubicBezTo>
                    <a:lnTo>
                      <a:pt x="22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4539747" y="3233817"/>
                <a:ext cx="61850" cy="115400"/>
              </a:xfrm>
              <a:custGeom>
                <a:avLst/>
                <a:gdLst/>
                <a:ahLst/>
                <a:cxnLst/>
                <a:rect l="l" t="t" r="r" b="b"/>
                <a:pathLst>
                  <a:path w="1796" h="3351" extrusionOk="0">
                    <a:moveTo>
                      <a:pt x="149" y="1"/>
                    </a:moveTo>
                    <a:cubicBezTo>
                      <a:pt x="103" y="790"/>
                      <a:pt x="69" y="1727"/>
                      <a:pt x="12" y="2779"/>
                    </a:cubicBezTo>
                    <a:cubicBezTo>
                      <a:pt x="12" y="2962"/>
                      <a:pt x="0" y="3133"/>
                      <a:pt x="0" y="3316"/>
                    </a:cubicBezTo>
                    <a:lnTo>
                      <a:pt x="1269" y="3350"/>
                    </a:lnTo>
                    <a:cubicBezTo>
                      <a:pt x="1326" y="3339"/>
                      <a:pt x="1395" y="3328"/>
                      <a:pt x="1464" y="3328"/>
                    </a:cubicBezTo>
                    <a:cubicBezTo>
                      <a:pt x="1429" y="3282"/>
                      <a:pt x="1418" y="3247"/>
                      <a:pt x="1429" y="3236"/>
                    </a:cubicBezTo>
                    <a:lnTo>
                      <a:pt x="1452" y="3236"/>
                    </a:lnTo>
                    <a:cubicBezTo>
                      <a:pt x="1304" y="3087"/>
                      <a:pt x="1212" y="2893"/>
                      <a:pt x="1212" y="2687"/>
                    </a:cubicBezTo>
                    <a:cubicBezTo>
                      <a:pt x="1212" y="2253"/>
                      <a:pt x="1509" y="1876"/>
                      <a:pt x="1795" y="1521"/>
                    </a:cubicBezTo>
                    <a:cubicBezTo>
                      <a:pt x="1521" y="1075"/>
                      <a:pt x="1406" y="550"/>
                      <a:pt x="1452" y="35"/>
                    </a:cubicBez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4387770" y="3483840"/>
                <a:ext cx="143329" cy="126007"/>
              </a:xfrm>
              <a:custGeom>
                <a:avLst/>
                <a:gdLst/>
                <a:ahLst/>
                <a:cxnLst/>
                <a:rect l="l" t="t" r="r" b="b"/>
                <a:pathLst>
                  <a:path w="4162" h="3659" extrusionOk="0">
                    <a:moveTo>
                      <a:pt x="138" y="0"/>
                    </a:moveTo>
                    <a:cubicBezTo>
                      <a:pt x="92" y="1120"/>
                      <a:pt x="46" y="2321"/>
                      <a:pt x="1" y="3556"/>
                    </a:cubicBezTo>
                    <a:lnTo>
                      <a:pt x="2115" y="3613"/>
                    </a:lnTo>
                    <a:lnTo>
                      <a:pt x="4048" y="3658"/>
                    </a:lnTo>
                    <a:cubicBezTo>
                      <a:pt x="4082" y="2424"/>
                      <a:pt x="4128" y="1235"/>
                      <a:pt x="4162" y="103"/>
                    </a:cubicBezTo>
                    <a:lnTo>
                      <a:pt x="2424" y="57"/>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4656287" y="3151164"/>
                <a:ext cx="1997" cy="3960"/>
              </a:xfrm>
              <a:custGeom>
                <a:avLst/>
                <a:gdLst/>
                <a:ahLst/>
                <a:cxnLst/>
                <a:rect l="l" t="t" r="r" b="b"/>
                <a:pathLst>
                  <a:path w="58" h="115" extrusionOk="0">
                    <a:moveTo>
                      <a:pt x="35" y="0"/>
                    </a:moveTo>
                    <a:cubicBezTo>
                      <a:pt x="23" y="34"/>
                      <a:pt x="12" y="80"/>
                      <a:pt x="0" y="114"/>
                    </a:cubicBezTo>
                    <a:cubicBezTo>
                      <a:pt x="23" y="80"/>
                      <a:pt x="35" y="46"/>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488" y="3347601"/>
                <a:ext cx="144534" cy="136648"/>
              </a:xfrm>
              <a:custGeom>
                <a:avLst/>
                <a:gdLst/>
                <a:ahLst/>
                <a:cxnLst/>
                <a:rect l="l" t="t" r="r" b="b"/>
                <a:pathLst>
                  <a:path w="4197" h="3968" extrusionOk="0">
                    <a:moveTo>
                      <a:pt x="149" y="1"/>
                    </a:moveTo>
                    <a:cubicBezTo>
                      <a:pt x="104" y="1178"/>
                      <a:pt x="58" y="2470"/>
                      <a:pt x="1" y="3865"/>
                    </a:cubicBezTo>
                    <a:cubicBezTo>
                      <a:pt x="732" y="3876"/>
                      <a:pt x="1498" y="3899"/>
                      <a:pt x="2287" y="3922"/>
                    </a:cubicBezTo>
                    <a:lnTo>
                      <a:pt x="4036" y="3968"/>
                    </a:lnTo>
                    <a:cubicBezTo>
                      <a:pt x="4036" y="3773"/>
                      <a:pt x="4048" y="3590"/>
                      <a:pt x="4059" y="3396"/>
                    </a:cubicBezTo>
                    <a:lnTo>
                      <a:pt x="4059" y="3396"/>
                    </a:lnTo>
                    <a:cubicBezTo>
                      <a:pt x="3856" y="3449"/>
                      <a:pt x="3654" y="3476"/>
                      <a:pt x="3451" y="3476"/>
                    </a:cubicBezTo>
                    <a:cubicBezTo>
                      <a:pt x="3345" y="3476"/>
                      <a:pt x="3239" y="3469"/>
                      <a:pt x="3133" y="3453"/>
                    </a:cubicBezTo>
                    <a:cubicBezTo>
                      <a:pt x="2722" y="3396"/>
                      <a:pt x="2333" y="3236"/>
                      <a:pt x="2013" y="2984"/>
                    </a:cubicBezTo>
                    <a:cubicBezTo>
                      <a:pt x="1910" y="2904"/>
                      <a:pt x="1818" y="2824"/>
                      <a:pt x="1738" y="2733"/>
                    </a:cubicBezTo>
                    <a:cubicBezTo>
                      <a:pt x="1681" y="2664"/>
                      <a:pt x="1647" y="2630"/>
                      <a:pt x="1658" y="2619"/>
                    </a:cubicBezTo>
                    <a:lnTo>
                      <a:pt x="1658" y="2619"/>
                    </a:lnTo>
                    <a:cubicBezTo>
                      <a:pt x="1658" y="2619"/>
                      <a:pt x="1796" y="2756"/>
                      <a:pt x="2047" y="2927"/>
                    </a:cubicBezTo>
                    <a:cubicBezTo>
                      <a:pt x="2379" y="3156"/>
                      <a:pt x="2756" y="3305"/>
                      <a:pt x="3145" y="3362"/>
                    </a:cubicBezTo>
                    <a:cubicBezTo>
                      <a:pt x="3255" y="3374"/>
                      <a:pt x="3366" y="3380"/>
                      <a:pt x="3476" y="3380"/>
                    </a:cubicBezTo>
                    <a:cubicBezTo>
                      <a:pt x="3673" y="3380"/>
                      <a:pt x="3869" y="3360"/>
                      <a:pt x="4059" y="3316"/>
                    </a:cubicBezTo>
                    <a:cubicBezTo>
                      <a:pt x="4105" y="2173"/>
                      <a:pt x="4151" y="1087"/>
                      <a:pt x="4196" y="104"/>
                    </a:cubicBezTo>
                    <a:lnTo>
                      <a:pt x="1990" y="46"/>
                    </a:ln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658250" y="3236572"/>
                <a:ext cx="102383" cy="118155"/>
              </a:xfrm>
              <a:custGeom>
                <a:avLst/>
                <a:gdLst/>
                <a:ahLst/>
                <a:cxnLst/>
                <a:rect l="l" t="t" r="r" b="b"/>
                <a:pathLst>
                  <a:path w="2973" h="3431" extrusionOk="0">
                    <a:moveTo>
                      <a:pt x="0" y="1"/>
                    </a:moveTo>
                    <a:lnTo>
                      <a:pt x="0" y="35"/>
                    </a:lnTo>
                    <a:cubicBezTo>
                      <a:pt x="12" y="321"/>
                      <a:pt x="23" y="630"/>
                      <a:pt x="23" y="973"/>
                    </a:cubicBezTo>
                    <a:cubicBezTo>
                      <a:pt x="35" y="1658"/>
                      <a:pt x="46" y="2447"/>
                      <a:pt x="58" y="3316"/>
                    </a:cubicBezTo>
                    <a:lnTo>
                      <a:pt x="58" y="3339"/>
                    </a:lnTo>
                    <a:cubicBezTo>
                      <a:pt x="1292" y="3373"/>
                      <a:pt x="2298" y="3408"/>
                      <a:pt x="2973" y="3430"/>
                    </a:cubicBezTo>
                    <a:cubicBezTo>
                      <a:pt x="2893" y="2767"/>
                      <a:pt x="2744" y="1864"/>
                      <a:pt x="2538" y="618"/>
                    </a:cubicBezTo>
                    <a:cubicBezTo>
                      <a:pt x="2504" y="435"/>
                      <a:pt x="2458" y="241"/>
                      <a:pt x="2401" y="58"/>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4534616" y="3351527"/>
                <a:ext cx="123252" cy="136648"/>
              </a:xfrm>
              <a:custGeom>
                <a:avLst/>
                <a:gdLst/>
                <a:ahLst/>
                <a:cxnLst/>
                <a:rect l="l" t="t" r="r" b="b"/>
                <a:pathLst>
                  <a:path w="3579" h="3968" extrusionOk="0">
                    <a:moveTo>
                      <a:pt x="138" y="1"/>
                    </a:moveTo>
                    <a:cubicBezTo>
                      <a:pt x="104" y="973"/>
                      <a:pt x="58" y="2036"/>
                      <a:pt x="24" y="3179"/>
                    </a:cubicBezTo>
                    <a:cubicBezTo>
                      <a:pt x="81" y="3168"/>
                      <a:pt x="138" y="3145"/>
                      <a:pt x="195" y="3122"/>
                    </a:cubicBezTo>
                    <a:cubicBezTo>
                      <a:pt x="456" y="3038"/>
                      <a:pt x="621" y="2936"/>
                      <a:pt x="657" y="2936"/>
                    </a:cubicBezTo>
                    <a:cubicBezTo>
                      <a:pt x="661" y="2936"/>
                      <a:pt x="663" y="2937"/>
                      <a:pt x="664" y="2939"/>
                    </a:cubicBezTo>
                    <a:cubicBezTo>
                      <a:pt x="664" y="2950"/>
                      <a:pt x="629" y="2973"/>
                      <a:pt x="549" y="3019"/>
                    </a:cubicBezTo>
                    <a:cubicBezTo>
                      <a:pt x="447" y="3088"/>
                      <a:pt x="332" y="3145"/>
                      <a:pt x="218" y="3191"/>
                    </a:cubicBezTo>
                    <a:cubicBezTo>
                      <a:pt x="161" y="3213"/>
                      <a:pt x="92" y="3236"/>
                      <a:pt x="12" y="3259"/>
                    </a:cubicBezTo>
                    <a:cubicBezTo>
                      <a:pt x="12" y="3465"/>
                      <a:pt x="1" y="3659"/>
                      <a:pt x="1" y="3865"/>
                    </a:cubicBezTo>
                    <a:lnTo>
                      <a:pt x="3522" y="3968"/>
                    </a:lnTo>
                    <a:lnTo>
                      <a:pt x="3545" y="1659"/>
                    </a:lnTo>
                    <a:cubicBezTo>
                      <a:pt x="2516" y="1567"/>
                      <a:pt x="1761" y="1487"/>
                      <a:pt x="1761" y="1464"/>
                    </a:cubicBezTo>
                    <a:cubicBezTo>
                      <a:pt x="1761" y="1460"/>
                      <a:pt x="1792" y="1457"/>
                      <a:pt x="1850" y="1457"/>
                    </a:cubicBezTo>
                    <a:cubicBezTo>
                      <a:pt x="2083" y="1457"/>
                      <a:pt x="2747" y="1494"/>
                      <a:pt x="3579" y="1567"/>
                    </a:cubicBezTo>
                    <a:lnTo>
                      <a:pt x="3579" y="81"/>
                    </a:lnTo>
                    <a:lnTo>
                      <a:pt x="2196" y="47"/>
                    </a:lnTo>
                    <a:cubicBezTo>
                      <a:pt x="2161" y="52"/>
                      <a:pt x="2130" y="55"/>
                      <a:pt x="2099" y="55"/>
                    </a:cubicBezTo>
                    <a:cubicBezTo>
                      <a:pt x="2067" y="55"/>
                      <a:pt x="2036" y="52"/>
                      <a:pt x="2001" y="47"/>
                    </a:cubicBezTo>
                    <a:lnTo>
                      <a:pt x="1864" y="47"/>
                    </a:lnTo>
                    <a:cubicBezTo>
                      <a:pt x="1876" y="58"/>
                      <a:pt x="1887" y="70"/>
                      <a:pt x="1887" y="81"/>
                    </a:cubicBezTo>
                    <a:cubicBezTo>
                      <a:pt x="1882" y="86"/>
                      <a:pt x="1872" y="88"/>
                      <a:pt x="1858" y="88"/>
                    </a:cubicBezTo>
                    <a:cubicBezTo>
                      <a:pt x="1838" y="88"/>
                      <a:pt x="1811" y="83"/>
                      <a:pt x="1784" y="70"/>
                    </a:cubicBezTo>
                    <a:lnTo>
                      <a:pt x="1784" y="70"/>
                    </a:lnTo>
                    <a:lnTo>
                      <a:pt x="1796" y="104"/>
                    </a:lnTo>
                    <a:cubicBezTo>
                      <a:pt x="1807" y="115"/>
                      <a:pt x="1830" y="138"/>
                      <a:pt x="1841" y="161"/>
                    </a:cubicBezTo>
                    <a:cubicBezTo>
                      <a:pt x="2024" y="447"/>
                      <a:pt x="2036" y="801"/>
                      <a:pt x="1887" y="1098"/>
                    </a:cubicBezTo>
                    <a:cubicBezTo>
                      <a:pt x="1864" y="1144"/>
                      <a:pt x="1830" y="1178"/>
                      <a:pt x="1796" y="1213"/>
                    </a:cubicBezTo>
                    <a:cubicBezTo>
                      <a:pt x="1773" y="1236"/>
                      <a:pt x="1761" y="1247"/>
                      <a:pt x="1750" y="1247"/>
                    </a:cubicBezTo>
                    <a:cubicBezTo>
                      <a:pt x="1750" y="1247"/>
                      <a:pt x="1750" y="1224"/>
                      <a:pt x="1773" y="1190"/>
                    </a:cubicBezTo>
                    <a:cubicBezTo>
                      <a:pt x="1784" y="1167"/>
                      <a:pt x="1807" y="1121"/>
                      <a:pt x="1818" y="1064"/>
                    </a:cubicBezTo>
                    <a:cubicBezTo>
                      <a:pt x="1921" y="824"/>
                      <a:pt x="1921" y="561"/>
                      <a:pt x="1841" y="321"/>
                    </a:cubicBezTo>
                    <a:lnTo>
                      <a:pt x="1841" y="321"/>
                    </a:lnTo>
                    <a:cubicBezTo>
                      <a:pt x="1910" y="961"/>
                      <a:pt x="1567" y="1579"/>
                      <a:pt x="984" y="1864"/>
                    </a:cubicBezTo>
                    <a:cubicBezTo>
                      <a:pt x="1018" y="1716"/>
                      <a:pt x="1052" y="1579"/>
                      <a:pt x="1075" y="1430"/>
                    </a:cubicBezTo>
                    <a:lnTo>
                      <a:pt x="1075" y="1430"/>
                    </a:lnTo>
                    <a:cubicBezTo>
                      <a:pt x="961" y="1579"/>
                      <a:pt x="778" y="1659"/>
                      <a:pt x="595" y="1659"/>
                    </a:cubicBezTo>
                    <a:cubicBezTo>
                      <a:pt x="618" y="1464"/>
                      <a:pt x="664" y="1281"/>
                      <a:pt x="755" y="1098"/>
                    </a:cubicBezTo>
                    <a:lnTo>
                      <a:pt x="755" y="1098"/>
                    </a:lnTo>
                    <a:lnTo>
                      <a:pt x="424" y="1236"/>
                    </a:lnTo>
                    <a:cubicBezTo>
                      <a:pt x="412" y="893"/>
                      <a:pt x="538" y="561"/>
                      <a:pt x="778" y="310"/>
                    </a:cubicBezTo>
                    <a:cubicBezTo>
                      <a:pt x="892" y="195"/>
                      <a:pt x="1030" y="92"/>
                      <a:pt x="1178" y="24"/>
                    </a:cubicBez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4660213" y="3353904"/>
                <a:ext cx="108685" cy="62229"/>
              </a:xfrm>
              <a:custGeom>
                <a:avLst/>
                <a:gdLst/>
                <a:ahLst/>
                <a:cxnLst/>
                <a:rect l="l" t="t" r="r" b="b"/>
                <a:pathLst>
                  <a:path w="3156" h="1807" extrusionOk="0">
                    <a:moveTo>
                      <a:pt x="1" y="1"/>
                    </a:moveTo>
                    <a:cubicBezTo>
                      <a:pt x="1" y="481"/>
                      <a:pt x="1" y="984"/>
                      <a:pt x="12" y="1498"/>
                    </a:cubicBezTo>
                    <a:lnTo>
                      <a:pt x="561" y="1544"/>
                    </a:lnTo>
                    <a:cubicBezTo>
                      <a:pt x="1898" y="1658"/>
                      <a:pt x="2984" y="1773"/>
                      <a:pt x="2984" y="1795"/>
                    </a:cubicBezTo>
                    <a:cubicBezTo>
                      <a:pt x="2975" y="1798"/>
                      <a:pt x="2966" y="1800"/>
                      <a:pt x="2957" y="1801"/>
                    </a:cubicBezTo>
                    <a:lnTo>
                      <a:pt x="2957" y="1801"/>
                    </a:lnTo>
                    <a:lnTo>
                      <a:pt x="2847" y="1795"/>
                    </a:lnTo>
                    <a:lnTo>
                      <a:pt x="2847" y="1795"/>
                    </a:lnTo>
                    <a:cubicBezTo>
                      <a:pt x="2870" y="1801"/>
                      <a:pt x="2893" y="1804"/>
                      <a:pt x="2916" y="1804"/>
                    </a:cubicBezTo>
                    <a:cubicBezTo>
                      <a:pt x="2929" y="1804"/>
                      <a:pt x="2943" y="1803"/>
                      <a:pt x="2957" y="1801"/>
                    </a:cubicBezTo>
                    <a:lnTo>
                      <a:pt x="2957" y="1801"/>
                    </a:lnTo>
                    <a:lnTo>
                      <a:pt x="3076" y="1807"/>
                    </a:lnTo>
                    <a:cubicBezTo>
                      <a:pt x="3076" y="1807"/>
                      <a:pt x="3156" y="1681"/>
                      <a:pt x="2939" y="69"/>
                    </a:cubicBezTo>
                    <a:cubicBezTo>
                      <a:pt x="2253" y="58"/>
                      <a:pt x="1247"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4397619" y="3229891"/>
                <a:ext cx="145292" cy="118155"/>
              </a:xfrm>
              <a:custGeom>
                <a:avLst/>
                <a:gdLst/>
                <a:ahLst/>
                <a:cxnLst/>
                <a:rect l="l" t="t" r="r" b="b"/>
                <a:pathLst>
                  <a:path w="4219" h="3431" extrusionOk="0">
                    <a:moveTo>
                      <a:pt x="115" y="0"/>
                    </a:moveTo>
                    <a:cubicBezTo>
                      <a:pt x="92" y="686"/>
                      <a:pt x="69" y="1464"/>
                      <a:pt x="35" y="2333"/>
                    </a:cubicBezTo>
                    <a:cubicBezTo>
                      <a:pt x="23" y="2653"/>
                      <a:pt x="12" y="2984"/>
                      <a:pt x="0" y="3316"/>
                    </a:cubicBezTo>
                    <a:lnTo>
                      <a:pt x="1841" y="3373"/>
                    </a:lnTo>
                    <a:lnTo>
                      <a:pt x="4059" y="3430"/>
                    </a:lnTo>
                    <a:cubicBezTo>
                      <a:pt x="4059" y="3247"/>
                      <a:pt x="4070" y="3064"/>
                      <a:pt x="4082" y="2893"/>
                    </a:cubicBezTo>
                    <a:cubicBezTo>
                      <a:pt x="4127" y="1830"/>
                      <a:pt x="4173" y="904"/>
                      <a:pt x="4219" y="115"/>
                    </a:cubicBezTo>
                    <a:lnTo>
                      <a:pt x="3396" y="92"/>
                    </a:lnTo>
                    <a:cubicBezTo>
                      <a:pt x="2252" y="58"/>
                      <a:pt x="1144" y="23"/>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4300778" y="3125163"/>
                <a:ext cx="103554" cy="101591"/>
              </a:xfrm>
              <a:custGeom>
                <a:avLst/>
                <a:gdLst/>
                <a:ahLst/>
                <a:cxnLst/>
                <a:rect l="l" t="t" r="r" b="b"/>
                <a:pathLst>
                  <a:path w="3007" h="2950" extrusionOk="0">
                    <a:moveTo>
                      <a:pt x="2925" y="0"/>
                    </a:moveTo>
                    <a:cubicBezTo>
                      <a:pt x="2026" y="0"/>
                      <a:pt x="1129" y="182"/>
                      <a:pt x="297" y="526"/>
                    </a:cubicBezTo>
                    <a:cubicBezTo>
                      <a:pt x="252" y="904"/>
                      <a:pt x="183" y="1395"/>
                      <a:pt x="114" y="1978"/>
                    </a:cubicBezTo>
                    <a:cubicBezTo>
                      <a:pt x="80" y="2253"/>
                      <a:pt x="46" y="2561"/>
                      <a:pt x="0" y="2881"/>
                    </a:cubicBezTo>
                    <a:cubicBezTo>
                      <a:pt x="857" y="2904"/>
                      <a:pt x="1829" y="2927"/>
                      <a:pt x="2881" y="2950"/>
                    </a:cubicBezTo>
                    <a:cubicBezTo>
                      <a:pt x="2915" y="2298"/>
                      <a:pt x="2938" y="1738"/>
                      <a:pt x="2950" y="1269"/>
                    </a:cubicBezTo>
                    <a:cubicBezTo>
                      <a:pt x="2972" y="801"/>
                      <a:pt x="2995" y="412"/>
                      <a:pt x="3007" y="149"/>
                    </a:cubicBezTo>
                    <a:cubicBezTo>
                      <a:pt x="3007" y="92"/>
                      <a:pt x="3007" y="46"/>
                      <a:pt x="3007" y="1"/>
                    </a:cubicBezTo>
                    <a:cubicBezTo>
                      <a:pt x="2979" y="0"/>
                      <a:pt x="2952" y="0"/>
                      <a:pt x="292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4293271" y="3481085"/>
                <a:ext cx="96907" cy="125215"/>
              </a:xfrm>
              <a:custGeom>
                <a:avLst/>
                <a:gdLst/>
                <a:ahLst/>
                <a:cxnLst/>
                <a:rect l="l" t="t" r="r" b="b"/>
                <a:pathLst>
                  <a:path w="2814" h="3636" extrusionOk="0">
                    <a:moveTo>
                      <a:pt x="1" y="0"/>
                    </a:moveTo>
                    <a:lnTo>
                      <a:pt x="1" y="0"/>
                    </a:lnTo>
                    <a:cubicBezTo>
                      <a:pt x="24" y="46"/>
                      <a:pt x="58" y="103"/>
                      <a:pt x="81" y="149"/>
                    </a:cubicBezTo>
                    <a:lnTo>
                      <a:pt x="1441" y="2401"/>
                    </a:lnTo>
                    <a:lnTo>
                      <a:pt x="1224" y="3601"/>
                    </a:lnTo>
                    <a:lnTo>
                      <a:pt x="2676" y="3636"/>
                    </a:lnTo>
                    <a:cubicBezTo>
                      <a:pt x="2722" y="2389"/>
                      <a:pt x="2767" y="1200"/>
                      <a:pt x="2813" y="80"/>
                    </a:cubicBezTo>
                    <a:cubicBezTo>
                      <a:pt x="1796" y="46"/>
                      <a:pt x="858" y="23"/>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4530277" y="3487766"/>
                <a:ext cx="125628" cy="126007"/>
              </a:xfrm>
              <a:custGeom>
                <a:avLst/>
                <a:gdLst/>
                <a:ahLst/>
                <a:cxnLst/>
                <a:rect l="l" t="t" r="r" b="b"/>
                <a:pathLst>
                  <a:path w="3648" h="3659" extrusionOk="0">
                    <a:moveTo>
                      <a:pt x="115" y="0"/>
                    </a:moveTo>
                    <a:cubicBezTo>
                      <a:pt x="81" y="1121"/>
                      <a:pt x="35" y="2310"/>
                      <a:pt x="1" y="3556"/>
                    </a:cubicBezTo>
                    <a:cubicBezTo>
                      <a:pt x="1327" y="3590"/>
                      <a:pt x="2539" y="3624"/>
                      <a:pt x="3591" y="3659"/>
                    </a:cubicBezTo>
                    <a:lnTo>
                      <a:pt x="3648" y="80"/>
                    </a:lnTo>
                    <a:cubicBezTo>
                      <a:pt x="2596" y="58"/>
                      <a:pt x="1396" y="35"/>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4281079" y="3733451"/>
                <a:ext cx="99249" cy="124423"/>
              </a:xfrm>
              <a:custGeom>
                <a:avLst/>
                <a:gdLst/>
                <a:ahLst/>
                <a:cxnLst/>
                <a:rect l="l" t="t" r="r" b="b"/>
                <a:pathLst>
                  <a:path w="2882" h="3613" extrusionOk="0">
                    <a:moveTo>
                      <a:pt x="789" y="0"/>
                    </a:moveTo>
                    <a:cubicBezTo>
                      <a:pt x="469" y="1166"/>
                      <a:pt x="195" y="2344"/>
                      <a:pt x="0" y="3544"/>
                    </a:cubicBezTo>
                    <a:lnTo>
                      <a:pt x="2744" y="3613"/>
                    </a:lnTo>
                    <a:cubicBezTo>
                      <a:pt x="2778" y="2824"/>
                      <a:pt x="2801" y="2035"/>
                      <a:pt x="2836" y="1235"/>
                    </a:cubicBezTo>
                    <a:cubicBezTo>
                      <a:pt x="2847" y="835"/>
                      <a:pt x="2858" y="446"/>
                      <a:pt x="2881" y="57"/>
                    </a:cubicBezTo>
                    <a:lnTo>
                      <a:pt x="78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4401959" y="3124371"/>
                <a:ext cx="207107" cy="107514"/>
              </a:xfrm>
              <a:custGeom>
                <a:avLst/>
                <a:gdLst/>
                <a:ahLst/>
                <a:cxnLst/>
                <a:rect l="l" t="t" r="r" b="b"/>
                <a:pathLst>
                  <a:path w="6014" h="3122" extrusionOk="0">
                    <a:moveTo>
                      <a:pt x="4436" y="1"/>
                    </a:moveTo>
                    <a:cubicBezTo>
                      <a:pt x="4379" y="12"/>
                      <a:pt x="4321" y="24"/>
                      <a:pt x="4264" y="24"/>
                    </a:cubicBezTo>
                    <a:cubicBezTo>
                      <a:pt x="4161" y="24"/>
                      <a:pt x="4001" y="35"/>
                      <a:pt x="3807" y="46"/>
                    </a:cubicBezTo>
                    <a:cubicBezTo>
                      <a:pt x="3407" y="58"/>
                      <a:pt x="2858" y="58"/>
                      <a:pt x="2264" y="58"/>
                    </a:cubicBezTo>
                    <a:lnTo>
                      <a:pt x="720" y="46"/>
                    </a:lnTo>
                    <a:cubicBezTo>
                      <a:pt x="366" y="46"/>
                      <a:pt x="137" y="35"/>
                      <a:pt x="92" y="35"/>
                    </a:cubicBezTo>
                    <a:lnTo>
                      <a:pt x="92" y="184"/>
                    </a:lnTo>
                    <a:cubicBezTo>
                      <a:pt x="80" y="447"/>
                      <a:pt x="69" y="812"/>
                      <a:pt x="57" y="1292"/>
                    </a:cubicBezTo>
                    <a:cubicBezTo>
                      <a:pt x="46" y="1773"/>
                      <a:pt x="23" y="2333"/>
                      <a:pt x="0" y="2984"/>
                    </a:cubicBezTo>
                    <a:cubicBezTo>
                      <a:pt x="1018" y="3007"/>
                      <a:pt x="2126" y="3030"/>
                      <a:pt x="3270" y="3064"/>
                    </a:cubicBezTo>
                    <a:lnTo>
                      <a:pt x="4104" y="3087"/>
                    </a:lnTo>
                    <a:cubicBezTo>
                      <a:pt x="4127" y="2607"/>
                      <a:pt x="4150" y="2173"/>
                      <a:pt x="4173" y="1807"/>
                    </a:cubicBezTo>
                    <a:cubicBezTo>
                      <a:pt x="4207" y="1327"/>
                      <a:pt x="4230" y="950"/>
                      <a:pt x="4253" y="687"/>
                    </a:cubicBezTo>
                    <a:cubicBezTo>
                      <a:pt x="4253" y="561"/>
                      <a:pt x="4264" y="458"/>
                      <a:pt x="4264" y="389"/>
                    </a:cubicBezTo>
                    <a:cubicBezTo>
                      <a:pt x="4276" y="321"/>
                      <a:pt x="4276" y="286"/>
                      <a:pt x="4276" y="286"/>
                    </a:cubicBezTo>
                    <a:lnTo>
                      <a:pt x="4276" y="389"/>
                    </a:lnTo>
                    <a:cubicBezTo>
                      <a:pt x="4276" y="458"/>
                      <a:pt x="4276" y="561"/>
                      <a:pt x="4264" y="675"/>
                    </a:cubicBezTo>
                    <a:cubicBezTo>
                      <a:pt x="4253" y="938"/>
                      <a:pt x="4241" y="1315"/>
                      <a:pt x="4219" y="1807"/>
                    </a:cubicBezTo>
                    <a:cubicBezTo>
                      <a:pt x="4196" y="2173"/>
                      <a:pt x="4173" y="2596"/>
                      <a:pt x="4161" y="3076"/>
                    </a:cubicBezTo>
                    <a:lnTo>
                      <a:pt x="5465" y="3122"/>
                    </a:lnTo>
                    <a:cubicBezTo>
                      <a:pt x="5522" y="2630"/>
                      <a:pt x="5705" y="2173"/>
                      <a:pt x="6013" y="1784"/>
                    </a:cubicBezTo>
                    <a:cubicBezTo>
                      <a:pt x="5556" y="1373"/>
                      <a:pt x="5339" y="755"/>
                      <a:pt x="5419" y="138"/>
                    </a:cubicBezTo>
                    <a:cubicBezTo>
                      <a:pt x="5099" y="69"/>
                      <a:pt x="4767" y="24"/>
                      <a:pt x="44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4618095" y="3248384"/>
                <a:ext cx="39775" cy="103175"/>
              </a:xfrm>
              <a:custGeom>
                <a:avLst/>
                <a:gdLst/>
                <a:ahLst/>
                <a:cxnLst/>
                <a:rect l="l" t="t" r="r" b="b"/>
                <a:pathLst>
                  <a:path w="1155" h="2996" extrusionOk="0">
                    <a:moveTo>
                      <a:pt x="1132" y="1"/>
                    </a:moveTo>
                    <a:cubicBezTo>
                      <a:pt x="1052" y="435"/>
                      <a:pt x="812" y="824"/>
                      <a:pt x="469" y="1110"/>
                    </a:cubicBezTo>
                    <a:cubicBezTo>
                      <a:pt x="652" y="1578"/>
                      <a:pt x="629" y="2104"/>
                      <a:pt x="389" y="2550"/>
                    </a:cubicBezTo>
                    <a:cubicBezTo>
                      <a:pt x="298" y="2722"/>
                      <a:pt x="172" y="2859"/>
                      <a:pt x="0" y="2962"/>
                    </a:cubicBezTo>
                    <a:lnTo>
                      <a:pt x="1155" y="2996"/>
                    </a:lnTo>
                    <a:lnTo>
                      <a:pt x="1155" y="2985"/>
                    </a:lnTo>
                    <a:cubicBezTo>
                      <a:pt x="1155" y="2104"/>
                      <a:pt x="1144" y="1315"/>
                      <a:pt x="1132" y="630"/>
                    </a:cubicBezTo>
                    <a:lnTo>
                      <a:pt x="11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4309043" y="3607854"/>
                <a:ext cx="76004" cy="124044"/>
              </a:xfrm>
              <a:custGeom>
                <a:avLst/>
                <a:gdLst/>
                <a:ahLst/>
                <a:cxnLst/>
                <a:rect l="l" t="t" r="r" b="b"/>
                <a:pathLst>
                  <a:path w="2207" h="3602" extrusionOk="0">
                    <a:moveTo>
                      <a:pt x="743" y="0"/>
                    </a:moveTo>
                    <a:lnTo>
                      <a:pt x="240" y="2767"/>
                    </a:lnTo>
                    <a:cubicBezTo>
                      <a:pt x="172" y="2961"/>
                      <a:pt x="92" y="3236"/>
                      <a:pt x="0" y="3556"/>
                    </a:cubicBezTo>
                    <a:lnTo>
                      <a:pt x="2069" y="3601"/>
                    </a:lnTo>
                    <a:cubicBezTo>
                      <a:pt x="2115" y="2378"/>
                      <a:pt x="2161" y="1189"/>
                      <a:pt x="2207" y="46"/>
                    </a:cubicBezTo>
                    <a:lnTo>
                      <a:pt x="74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4651156" y="4119645"/>
                <a:ext cx="67739" cy="125249"/>
              </a:xfrm>
              <a:custGeom>
                <a:avLst/>
                <a:gdLst/>
                <a:ahLst/>
                <a:cxnLst/>
                <a:rect l="l" t="t" r="r" b="b"/>
                <a:pathLst>
                  <a:path w="1967" h="3637" extrusionOk="0">
                    <a:moveTo>
                      <a:pt x="23" y="1"/>
                    </a:moveTo>
                    <a:cubicBezTo>
                      <a:pt x="12" y="1281"/>
                      <a:pt x="1" y="2482"/>
                      <a:pt x="1" y="3591"/>
                    </a:cubicBezTo>
                    <a:lnTo>
                      <a:pt x="1430" y="3636"/>
                    </a:lnTo>
                    <a:cubicBezTo>
                      <a:pt x="1624" y="2493"/>
                      <a:pt x="1807" y="1270"/>
                      <a:pt x="1967" y="35"/>
                    </a:cubicBezTo>
                    <a:cubicBezTo>
                      <a:pt x="1475" y="24"/>
                      <a:pt x="812" y="12"/>
                      <a:pt x="2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4288174" y="4236185"/>
                <a:ext cx="73249" cy="125249"/>
              </a:xfrm>
              <a:custGeom>
                <a:avLst/>
                <a:gdLst/>
                <a:ahLst/>
                <a:cxnLst/>
                <a:rect l="l" t="t" r="r" b="b"/>
                <a:pathLst>
                  <a:path w="2127" h="3637" extrusionOk="0">
                    <a:moveTo>
                      <a:pt x="0" y="1"/>
                    </a:moveTo>
                    <a:lnTo>
                      <a:pt x="0" y="1"/>
                    </a:lnTo>
                    <a:cubicBezTo>
                      <a:pt x="229" y="1510"/>
                      <a:pt x="389" y="2699"/>
                      <a:pt x="515" y="3591"/>
                    </a:cubicBezTo>
                    <a:lnTo>
                      <a:pt x="2012" y="3636"/>
                    </a:lnTo>
                    <a:cubicBezTo>
                      <a:pt x="2047" y="2722"/>
                      <a:pt x="2081" y="1544"/>
                      <a:pt x="2127" y="149"/>
                    </a:cubicBezTo>
                    <a:lnTo>
                      <a:pt x="2127" y="5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4524388" y="4116511"/>
                <a:ext cx="124457" cy="126420"/>
              </a:xfrm>
              <a:custGeom>
                <a:avLst/>
                <a:gdLst/>
                <a:ahLst/>
                <a:cxnLst/>
                <a:rect l="l" t="t" r="r" b="b"/>
                <a:pathLst>
                  <a:path w="3614" h="3671" extrusionOk="0">
                    <a:moveTo>
                      <a:pt x="0" y="0"/>
                    </a:moveTo>
                    <a:cubicBezTo>
                      <a:pt x="0" y="1292"/>
                      <a:pt x="0" y="2481"/>
                      <a:pt x="12" y="3567"/>
                    </a:cubicBezTo>
                    <a:cubicBezTo>
                      <a:pt x="1384" y="3602"/>
                      <a:pt x="2607" y="3636"/>
                      <a:pt x="3613" y="3670"/>
                    </a:cubicBezTo>
                    <a:cubicBezTo>
                      <a:pt x="3602" y="2573"/>
                      <a:pt x="3613" y="1372"/>
                      <a:pt x="3613" y="92"/>
                    </a:cubicBezTo>
                    <a:cubicBezTo>
                      <a:pt x="2596" y="69"/>
                      <a:pt x="1361"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4264928" y="3983819"/>
                <a:ext cx="105930" cy="125249"/>
              </a:xfrm>
              <a:custGeom>
                <a:avLst/>
                <a:gdLst/>
                <a:ahLst/>
                <a:cxnLst/>
                <a:rect l="l" t="t" r="r" b="b"/>
                <a:pathLst>
                  <a:path w="3076" h="3637" extrusionOk="0">
                    <a:moveTo>
                      <a:pt x="58" y="1"/>
                    </a:moveTo>
                    <a:lnTo>
                      <a:pt x="58" y="1"/>
                    </a:lnTo>
                    <a:cubicBezTo>
                      <a:pt x="1" y="1190"/>
                      <a:pt x="24" y="2379"/>
                      <a:pt x="138" y="3568"/>
                    </a:cubicBezTo>
                    <a:cubicBezTo>
                      <a:pt x="1007" y="3591"/>
                      <a:pt x="1956" y="3613"/>
                      <a:pt x="2950" y="3636"/>
                    </a:cubicBezTo>
                    <a:cubicBezTo>
                      <a:pt x="2985" y="2516"/>
                      <a:pt x="3030" y="1327"/>
                      <a:pt x="3076" y="81"/>
                    </a:cubicBezTo>
                    <a:cubicBezTo>
                      <a:pt x="2001" y="58"/>
                      <a:pt x="984"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4270059" y="4109830"/>
                <a:ext cx="96081" cy="125215"/>
              </a:xfrm>
              <a:custGeom>
                <a:avLst/>
                <a:gdLst/>
                <a:ahLst/>
                <a:cxnLst/>
                <a:rect l="l" t="t" r="r" b="b"/>
                <a:pathLst>
                  <a:path w="2790" h="3636" extrusionOk="0">
                    <a:moveTo>
                      <a:pt x="0" y="0"/>
                    </a:moveTo>
                    <a:lnTo>
                      <a:pt x="0" y="0"/>
                    </a:lnTo>
                    <a:cubicBezTo>
                      <a:pt x="35" y="309"/>
                      <a:pt x="69" y="629"/>
                      <a:pt x="126" y="938"/>
                    </a:cubicBezTo>
                    <a:cubicBezTo>
                      <a:pt x="263" y="1921"/>
                      <a:pt x="400" y="2790"/>
                      <a:pt x="515" y="3578"/>
                    </a:cubicBezTo>
                    <a:cubicBezTo>
                      <a:pt x="1201" y="3601"/>
                      <a:pt x="1910" y="3613"/>
                      <a:pt x="2664" y="3636"/>
                    </a:cubicBezTo>
                    <a:cubicBezTo>
                      <a:pt x="2698" y="2561"/>
                      <a:pt x="2744" y="1372"/>
                      <a:pt x="2790" y="69"/>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4364145" y="4112585"/>
                <a:ext cx="158309" cy="126799"/>
              </a:xfrm>
              <a:custGeom>
                <a:avLst/>
                <a:gdLst/>
                <a:ahLst/>
                <a:cxnLst/>
                <a:rect l="l" t="t" r="r" b="b"/>
                <a:pathLst>
                  <a:path w="4597" h="3682" extrusionOk="0">
                    <a:moveTo>
                      <a:pt x="138" y="0"/>
                    </a:moveTo>
                    <a:cubicBezTo>
                      <a:pt x="92" y="1281"/>
                      <a:pt x="46" y="2481"/>
                      <a:pt x="1" y="3556"/>
                    </a:cubicBezTo>
                    <a:lnTo>
                      <a:pt x="1304" y="3590"/>
                    </a:lnTo>
                    <a:cubicBezTo>
                      <a:pt x="2459" y="3624"/>
                      <a:pt x="3567" y="3647"/>
                      <a:pt x="4596" y="3681"/>
                    </a:cubicBezTo>
                    <a:cubicBezTo>
                      <a:pt x="4573" y="2584"/>
                      <a:pt x="4562" y="1395"/>
                      <a:pt x="4562" y="103"/>
                    </a:cubicBezTo>
                    <a:lnTo>
                      <a:pt x="1613" y="34"/>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4359048" y="4238182"/>
                <a:ext cx="165748" cy="127557"/>
              </a:xfrm>
              <a:custGeom>
                <a:avLst/>
                <a:gdLst/>
                <a:ahLst/>
                <a:cxnLst/>
                <a:rect l="l" t="t" r="r" b="b"/>
                <a:pathLst>
                  <a:path w="4813" h="3704" extrusionOk="0">
                    <a:moveTo>
                      <a:pt x="137" y="0"/>
                    </a:moveTo>
                    <a:lnTo>
                      <a:pt x="137" y="103"/>
                    </a:lnTo>
                    <a:cubicBezTo>
                      <a:pt x="80" y="1486"/>
                      <a:pt x="34" y="2664"/>
                      <a:pt x="0" y="3578"/>
                    </a:cubicBezTo>
                    <a:lnTo>
                      <a:pt x="1578" y="3613"/>
                    </a:lnTo>
                    <a:lnTo>
                      <a:pt x="4813" y="3704"/>
                    </a:lnTo>
                    <a:cubicBezTo>
                      <a:pt x="4801" y="2938"/>
                      <a:pt x="4779" y="2046"/>
                      <a:pt x="4767" y="1040"/>
                    </a:cubicBezTo>
                    <a:cubicBezTo>
                      <a:pt x="4756" y="743"/>
                      <a:pt x="4756" y="446"/>
                      <a:pt x="4744" y="126"/>
                    </a:cubicBezTo>
                    <a:lnTo>
                      <a:pt x="1452" y="34"/>
                    </a:lnTo>
                    <a:lnTo>
                      <a:pt x="13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4653911" y="3868071"/>
                <a:ext cx="81548" cy="126041"/>
              </a:xfrm>
              <a:custGeom>
                <a:avLst/>
                <a:gdLst/>
                <a:ahLst/>
                <a:cxnLst/>
                <a:rect l="l" t="t" r="r" b="b"/>
                <a:pathLst>
                  <a:path w="2368" h="3660" extrusionOk="0">
                    <a:moveTo>
                      <a:pt x="58" y="1"/>
                    </a:moveTo>
                    <a:cubicBezTo>
                      <a:pt x="35" y="1224"/>
                      <a:pt x="12" y="2424"/>
                      <a:pt x="1" y="3579"/>
                    </a:cubicBezTo>
                    <a:cubicBezTo>
                      <a:pt x="938" y="3613"/>
                      <a:pt x="1715" y="3636"/>
                      <a:pt x="2264" y="3659"/>
                    </a:cubicBezTo>
                    <a:cubicBezTo>
                      <a:pt x="2344" y="2459"/>
                      <a:pt x="2367" y="1247"/>
                      <a:pt x="2321" y="47"/>
                    </a:cubicBezTo>
                    <a:cubicBezTo>
                      <a:pt x="1738" y="47"/>
                      <a:pt x="961"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4651948" y="3993668"/>
                <a:ext cx="79551" cy="125628"/>
              </a:xfrm>
              <a:custGeom>
                <a:avLst/>
                <a:gdLst/>
                <a:ahLst/>
                <a:cxnLst/>
                <a:rect l="l" t="t" r="r" b="b"/>
                <a:pathLst>
                  <a:path w="2310" h="3648" extrusionOk="0">
                    <a:moveTo>
                      <a:pt x="46" y="1"/>
                    </a:moveTo>
                    <a:cubicBezTo>
                      <a:pt x="35" y="847"/>
                      <a:pt x="23" y="1670"/>
                      <a:pt x="12" y="2470"/>
                    </a:cubicBezTo>
                    <a:cubicBezTo>
                      <a:pt x="12" y="2847"/>
                      <a:pt x="0" y="3225"/>
                      <a:pt x="0" y="3590"/>
                    </a:cubicBezTo>
                    <a:cubicBezTo>
                      <a:pt x="789" y="3613"/>
                      <a:pt x="1452" y="3636"/>
                      <a:pt x="1955" y="3648"/>
                    </a:cubicBezTo>
                    <a:cubicBezTo>
                      <a:pt x="2104" y="2447"/>
                      <a:pt x="2241" y="1224"/>
                      <a:pt x="2310" y="46"/>
                    </a:cubicBezTo>
                    <a:cubicBezTo>
                      <a:pt x="1761" y="35"/>
                      <a:pt x="984" y="24"/>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4368863" y="3986574"/>
                <a:ext cx="152799" cy="126833"/>
              </a:xfrm>
              <a:custGeom>
                <a:avLst/>
                <a:gdLst/>
                <a:ahLst/>
                <a:cxnLst/>
                <a:rect l="l" t="t" r="r" b="b"/>
                <a:pathLst>
                  <a:path w="4437" h="3683" extrusionOk="0">
                    <a:moveTo>
                      <a:pt x="138" y="1"/>
                    </a:moveTo>
                    <a:cubicBezTo>
                      <a:pt x="92" y="1258"/>
                      <a:pt x="47" y="2447"/>
                      <a:pt x="1" y="3556"/>
                    </a:cubicBezTo>
                    <a:lnTo>
                      <a:pt x="1476" y="3602"/>
                    </a:lnTo>
                    <a:lnTo>
                      <a:pt x="4436" y="3682"/>
                    </a:lnTo>
                    <a:cubicBezTo>
                      <a:pt x="4425" y="2550"/>
                      <a:pt x="4425" y="1361"/>
                      <a:pt x="4425" y="115"/>
                    </a:cubicBezTo>
                    <a:lnTo>
                      <a:pt x="1761" y="47"/>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4266891" y="3858256"/>
                <a:ext cx="108719" cy="125215"/>
              </a:xfrm>
              <a:custGeom>
                <a:avLst/>
                <a:gdLst/>
                <a:ahLst/>
                <a:cxnLst/>
                <a:rect l="l" t="t" r="r" b="b"/>
                <a:pathLst>
                  <a:path w="3157" h="3636" extrusionOk="0">
                    <a:moveTo>
                      <a:pt x="401" y="0"/>
                    </a:moveTo>
                    <a:cubicBezTo>
                      <a:pt x="195" y="1178"/>
                      <a:pt x="69" y="2366"/>
                      <a:pt x="1" y="3555"/>
                    </a:cubicBezTo>
                    <a:lnTo>
                      <a:pt x="3019" y="3635"/>
                    </a:lnTo>
                    <a:cubicBezTo>
                      <a:pt x="3065" y="2492"/>
                      <a:pt x="3110" y="1303"/>
                      <a:pt x="3156" y="80"/>
                    </a:cubicBezTo>
                    <a:cubicBezTo>
                      <a:pt x="2173" y="46"/>
                      <a:pt x="1247" y="23"/>
                      <a:pt x="40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4524009" y="3990535"/>
                <a:ext cx="126386" cy="126799"/>
              </a:xfrm>
              <a:custGeom>
                <a:avLst/>
                <a:gdLst/>
                <a:ahLst/>
                <a:cxnLst/>
                <a:rect l="l" t="t" r="r" b="b"/>
                <a:pathLst>
                  <a:path w="3670" h="3682" extrusionOk="0">
                    <a:moveTo>
                      <a:pt x="11" y="0"/>
                    </a:moveTo>
                    <a:cubicBezTo>
                      <a:pt x="11" y="1246"/>
                      <a:pt x="0" y="2447"/>
                      <a:pt x="11" y="3567"/>
                    </a:cubicBezTo>
                    <a:cubicBezTo>
                      <a:pt x="1383" y="3613"/>
                      <a:pt x="2618" y="3647"/>
                      <a:pt x="3635" y="3681"/>
                    </a:cubicBezTo>
                    <a:cubicBezTo>
                      <a:pt x="3635" y="3304"/>
                      <a:pt x="3635" y="2938"/>
                      <a:pt x="3647" y="2561"/>
                    </a:cubicBezTo>
                    <a:cubicBezTo>
                      <a:pt x="3647" y="1761"/>
                      <a:pt x="3658" y="938"/>
                      <a:pt x="3670" y="92"/>
                    </a:cubicBezTo>
                    <a:cubicBezTo>
                      <a:pt x="2618" y="69"/>
                      <a:pt x="1383" y="35"/>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4218883" y="3144070"/>
                <a:ext cx="90949" cy="80343"/>
              </a:xfrm>
              <a:custGeom>
                <a:avLst/>
                <a:gdLst/>
                <a:ahLst/>
                <a:cxnLst/>
                <a:rect l="l" t="t" r="r" b="b"/>
                <a:pathLst>
                  <a:path w="2641" h="2333" extrusionOk="0">
                    <a:moveTo>
                      <a:pt x="2641" y="0"/>
                    </a:moveTo>
                    <a:lnTo>
                      <a:pt x="2641" y="0"/>
                    </a:lnTo>
                    <a:cubicBezTo>
                      <a:pt x="1967" y="286"/>
                      <a:pt x="1372" y="720"/>
                      <a:pt x="892" y="1281"/>
                    </a:cubicBezTo>
                    <a:cubicBezTo>
                      <a:pt x="572" y="1635"/>
                      <a:pt x="275" y="1978"/>
                      <a:pt x="0" y="2275"/>
                    </a:cubicBezTo>
                    <a:cubicBezTo>
                      <a:pt x="583" y="2298"/>
                      <a:pt x="1361" y="2310"/>
                      <a:pt x="2298" y="2332"/>
                    </a:cubicBezTo>
                    <a:cubicBezTo>
                      <a:pt x="2344" y="2012"/>
                      <a:pt x="2389" y="1704"/>
                      <a:pt x="2424" y="1418"/>
                    </a:cubicBezTo>
                    <a:cubicBezTo>
                      <a:pt x="2515" y="846"/>
                      <a:pt x="2584" y="366"/>
                      <a:pt x="26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4177144" y="3340920"/>
                <a:ext cx="105930" cy="83476"/>
              </a:xfrm>
              <a:custGeom>
                <a:avLst/>
                <a:gdLst/>
                <a:ahLst/>
                <a:cxnLst/>
                <a:rect l="l" t="t" r="r" b="b"/>
                <a:pathLst>
                  <a:path w="3076" h="2424" extrusionOk="0">
                    <a:moveTo>
                      <a:pt x="0" y="0"/>
                    </a:moveTo>
                    <a:lnTo>
                      <a:pt x="1967" y="2230"/>
                    </a:lnTo>
                    <a:lnTo>
                      <a:pt x="2138" y="2424"/>
                    </a:lnTo>
                    <a:lnTo>
                      <a:pt x="2893" y="1635"/>
                    </a:lnTo>
                    <a:cubicBezTo>
                      <a:pt x="2916" y="1475"/>
                      <a:pt x="2927" y="1326"/>
                      <a:pt x="2950" y="1178"/>
                    </a:cubicBezTo>
                    <a:cubicBezTo>
                      <a:pt x="2984" y="812"/>
                      <a:pt x="3030" y="446"/>
                      <a:pt x="3076" y="92"/>
                    </a:cubicBezTo>
                    <a:cubicBezTo>
                      <a:pt x="1830" y="57"/>
                      <a:pt x="778" y="23"/>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4144083" y="3223967"/>
                <a:ext cx="153970" cy="117363"/>
              </a:xfrm>
              <a:custGeom>
                <a:avLst/>
                <a:gdLst/>
                <a:ahLst/>
                <a:cxnLst/>
                <a:rect l="l" t="t" r="r" b="b"/>
                <a:pathLst>
                  <a:path w="4471" h="3408" extrusionOk="0">
                    <a:moveTo>
                      <a:pt x="2138" y="1"/>
                    </a:moveTo>
                    <a:cubicBezTo>
                      <a:pt x="1075" y="1190"/>
                      <a:pt x="332" y="1956"/>
                      <a:pt x="92" y="2207"/>
                    </a:cubicBezTo>
                    <a:lnTo>
                      <a:pt x="0" y="2299"/>
                    </a:lnTo>
                    <a:lnTo>
                      <a:pt x="915" y="3339"/>
                    </a:lnTo>
                    <a:cubicBezTo>
                      <a:pt x="1692" y="3362"/>
                      <a:pt x="2767" y="3385"/>
                      <a:pt x="4047" y="3408"/>
                    </a:cubicBezTo>
                    <a:cubicBezTo>
                      <a:pt x="4184" y="2184"/>
                      <a:pt x="4333" y="1053"/>
                      <a:pt x="4470" y="81"/>
                    </a:cubicBezTo>
                    <a:cubicBezTo>
                      <a:pt x="3510" y="58"/>
                      <a:pt x="2721" y="24"/>
                      <a:pt x="213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4286590" y="3226722"/>
                <a:ext cx="113403" cy="117363"/>
              </a:xfrm>
              <a:custGeom>
                <a:avLst/>
                <a:gdLst/>
                <a:ahLst/>
                <a:cxnLst/>
                <a:rect l="l" t="t" r="r" b="b"/>
                <a:pathLst>
                  <a:path w="3293" h="3408" extrusionOk="0">
                    <a:moveTo>
                      <a:pt x="412" y="1"/>
                    </a:moveTo>
                    <a:cubicBezTo>
                      <a:pt x="286" y="973"/>
                      <a:pt x="149" y="2104"/>
                      <a:pt x="1" y="3339"/>
                    </a:cubicBezTo>
                    <a:lnTo>
                      <a:pt x="3156" y="3408"/>
                    </a:lnTo>
                    <a:cubicBezTo>
                      <a:pt x="3179" y="3076"/>
                      <a:pt x="3190" y="2733"/>
                      <a:pt x="3201" y="2413"/>
                    </a:cubicBezTo>
                    <a:cubicBezTo>
                      <a:pt x="3236" y="1556"/>
                      <a:pt x="3270" y="767"/>
                      <a:pt x="3293" y="81"/>
                    </a:cubicBezTo>
                    <a:cubicBezTo>
                      <a:pt x="2230" y="58"/>
                      <a:pt x="1258" y="24"/>
                      <a:pt x="41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4521254" y="3864937"/>
                <a:ext cx="4339" cy="122460"/>
              </a:xfrm>
              <a:custGeom>
                <a:avLst/>
                <a:gdLst/>
                <a:ahLst/>
                <a:cxnLst/>
                <a:rect l="l" t="t" r="r" b="b"/>
                <a:pathLst>
                  <a:path w="126" h="3556" extrusionOk="0">
                    <a:moveTo>
                      <a:pt x="23" y="0"/>
                    </a:moveTo>
                    <a:cubicBezTo>
                      <a:pt x="11" y="1224"/>
                      <a:pt x="0" y="2413"/>
                      <a:pt x="0" y="3556"/>
                    </a:cubicBezTo>
                    <a:lnTo>
                      <a:pt x="91" y="3556"/>
                    </a:lnTo>
                    <a:cubicBezTo>
                      <a:pt x="103" y="2424"/>
                      <a:pt x="103" y="1224"/>
                      <a:pt x="1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4531482" y="3463349"/>
                <a:ext cx="3582" cy="20904"/>
              </a:xfrm>
              <a:custGeom>
                <a:avLst/>
                <a:gdLst/>
                <a:ahLst/>
                <a:cxnLst/>
                <a:rect l="l" t="t" r="r" b="b"/>
                <a:pathLst>
                  <a:path w="104" h="607" extrusionOk="0">
                    <a:moveTo>
                      <a:pt x="103" y="1"/>
                    </a:moveTo>
                    <a:cubicBezTo>
                      <a:pt x="80" y="12"/>
                      <a:pt x="46" y="24"/>
                      <a:pt x="23" y="35"/>
                    </a:cubicBezTo>
                    <a:cubicBezTo>
                      <a:pt x="23" y="218"/>
                      <a:pt x="12" y="412"/>
                      <a:pt x="0" y="607"/>
                    </a:cubicBezTo>
                    <a:lnTo>
                      <a:pt x="80" y="607"/>
                    </a:lnTo>
                    <a:cubicBezTo>
                      <a:pt x="80" y="401"/>
                      <a:pt x="103" y="195"/>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4527522" y="3487387"/>
                <a:ext cx="6750" cy="122460"/>
              </a:xfrm>
              <a:custGeom>
                <a:avLst/>
                <a:gdLst/>
                <a:ahLst/>
                <a:cxnLst/>
                <a:rect l="l" t="t" r="r" b="b"/>
                <a:pathLst>
                  <a:path w="196" h="3556" extrusionOk="0">
                    <a:moveTo>
                      <a:pt x="115" y="0"/>
                    </a:moveTo>
                    <a:cubicBezTo>
                      <a:pt x="70" y="1132"/>
                      <a:pt x="35" y="2321"/>
                      <a:pt x="1" y="3555"/>
                    </a:cubicBezTo>
                    <a:lnTo>
                      <a:pt x="92" y="3555"/>
                    </a:lnTo>
                    <a:cubicBezTo>
                      <a:pt x="127" y="2321"/>
                      <a:pt x="161" y="1132"/>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4524388" y="3613364"/>
                <a:ext cx="6336" cy="122460"/>
              </a:xfrm>
              <a:custGeom>
                <a:avLst/>
                <a:gdLst/>
                <a:ahLst/>
                <a:cxnLst/>
                <a:rect l="l" t="t" r="r" b="b"/>
                <a:pathLst>
                  <a:path w="184" h="3556" extrusionOk="0">
                    <a:moveTo>
                      <a:pt x="81" y="0"/>
                    </a:moveTo>
                    <a:cubicBezTo>
                      <a:pt x="46" y="1144"/>
                      <a:pt x="23" y="2332"/>
                      <a:pt x="0" y="3556"/>
                    </a:cubicBezTo>
                    <a:lnTo>
                      <a:pt x="103" y="3556"/>
                    </a:lnTo>
                    <a:cubicBezTo>
                      <a:pt x="126" y="2332"/>
                      <a:pt x="149" y="114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4542881" y="3134599"/>
                <a:ext cx="6336" cy="96115"/>
              </a:xfrm>
              <a:custGeom>
                <a:avLst/>
                <a:gdLst/>
                <a:ahLst/>
                <a:cxnLst/>
                <a:rect l="l" t="t" r="r" b="b"/>
                <a:pathLst>
                  <a:path w="184" h="2791" extrusionOk="0">
                    <a:moveTo>
                      <a:pt x="184" y="1"/>
                    </a:moveTo>
                    <a:cubicBezTo>
                      <a:pt x="184" y="1"/>
                      <a:pt x="184" y="35"/>
                      <a:pt x="172" y="92"/>
                    </a:cubicBezTo>
                    <a:cubicBezTo>
                      <a:pt x="161" y="161"/>
                      <a:pt x="161" y="264"/>
                      <a:pt x="149" y="390"/>
                    </a:cubicBezTo>
                    <a:cubicBezTo>
                      <a:pt x="138" y="653"/>
                      <a:pt x="115" y="1030"/>
                      <a:pt x="81" y="1521"/>
                    </a:cubicBezTo>
                    <a:cubicBezTo>
                      <a:pt x="58" y="1887"/>
                      <a:pt x="35" y="2310"/>
                      <a:pt x="1" y="2790"/>
                    </a:cubicBezTo>
                    <a:lnTo>
                      <a:pt x="58" y="2790"/>
                    </a:lnTo>
                    <a:cubicBezTo>
                      <a:pt x="81" y="2310"/>
                      <a:pt x="104" y="1887"/>
                      <a:pt x="115" y="1521"/>
                    </a:cubicBezTo>
                    <a:cubicBezTo>
                      <a:pt x="138" y="1030"/>
                      <a:pt x="161" y="641"/>
                      <a:pt x="172" y="378"/>
                    </a:cubicBezTo>
                    <a:cubicBezTo>
                      <a:pt x="172" y="252"/>
                      <a:pt x="184" y="161"/>
                      <a:pt x="184" y="92"/>
                    </a:cubicBezTo>
                    <a:cubicBezTo>
                      <a:pt x="184" y="35"/>
                      <a:pt x="184" y="1"/>
                      <a:pt x="1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4536992" y="3233438"/>
                <a:ext cx="7886" cy="114608"/>
              </a:xfrm>
              <a:custGeom>
                <a:avLst/>
                <a:gdLst/>
                <a:ahLst/>
                <a:cxnLst/>
                <a:rect l="l" t="t" r="r" b="b"/>
                <a:pathLst>
                  <a:path w="229" h="3328" extrusionOk="0">
                    <a:moveTo>
                      <a:pt x="172" y="0"/>
                    </a:moveTo>
                    <a:cubicBezTo>
                      <a:pt x="126" y="789"/>
                      <a:pt x="80" y="1727"/>
                      <a:pt x="35" y="2778"/>
                    </a:cubicBezTo>
                    <a:cubicBezTo>
                      <a:pt x="23" y="2961"/>
                      <a:pt x="23" y="3144"/>
                      <a:pt x="0" y="3327"/>
                    </a:cubicBezTo>
                    <a:lnTo>
                      <a:pt x="80" y="3327"/>
                    </a:lnTo>
                    <a:cubicBezTo>
                      <a:pt x="80" y="3144"/>
                      <a:pt x="92" y="2961"/>
                      <a:pt x="92" y="2790"/>
                    </a:cubicBezTo>
                    <a:cubicBezTo>
                      <a:pt x="149" y="1727"/>
                      <a:pt x="183" y="7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4522425" y="3738961"/>
                <a:ext cx="5131" cy="122839"/>
              </a:xfrm>
              <a:custGeom>
                <a:avLst/>
                <a:gdLst/>
                <a:ahLst/>
                <a:cxnLst/>
                <a:rect l="l" t="t" r="r" b="b"/>
                <a:pathLst>
                  <a:path w="149" h="3567" extrusionOk="0">
                    <a:moveTo>
                      <a:pt x="57" y="0"/>
                    </a:moveTo>
                    <a:cubicBezTo>
                      <a:pt x="46" y="606"/>
                      <a:pt x="35" y="1212"/>
                      <a:pt x="23" y="1818"/>
                    </a:cubicBezTo>
                    <a:cubicBezTo>
                      <a:pt x="12" y="2412"/>
                      <a:pt x="0" y="2995"/>
                      <a:pt x="0" y="3567"/>
                    </a:cubicBezTo>
                    <a:lnTo>
                      <a:pt x="92" y="3567"/>
                    </a:lnTo>
                    <a:cubicBezTo>
                      <a:pt x="92" y="2995"/>
                      <a:pt x="103" y="2412"/>
                      <a:pt x="115" y="1818"/>
                    </a:cubicBezTo>
                    <a:cubicBezTo>
                      <a:pt x="126" y="1212"/>
                      <a:pt x="138" y="606"/>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4532274" y="3351149"/>
                <a:ext cx="7094" cy="110269"/>
              </a:xfrm>
              <a:custGeom>
                <a:avLst/>
                <a:gdLst/>
                <a:ahLst/>
                <a:cxnLst/>
                <a:rect l="l" t="t" r="r" b="b"/>
                <a:pathLst>
                  <a:path w="206" h="3202" extrusionOk="0">
                    <a:moveTo>
                      <a:pt x="137" y="1"/>
                    </a:moveTo>
                    <a:cubicBezTo>
                      <a:pt x="92" y="984"/>
                      <a:pt x="46" y="2058"/>
                      <a:pt x="0" y="3202"/>
                    </a:cubicBezTo>
                    <a:lnTo>
                      <a:pt x="80" y="3190"/>
                    </a:lnTo>
                    <a:cubicBezTo>
                      <a:pt x="126" y="2047"/>
                      <a:pt x="172" y="984"/>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4521254" y="3990535"/>
                <a:ext cx="3168" cy="122873"/>
              </a:xfrm>
              <a:custGeom>
                <a:avLst/>
                <a:gdLst/>
                <a:ahLst/>
                <a:cxnLst/>
                <a:rect l="l" t="t" r="r" b="b"/>
                <a:pathLst>
                  <a:path w="92" h="3568" extrusionOk="0">
                    <a:moveTo>
                      <a:pt x="0" y="0"/>
                    </a:moveTo>
                    <a:lnTo>
                      <a:pt x="0" y="3567"/>
                    </a:lnTo>
                    <a:lnTo>
                      <a:pt x="80" y="3567"/>
                    </a:lnTo>
                    <a:cubicBezTo>
                      <a:pt x="80" y="2447"/>
                      <a:pt x="91" y="1246"/>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4521254" y="4116511"/>
                <a:ext cx="3547" cy="122873"/>
              </a:xfrm>
              <a:custGeom>
                <a:avLst/>
                <a:gdLst/>
                <a:ahLst/>
                <a:cxnLst/>
                <a:rect l="l" t="t" r="r" b="b"/>
                <a:pathLst>
                  <a:path w="103" h="3568" extrusionOk="0">
                    <a:moveTo>
                      <a:pt x="0" y="0"/>
                    </a:moveTo>
                    <a:cubicBezTo>
                      <a:pt x="0" y="1281"/>
                      <a:pt x="23" y="2470"/>
                      <a:pt x="34" y="3567"/>
                    </a:cubicBezTo>
                    <a:lnTo>
                      <a:pt x="103" y="3567"/>
                    </a:lnTo>
                    <a:cubicBezTo>
                      <a:pt x="91" y="2481"/>
                      <a:pt x="91" y="1281"/>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4522425" y="4242487"/>
                <a:ext cx="4374" cy="123252"/>
              </a:xfrm>
              <a:custGeom>
                <a:avLst/>
                <a:gdLst/>
                <a:ahLst/>
                <a:cxnLst/>
                <a:rect l="l" t="t" r="r" b="b"/>
                <a:pathLst>
                  <a:path w="127" h="3579" extrusionOk="0">
                    <a:moveTo>
                      <a:pt x="0" y="1"/>
                    </a:moveTo>
                    <a:cubicBezTo>
                      <a:pt x="0" y="309"/>
                      <a:pt x="12" y="618"/>
                      <a:pt x="12" y="915"/>
                    </a:cubicBezTo>
                    <a:cubicBezTo>
                      <a:pt x="35" y="1921"/>
                      <a:pt x="46" y="2813"/>
                      <a:pt x="69" y="3579"/>
                    </a:cubicBezTo>
                    <a:lnTo>
                      <a:pt x="126" y="3579"/>
                    </a:lnTo>
                    <a:cubicBezTo>
                      <a:pt x="103" y="2813"/>
                      <a:pt x="92" y="1921"/>
                      <a:pt x="80" y="915"/>
                    </a:cubicBezTo>
                    <a:cubicBezTo>
                      <a:pt x="80" y="618"/>
                      <a:pt x="80" y="32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4653911" y="3627139"/>
                <a:ext cx="5166" cy="112611"/>
              </a:xfrm>
              <a:custGeom>
                <a:avLst/>
                <a:gdLst/>
                <a:ahLst/>
                <a:cxnLst/>
                <a:rect l="l" t="t" r="r" b="b"/>
                <a:pathLst>
                  <a:path w="150" h="3270" extrusionOk="0">
                    <a:moveTo>
                      <a:pt x="58" y="0"/>
                    </a:moveTo>
                    <a:cubicBezTo>
                      <a:pt x="35" y="1052"/>
                      <a:pt x="23" y="2150"/>
                      <a:pt x="1" y="3270"/>
                    </a:cubicBezTo>
                    <a:lnTo>
                      <a:pt x="104" y="3270"/>
                    </a:lnTo>
                    <a:cubicBezTo>
                      <a:pt x="126" y="2207"/>
                      <a:pt x="138" y="1178"/>
                      <a:pt x="149" y="183"/>
                    </a:cubicBezTo>
                    <a:cubicBezTo>
                      <a:pt x="115" y="126"/>
                      <a:pt x="81" y="69"/>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4652327" y="3742095"/>
                <a:ext cx="5166" cy="123252"/>
              </a:xfrm>
              <a:custGeom>
                <a:avLst/>
                <a:gdLst/>
                <a:ahLst/>
                <a:cxnLst/>
                <a:rect l="l" t="t" r="r" b="b"/>
                <a:pathLst>
                  <a:path w="150" h="3579" extrusionOk="0">
                    <a:moveTo>
                      <a:pt x="47" y="1"/>
                    </a:moveTo>
                    <a:cubicBezTo>
                      <a:pt x="35" y="744"/>
                      <a:pt x="24" y="1498"/>
                      <a:pt x="12" y="2276"/>
                    </a:cubicBezTo>
                    <a:cubicBezTo>
                      <a:pt x="12" y="2710"/>
                      <a:pt x="1" y="3144"/>
                      <a:pt x="1" y="3579"/>
                    </a:cubicBezTo>
                    <a:lnTo>
                      <a:pt x="92" y="3579"/>
                    </a:lnTo>
                    <a:cubicBezTo>
                      <a:pt x="92" y="3156"/>
                      <a:pt x="104" y="2710"/>
                      <a:pt x="115" y="2276"/>
                    </a:cubicBezTo>
                    <a:cubicBezTo>
                      <a:pt x="127" y="1510"/>
                      <a:pt x="138" y="755"/>
                      <a:pt x="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4657080" y="3237777"/>
                <a:ext cx="3168" cy="113781"/>
              </a:xfrm>
              <a:custGeom>
                <a:avLst/>
                <a:gdLst/>
                <a:ahLst/>
                <a:cxnLst/>
                <a:rect l="l" t="t" r="r" b="b"/>
                <a:pathLst>
                  <a:path w="92" h="3304" extrusionOk="0">
                    <a:moveTo>
                      <a:pt x="34" y="0"/>
                    </a:moveTo>
                    <a:cubicBezTo>
                      <a:pt x="34" y="103"/>
                      <a:pt x="23" y="206"/>
                      <a:pt x="0" y="309"/>
                    </a:cubicBezTo>
                    <a:lnTo>
                      <a:pt x="0" y="926"/>
                    </a:lnTo>
                    <a:cubicBezTo>
                      <a:pt x="12" y="1623"/>
                      <a:pt x="23" y="2412"/>
                      <a:pt x="23" y="3293"/>
                    </a:cubicBezTo>
                    <a:lnTo>
                      <a:pt x="23" y="3304"/>
                    </a:lnTo>
                    <a:lnTo>
                      <a:pt x="92" y="3304"/>
                    </a:lnTo>
                    <a:lnTo>
                      <a:pt x="92" y="3281"/>
                    </a:lnTo>
                    <a:cubicBezTo>
                      <a:pt x="92" y="2412"/>
                      <a:pt x="69" y="1623"/>
                      <a:pt x="57" y="926"/>
                    </a:cubicBezTo>
                    <a:cubicBezTo>
                      <a:pt x="57" y="595"/>
                      <a:pt x="57" y="286"/>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4657837" y="3354283"/>
                <a:ext cx="2411" cy="51243"/>
              </a:xfrm>
              <a:custGeom>
                <a:avLst/>
                <a:gdLst/>
                <a:ahLst/>
                <a:cxnLst/>
                <a:rect l="l" t="t" r="r" b="b"/>
                <a:pathLst>
                  <a:path w="70" h="1488" extrusionOk="0">
                    <a:moveTo>
                      <a:pt x="1" y="1"/>
                    </a:moveTo>
                    <a:cubicBezTo>
                      <a:pt x="1" y="470"/>
                      <a:pt x="1" y="961"/>
                      <a:pt x="1" y="1487"/>
                    </a:cubicBezTo>
                    <a:lnTo>
                      <a:pt x="70" y="1487"/>
                    </a:lnTo>
                    <a:cubicBezTo>
                      <a:pt x="70" y="973"/>
                      <a:pt x="70" y="470"/>
                      <a:pt x="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4655874" y="3160979"/>
                <a:ext cx="1997" cy="66568"/>
              </a:xfrm>
              <a:custGeom>
                <a:avLst/>
                <a:gdLst/>
                <a:ahLst/>
                <a:cxnLst/>
                <a:rect l="l" t="t" r="r" b="b"/>
                <a:pathLst>
                  <a:path w="58" h="1933" extrusionOk="0">
                    <a:moveTo>
                      <a:pt x="12" y="1"/>
                    </a:moveTo>
                    <a:lnTo>
                      <a:pt x="1" y="12"/>
                    </a:lnTo>
                    <a:lnTo>
                      <a:pt x="1" y="264"/>
                    </a:lnTo>
                    <a:cubicBezTo>
                      <a:pt x="1" y="527"/>
                      <a:pt x="1" y="904"/>
                      <a:pt x="12" y="1384"/>
                    </a:cubicBezTo>
                    <a:lnTo>
                      <a:pt x="12" y="1658"/>
                    </a:lnTo>
                    <a:cubicBezTo>
                      <a:pt x="35" y="1750"/>
                      <a:pt x="47" y="1841"/>
                      <a:pt x="58" y="1933"/>
                    </a:cubicBezTo>
                    <a:cubicBezTo>
                      <a:pt x="58" y="1739"/>
                      <a:pt x="47" y="1556"/>
                      <a:pt x="47" y="1384"/>
                    </a:cubicBezTo>
                    <a:cubicBezTo>
                      <a:pt x="35" y="904"/>
                      <a:pt x="24" y="527"/>
                      <a:pt x="24" y="264"/>
                    </a:cubicBezTo>
                    <a:cubicBezTo>
                      <a:pt x="24" y="149"/>
                      <a:pt x="24" y="69"/>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4650364" y="3868071"/>
                <a:ext cx="5544" cy="123286"/>
              </a:xfrm>
              <a:custGeom>
                <a:avLst/>
                <a:gdLst/>
                <a:ahLst/>
                <a:cxnLst/>
                <a:rect l="l" t="t" r="r" b="b"/>
                <a:pathLst>
                  <a:path w="161" h="3580" extrusionOk="0">
                    <a:moveTo>
                      <a:pt x="58" y="1"/>
                    </a:moveTo>
                    <a:cubicBezTo>
                      <a:pt x="35" y="1224"/>
                      <a:pt x="24" y="2424"/>
                      <a:pt x="1" y="3579"/>
                    </a:cubicBezTo>
                    <a:lnTo>
                      <a:pt x="104" y="3579"/>
                    </a:lnTo>
                    <a:cubicBezTo>
                      <a:pt x="115" y="2424"/>
                      <a:pt x="126" y="1224"/>
                      <a:pt x="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4648401" y="4119645"/>
                <a:ext cx="3582" cy="123286"/>
              </a:xfrm>
              <a:custGeom>
                <a:avLst/>
                <a:gdLst/>
                <a:ahLst/>
                <a:cxnLst/>
                <a:rect l="l" t="t" r="r" b="b"/>
                <a:pathLst>
                  <a:path w="104" h="3580" extrusionOk="0">
                    <a:moveTo>
                      <a:pt x="12" y="1"/>
                    </a:moveTo>
                    <a:cubicBezTo>
                      <a:pt x="12" y="1281"/>
                      <a:pt x="1" y="2482"/>
                      <a:pt x="12" y="3579"/>
                    </a:cubicBezTo>
                    <a:lnTo>
                      <a:pt x="92" y="3579"/>
                    </a:lnTo>
                    <a:cubicBezTo>
                      <a:pt x="81" y="2482"/>
                      <a:pt x="92" y="128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4648814" y="4245242"/>
                <a:ext cx="3168" cy="124457"/>
              </a:xfrm>
              <a:custGeom>
                <a:avLst/>
                <a:gdLst/>
                <a:ahLst/>
                <a:cxnLst/>
                <a:rect l="l" t="t" r="r" b="b"/>
                <a:pathLst>
                  <a:path w="92" h="3614" extrusionOk="0">
                    <a:moveTo>
                      <a:pt x="0" y="1"/>
                    </a:moveTo>
                    <a:cubicBezTo>
                      <a:pt x="0" y="447"/>
                      <a:pt x="0" y="881"/>
                      <a:pt x="11" y="1293"/>
                    </a:cubicBezTo>
                    <a:cubicBezTo>
                      <a:pt x="11" y="2150"/>
                      <a:pt x="23" y="2927"/>
                      <a:pt x="34" y="3613"/>
                    </a:cubicBezTo>
                    <a:lnTo>
                      <a:pt x="91" y="3613"/>
                    </a:lnTo>
                    <a:cubicBezTo>
                      <a:pt x="91" y="2927"/>
                      <a:pt x="69" y="2150"/>
                      <a:pt x="69" y="1293"/>
                    </a:cubicBezTo>
                    <a:cubicBezTo>
                      <a:pt x="69" y="881"/>
                      <a:pt x="69" y="447"/>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4649193" y="3993668"/>
                <a:ext cx="4374" cy="123665"/>
              </a:xfrm>
              <a:custGeom>
                <a:avLst/>
                <a:gdLst/>
                <a:ahLst/>
                <a:cxnLst/>
                <a:rect l="l" t="t" r="r" b="b"/>
                <a:pathLst>
                  <a:path w="127" h="3591" extrusionOk="0">
                    <a:moveTo>
                      <a:pt x="35" y="1"/>
                    </a:moveTo>
                    <a:cubicBezTo>
                      <a:pt x="23" y="847"/>
                      <a:pt x="12" y="1670"/>
                      <a:pt x="0" y="2470"/>
                    </a:cubicBezTo>
                    <a:cubicBezTo>
                      <a:pt x="0" y="2847"/>
                      <a:pt x="0" y="3225"/>
                      <a:pt x="0" y="3590"/>
                    </a:cubicBezTo>
                    <a:lnTo>
                      <a:pt x="80" y="3590"/>
                    </a:lnTo>
                    <a:cubicBezTo>
                      <a:pt x="80" y="3225"/>
                      <a:pt x="80" y="2847"/>
                      <a:pt x="92" y="2470"/>
                    </a:cubicBezTo>
                    <a:cubicBezTo>
                      <a:pt x="103" y="1670"/>
                      <a:pt x="115" y="847"/>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4370826" y="3861011"/>
                <a:ext cx="7542" cy="122460"/>
              </a:xfrm>
              <a:custGeom>
                <a:avLst/>
                <a:gdLst/>
                <a:ahLst/>
                <a:cxnLst/>
                <a:rect l="l" t="t" r="r" b="b"/>
                <a:pathLst>
                  <a:path w="219" h="3556" extrusionOk="0">
                    <a:moveTo>
                      <a:pt x="138" y="0"/>
                    </a:moveTo>
                    <a:cubicBezTo>
                      <a:pt x="92" y="1223"/>
                      <a:pt x="47" y="2412"/>
                      <a:pt x="1" y="3555"/>
                    </a:cubicBezTo>
                    <a:lnTo>
                      <a:pt x="92" y="3555"/>
                    </a:lnTo>
                    <a:cubicBezTo>
                      <a:pt x="127" y="2412"/>
                      <a:pt x="172" y="1223"/>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4395243" y="3229891"/>
                <a:ext cx="6336" cy="114195"/>
              </a:xfrm>
              <a:custGeom>
                <a:avLst/>
                <a:gdLst/>
                <a:ahLst/>
                <a:cxnLst/>
                <a:rect l="l" t="t" r="r" b="b"/>
                <a:pathLst>
                  <a:path w="184" h="3316" extrusionOk="0">
                    <a:moveTo>
                      <a:pt x="138" y="0"/>
                    </a:moveTo>
                    <a:cubicBezTo>
                      <a:pt x="104" y="686"/>
                      <a:pt x="69" y="1464"/>
                      <a:pt x="35" y="2321"/>
                    </a:cubicBezTo>
                    <a:cubicBezTo>
                      <a:pt x="24" y="2641"/>
                      <a:pt x="12" y="2984"/>
                      <a:pt x="1" y="3316"/>
                    </a:cubicBezTo>
                    <a:lnTo>
                      <a:pt x="69" y="3316"/>
                    </a:lnTo>
                    <a:cubicBezTo>
                      <a:pt x="81" y="2984"/>
                      <a:pt x="92" y="2641"/>
                      <a:pt x="104" y="2333"/>
                    </a:cubicBezTo>
                    <a:cubicBezTo>
                      <a:pt x="138" y="1475"/>
                      <a:pt x="161" y="686"/>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4380297" y="3609403"/>
                <a:ext cx="7507" cy="122494"/>
              </a:xfrm>
              <a:custGeom>
                <a:avLst/>
                <a:gdLst/>
                <a:ahLst/>
                <a:cxnLst/>
                <a:rect l="l" t="t" r="r" b="b"/>
                <a:pathLst>
                  <a:path w="218" h="3557" extrusionOk="0">
                    <a:moveTo>
                      <a:pt x="138" y="1"/>
                    </a:moveTo>
                    <a:cubicBezTo>
                      <a:pt x="92" y="1144"/>
                      <a:pt x="46" y="2333"/>
                      <a:pt x="0" y="3556"/>
                    </a:cubicBezTo>
                    <a:lnTo>
                      <a:pt x="92" y="3556"/>
                    </a:lnTo>
                    <a:cubicBezTo>
                      <a:pt x="138" y="2345"/>
                      <a:pt x="172" y="1144"/>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4385015" y="3483840"/>
                <a:ext cx="7507" cy="122460"/>
              </a:xfrm>
              <a:custGeom>
                <a:avLst/>
                <a:gdLst/>
                <a:ahLst/>
                <a:cxnLst/>
                <a:rect l="l" t="t" r="r" b="b"/>
                <a:pathLst>
                  <a:path w="218" h="3556" extrusionOk="0">
                    <a:moveTo>
                      <a:pt x="149" y="0"/>
                    </a:moveTo>
                    <a:cubicBezTo>
                      <a:pt x="103" y="1120"/>
                      <a:pt x="58" y="2309"/>
                      <a:pt x="1" y="3556"/>
                    </a:cubicBezTo>
                    <a:lnTo>
                      <a:pt x="81" y="3556"/>
                    </a:lnTo>
                    <a:cubicBezTo>
                      <a:pt x="126" y="2309"/>
                      <a:pt x="172" y="112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4399961" y="3125163"/>
                <a:ext cx="5166" cy="101591"/>
              </a:xfrm>
              <a:custGeom>
                <a:avLst/>
                <a:gdLst/>
                <a:ahLst/>
                <a:cxnLst/>
                <a:rect l="l" t="t" r="r" b="b"/>
                <a:pathLst>
                  <a:path w="150" h="2950" extrusionOk="0">
                    <a:moveTo>
                      <a:pt x="138" y="1"/>
                    </a:moveTo>
                    <a:cubicBezTo>
                      <a:pt x="138" y="46"/>
                      <a:pt x="138" y="103"/>
                      <a:pt x="127" y="161"/>
                    </a:cubicBezTo>
                    <a:cubicBezTo>
                      <a:pt x="115" y="412"/>
                      <a:pt x="92" y="789"/>
                      <a:pt x="70" y="1269"/>
                    </a:cubicBezTo>
                    <a:cubicBezTo>
                      <a:pt x="58" y="1738"/>
                      <a:pt x="35" y="2298"/>
                      <a:pt x="1" y="2950"/>
                    </a:cubicBezTo>
                    <a:lnTo>
                      <a:pt x="58" y="2950"/>
                    </a:lnTo>
                    <a:cubicBezTo>
                      <a:pt x="70" y="2298"/>
                      <a:pt x="92" y="1738"/>
                      <a:pt x="115" y="1269"/>
                    </a:cubicBezTo>
                    <a:cubicBezTo>
                      <a:pt x="127" y="801"/>
                      <a:pt x="138" y="412"/>
                      <a:pt x="150" y="149"/>
                    </a:cubicBezTo>
                    <a:lnTo>
                      <a:pt x="1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4390146" y="3347223"/>
                <a:ext cx="7507" cy="133101"/>
              </a:xfrm>
              <a:custGeom>
                <a:avLst/>
                <a:gdLst/>
                <a:ahLst/>
                <a:cxnLst/>
                <a:rect l="l" t="t" r="r" b="b"/>
                <a:pathLst>
                  <a:path w="218" h="3865" extrusionOk="0">
                    <a:moveTo>
                      <a:pt x="217" y="0"/>
                    </a:moveTo>
                    <a:lnTo>
                      <a:pt x="149" y="12"/>
                    </a:lnTo>
                    <a:cubicBezTo>
                      <a:pt x="103" y="1178"/>
                      <a:pt x="57" y="2481"/>
                      <a:pt x="0" y="3864"/>
                    </a:cubicBezTo>
                    <a:lnTo>
                      <a:pt x="80" y="3864"/>
                    </a:lnTo>
                    <a:cubicBezTo>
                      <a:pt x="126" y="2470"/>
                      <a:pt x="172" y="1178"/>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4375579" y="3735414"/>
                <a:ext cx="7886" cy="122460"/>
              </a:xfrm>
              <a:custGeom>
                <a:avLst/>
                <a:gdLst/>
                <a:ahLst/>
                <a:cxnLst/>
                <a:rect l="l" t="t" r="r" b="b"/>
                <a:pathLst>
                  <a:path w="229" h="3556" extrusionOk="0">
                    <a:moveTo>
                      <a:pt x="137" y="0"/>
                    </a:moveTo>
                    <a:cubicBezTo>
                      <a:pt x="114" y="389"/>
                      <a:pt x="103" y="778"/>
                      <a:pt x="92" y="1178"/>
                    </a:cubicBezTo>
                    <a:cubicBezTo>
                      <a:pt x="57" y="1978"/>
                      <a:pt x="34" y="2778"/>
                      <a:pt x="0" y="3556"/>
                    </a:cubicBezTo>
                    <a:lnTo>
                      <a:pt x="92" y="3556"/>
                    </a:lnTo>
                    <a:cubicBezTo>
                      <a:pt x="114" y="2778"/>
                      <a:pt x="149" y="1978"/>
                      <a:pt x="183" y="1178"/>
                    </a:cubicBezTo>
                    <a:cubicBezTo>
                      <a:pt x="195" y="778"/>
                      <a:pt x="206" y="3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4357464" y="4238182"/>
                <a:ext cx="6336" cy="123252"/>
              </a:xfrm>
              <a:custGeom>
                <a:avLst/>
                <a:gdLst/>
                <a:ahLst/>
                <a:cxnLst/>
                <a:rect l="l" t="t" r="r" b="b"/>
                <a:pathLst>
                  <a:path w="184" h="3579" extrusionOk="0">
                    <a:moveTo>
                      <a:pt x="126" y="0"/>
                    </a:moveTo>
                    <a:lnTo>
                      <a:pt x="126" y="103"/>
                    </a:lnTo>
                    <a:cubicBezTo>
                      <a:pt x="69" y="1486"/>
                      <a:pt x="35" y="2675"/>
                      <a:pt x="0" y="3578"/>
                    </a:cubicBezTo>
                    <a:lnTo>
                      <a:pt x="46" y="3578"/>
                    </a:lnTo>
                    <a:cubicBezTo>
                      <a:pt x="80" y="2664"/>
                      <a:pt x="126" y="1486"/>
                      <a:pt x="183" y="103"/>
                    </a:cubicBezTo>
                    <a:cubicBezTo>
                      <a:pt x="183" y="69"/>
                      <a:pt x="183" y="3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4361803" y="4112171"/>
                <a:ext cx="7094" cy="122873"/>
              </a:xfrm>
              <a:custGeom>
                <a:avLst/>
                <a:gdLst/>
                <a:ahLst/>
                <a:cxnLst/>
                <a:rect l="l" t="t" r="r" b="b"/>
                <a:pathLst>
                  <a:path w="206" h="3568" extrusionOk="0">
                    <a:moveTo>
                      <a:pt x="126" y="1"/>
                    </a:moveTo>
                    <a:cubicBezTo>
                      <a:pt x="80" y="1293"/>
                      <a:pt x="34" y="2493"/>
                      <a:pt x="0" y="3568"/>
                    </a:cubicBezTo>
                    <a:lnTo>
                      <a:pt x="69" y="3568"/>
                    </a:lnTo>
                    <a:cubicBezTo>
                      <a:pt x="103" y="2493"/>
                      <a:pt x="149" y="1304"/>
                      <a:pt x="206" y="12"/>
                    </a:cubicBezTo>
                    <a:lnTo>
                      <a:pt x="12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4366521" y="3986574"/>
                <a:ext cx="7507" cy="122494"/>
              </a:xfrm>
              <a:custGeom>
                <a:avLst/>
                <a:gdLst/>
                <a:ahLst/>
                <a:cxnLst/>
                <a:rect l="l" t="t" r="r" b="b"/>
                <a:pathLst>
                  <a:path w="218" h="3557" extrusionOk="0">
                    <a:moveTo>
                      <a:pt x="126" y="1"/>
                    </a:moveTo>
                    <a:cubicBezTo>
                      <a:pt x="80" y="1247"/>
                      <a:pt x="35" y="2436"/>
                      <a:pt x="0" y="3556"/>
                    </a:cubicBezTo>
                    <a:lnTo>
                      <a:pt x="69" y="3556"/>
                    </a:lnTo>
                    <a:cubicBezTo>
                      <a:pt x="115" y="2447"/>
                      <a:pt x="160" y="1247"/>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4298023" y="3143278"/>
                <a:ext cx="13396" cy="81135"/>
              </a:xfrm>
              <a:custGeom>
                <a:avLst/>
                <a:gdLst/>
                <a:ahLst/>
                <a:cxnLst/>
                <a:rect l="l" t="t" r="r" b="b"/>
                <a:pathLst>
                  <a:path w="389" h="2356" extrusionOk="0">
                    <a:moveTo>
                      <a:pt x="389" y="0"/>
                    </a:moveTo>
                    <a:lnTo>
                      <a:pt x="343" y="23"/>
                    </a:lnTo>
                    <a:cubicBezTo>
                      <a:pt x="286" y="389"/>
                      <a:pt x="206" y="869"/>
                      <a:pt x="126" y="1441"/>
                    </a:cubicBezTo>
                    <a:cubicBezTo>
                      <a:pt x="103" y="1727"/>
                      <a:pt x="46" y="2035"/>
                      <a:pt x="0" y="2355"/>
                    </a:cubicBezTo>
                    <a:lnTo>
                      <a:pt x="80" y="2355"/>
                    </a:lnTo>
                    <a:cubicBezTo>
                      <a:pt x="126" y="2035"/>
                      <a:pt x="160" y="1727"/>
                      <a:pt x="194" y="1452"/>
                    </a:cubicBezTo>
                    <a:cubicBezTo>
                      <a:pt x="274" y="869"/>
                      <a:pt x="343" y="378"/>
                      <a:pt x="3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4276740" y="3344468"/>
                <a:ext cx="9505" cy="71286"/>
              </a:xfrm>
              <a:custGeom>
                <a:avLst/>
                <a:gdLst/>
                <a:ahLst/>
                <a:cxnLst/>
                <a:rect l="l" t="t" r="r" b="b"/>
                <a:pathLst>
                  <a:path w="276" h="2070" extrusionOk="0">
                    <a:moveTo>
                      <a:pt x="184" y="0"/>
                    </a:moveTo>
                    <a:cubicBezTo>
                      <a:pt x="138" y="355"/>
                      <a:pt x="92" y="709"/>
                      <a:pt x="58" y="1075"/>
                    </a:cubicBezTo>
                    <a:cubicBezTo>
                      <a:pt x="35" y="1223"/>
                      <a:pt x="24" y="1372"/>
                      <a:pt x="1" y="1521"/>
                    </a:cubicBezTo>
                    <a:lnTo>
                      <a:pt x="24" y="1509"/>
                    </a:lnTo>
                    <a:cubicBezTo>
                      <a:pt x="24" y="1509"/>
                      <a:pt x="24" y="1738"/>
                      <a:pt x="46" y="2069"/>
                    </a:cubicBezTo>
                    <a:cubicBezTo>
                      <a:pt x="81" y="1749"/>
                      <a:pt x="115" y="1418"/>
                      <a:pt x="149" y="1086"/>
                    </a:cubicBezTo>
                    <a:cubicBezTo>
                      <a:pt x="195" y="720"/>
                      <a:pt x="229" y="355"/>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4283042" y="3226722"/>
                <a:ext cx="17357" cy="114608"/>
              </a:xfrm>
              <a:custGeom>
                <a:avLst/>
                <a:gdLst/>
                <a:ahLst/>
                <a:cxnLst/>
                <a:rect l="l" t="t" r="r" b="b"/>
                <a:pathLst>
                  <a:path w="504" h="3328" extrusionOk="0">
                    <a:moveTo>
                      <a:pt x="435" y="1"/>
                    </a:moveTo>
                    <a:cubicBezTo>
                      <a:pt x="298" y="973"/>
                      <a:pt x="149" y="2104"/>
                      <a:pt x="1" y="3328"/>
                    </a:cubicBezTo>
                    <a:lnTo>
                      <a:pt x="104" y="3328"/>
                    </a:lnTo>
                    <a:cubicBezTo>
                      <a:pt x="252" y="2104"/>
                      <a:pt x="389" y="973"/>
                      <a:pt x="5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4658629" y="3233817"/>
                <a:ext cx="82340" cy="4752"/>
              </a:xfrm>
              <a:custGeom>
                <a:avLst/>
                <a:gdLst/>
                <a:ahLst/>
                <a:cxnLst/>
                <a:rect l="l" t="t" r="r" b="b"/>
                <a:pathLst>
                  <a:path w="2391" h="138" extrusionOk="0">
                    <a:moveTo>
                      <a:pt x="1" y="1"/>
                    </a:moveTo>
                    <a:cubicBezTo>
                      <a:pt x="1" y="24"/>
                      <a:pt x="1" y="58"/>
                      <a:pt x="1" y="81"/>
                    </a:cubicBezTo>
                    <a:lnTo>
                      <a:pt x="2390" y="138"/>
                    </a:lnTo>
                    <a:cubicBezTo>
                      <a:pt x="2379" y="115"/>
                      <a:pt x="2367" y="92"/>
                      <a:pt x="2367" y="69"/>
                    </a:cubicBezTo>
                    <a:cubicBezTo>
                      <a:pt x="1658" y="46"/>
                      <a:pt x="870" y="2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4217678" y="3222796"/>
                <a:ext cx="372476" cy="11847"/>
              </a:xfrm>
              <a:custGeom>
                <a:avLst/>
                <a:gdLst/>
                <a:ahLst/>
                <a:cxnLst/>
                <a:rect l="l" t="t" r="r" b="b"/>
                <a:pathLst>
                  <a:path w="10816" h="344" extrusionOk="0">
                    <a:moveTo>
                      <a:pt x="35" y="1"/>
                    </a:moveTo>
                    <a:lnTo>
                      <a:pt x="1" y="46"/>
                    </a:lnTo>
                    <a:cubicBezTo>
                      <a:pt x="572" y="58"/>
                      <a:pt x="1373" y="92"/>
                      <a:pt x="2333" y="115"/>
                    </a:cubicBezTo>
                    <a:lnTo>
                      <a:pt x="2402" y="115"/>
                    </a:lnTo>
                    <a:cubicBezTo>
                      <a:pt x="3259" y="149"/>
                      <a:pt x="4231" y="172"/>
                      <a:pt x="5294" y="206"/>
                    </a:cubicBezTo>
                    <a:lnTo>
                      <a:pt x="5340" y="206"/>
                    </a:lnTo>
                    <a:cubicBezTo>
                      <a:pt x="6369" y="229"/>
                      <a:pt x="7466" y="264"/>
                      <a:pt x="8621" y="298"/>
                    </a:cubicBezTo>
                    <a:lnTo>
                      <a:pt x="9444" y="309"/>
                    </a:lnTo>
                    <a:lnTo>
                      <a:pt x="9501" y="309"/>
                    </a:lnTo>
                    <a:lnTo>
                      <a:pt x="10804" y="344"/>
                    </a:lnTo>
                    <a:cubicBezTo>
                      <a:pt x="10804" y="321"/>
                      <a:pt x="10804" y="286"/>
                      <a:pt x="10816" y="252"/>
                    </a:cubicBezTo>
                    <a:lnTo>
                      <a:pt x="9501" y="218"/>
                    </a:lnTo>
                    <a:lnTo>
                      <a:pt x="9455" y="218"/>
                    </a:lnTo>
                    <a:lnTo>
                      <a:pt x="8621" y="195"/>
                    </a:lnTo>
                    <a:cubicBezTo>
                      <a:pt x="7477" y="172"/>
                      <a:pt x="6369" y="138"/>
                      <a:pt x="5351" y="115"/>
                    </a:cubicBezTo>
                    <a:lnTo>
                      <a:pt x="5294" y="115"/>
                    </a:lnTo>
                    <a:cubicBezTo>
                      <a:pt x="4242" y="92"/>
                      <a:pt x="3270" y="69"/>
                      <a:pt x="2413" y="46"/>
                    </a:cubicBezTo>
                    <a:lnTo>
                      <a:pt x="2333" y="46"/>
                    </a:lnTo>
                    <a:cubicBezTo>
                      <a:pt x="1396" y="24"/>
                      <a:pt x="618" y="12"/>
                      <a:pt x="3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175560" y="3339336"/>
                <a:ext cx="407912" cy="12639"/>
              </a:xfrm>
              <a:custGeom>
                <a:avLst/>
                <a:gdLst/>
                <a:ahLst/>
                <a:cxnLst/>
                <a:rect l="l" t="t" r="r" b="b"/>
                <a:pathLst>
                  <a:path w="11845" h="367" extrusionOk="0">
                    <a:moveTo>
                      <a:pt x="1" y="1"/>
                    </a:moveTo>
                    <a:lnTo>
                      <a:pt x="46" y="46"/>
                    </a:lnTo>
                    <a:cubicBezTo>
                      <a:pt x="824" y="69"/>
                      <a:pt x="1876" y="103"/>
                      <a:pt x="3122" y="149"/>
                    </a:cubicBezTo>
                    <a:lnTo>
                      <a:pt x="3213" y="149"/>
                    </a:lnTo>
                    <a:lnTo>
                      <a:pt x="6380" y="229"/>
                    </a:lnTo>
                    <a:lnTo>
                      <a:pt x="6448" y="229"/>
                    </a:lnTo>
                    <a:lnTo>
                      <a:pt x="8289" y="286"/>
                    </a:lnTo>
                    <a:lnTo>
                      <a:pt x="10495" y="344"/>
                    </a:lnTo>
                    <a:lnTo>
                      <a:pt x="10564" y="344"/>
                    </a:lnTo>
                    <a:lnTo>
                      <a:pt x="11604" y="366"/>
                    </a:lnTo>
                    <a:cubicBezTo>
                      <a:pt x="11684" y="332"/>
                      <a:pt x="11764" y="309"/>
                      <a:pt x="11844" y="286"/>
                    </a:cubicBezTo>
                    <a:lnTo>
                      <a:pt x="10575" y="252"/>
                    </a:lnTo>
                    <a:lnTo>
                      <a:pt x="10495" y="252"/>
                    </a:lnTo>
                    <a:lnTo>
                      <a:pt x="8289" y="195"/>
                    </a:lnTo>
                    <a:lnTo>
                      <a:pt x="6448" y="149"/>
                    </a:lnTo>
                    <a:lnTo>
                      <a:pt x="6380" y="149"/>
                    </a:lnTo>
                    <a:lnTo>
                      <a:pt x="3225" y="69"/>
                    </a:lnTo>
                    <a:lnTo>
                      <a:pt x="3133" y="69"/>
                    </a:lnTo>
                    <a:cubicBezTo>
                      <a:pt x="1864" y="35"/>
                      <a:pt x="789" y="12"/>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596812" y="3350357"/>
                <a:ext cx="6750" cy="2411"/>
              </a:xfrm>
              <a:custGeom>
                <a:avLst/>
                <a:gdLst/>
                <a:ahLst/>
                <a:cxnLst/>
                <a:rect l="l" t="t" r="r" b="b"/>
                <a:pathLst>
                  <a:path w="196" h="70" extrusionOk="0">
                    <a:moveTo>
                      <a:pt x="1" y="1"/>
                    </a:moveTo>
                    <a:lnTo>
                      <a:pt x="1" y="1"/>
                    </a:lnTo>
                    <a:cubicBezTo>
                      <a:pt x="24" y="24"/>
                      <a:pt x="47" y="46"/>
                      <a:pt x="58" y="69"/>
                    </a:cubicBezTo>
                    <a:lnTo>
                      <a:pt x="195" y="69"/>
                    </a:lnTo>
                    <a:cubicBezTo>
                      <a:pt x="127" y="58"/>
                      <a:pt x="58" y="3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4609830" y="3350357"/>
                <a:ext cx="151215" cy="5958"/>
              </a:xfrm>
              <a:custGeom>
                <a:avLst/>
                <a:gdLst/>
                <a:ahLst/>
                <a:cxnLst/>
                <a:rect l="l" t="t" r="r" b="b"/>
                <a:pathLst>
                  <a:path w="4391" h="173" extrusionOk="0">
                    <a:moveTo>
                      <a:pt x="240" y="1"/>
                    </a:moveTo>
                    <a:cubicBezTo>
                      <a:pt x="195" y="24"/>
                      <a:pt x="137" y="46"/>
                      <a:pt x="80" y="58"/>
                    </a:cubicBezTo>
                    <a:cubicBezTo>
                      <a:pt x="57" y="69"/>
                      <a:pt x="35" y="81"/>
                      <a:pt x="0" y="81"/>
                    </a:cubicBezTo>
                    <a:lnTo>
                      <a:pt x="1395" y="115"/>
                    </a:lnTo>
                    <a:lnTo>
                      <a:pt x="1464" y="115"/>
                    </a:lnTo>
                    <a:cubicBezTo>
                      <a:pt x="2698" y="138"/>
                      <a:pt x="3704" y="161"/>
                      <a:pt x="4390" y="172"/>
                    </a:cubicBezTo>
                    <a:lnTo>
                      <a:pt x="4390" y="126"/>
                    </a:lnTo>
                    <a:cubicBezTo>
                      <a:pt x="3704" y="104"/>
                      <a:pt x="2698" y="69"/>
                      <a:pt x="1464" y="35"/>
                    </a:cubicBezTo>
                    <a:lnTo>
                      <a:pt x="1395" y="35"/>
                    </a:lnTo>
                    <a:lnTo>
                      <a:pt x="24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4291721" y="3478330"/>
                <a:ext cx="364177" cy="12225"/>
              </a:xfrm>
              <a:custGeom>
                <a:avLst/>
                <a:gdLst/>
                <a:ahLst/>
                <a:cxnLst/>
                <a:rect l="l" t="t" r="r" b="b"/>
                <a:pathLst>
                  <a:path w="10575" h="355" extrusionOk="0">
                    <a:moveTo>
                      <a:pt x="0" y="0"/>
                    </a:moveTo>
                    <a:lnTo>
                      <a:pt x="46" y="80"/>
                    </a:lnTo>
                    <a:cubicBezTo>
                      <a:pt x="903" y="103"/>
                      <a:pt x="1841" y="137"/>
                      <a:pt x="2847" y="160"/>
                    </a:cubicBezTo>
                    <a:lnTo>
                      <a:pt x="2927" y="160"/>
                    </a:lnTo>
                    <a:lnTo>
                      <a:pt x="5213" y="217"/>
                    </a:lnTo>
                    <a:lnTo>
                      <a:pt x="6962" y="263"/>
                    </a:lnTo>
                    <a:lnTo>
                      <a:pt x="7054" y="263"/>
                    </a:lnTo>
                    <a:cubicBezTo>
                      <a:pt x="8334" y="297"/>
                      <a:pt x="9523" y="332"/>
                      <a:pt x="10575" y="354"/>
                    </a:cubicBezTo>
                    <a:lnTo>
                      <a:pt x="10575" y="274"/>
                    </a:lnTo>
                    <a:lnTo>
                      <a:pt x="7054" y="172"/>
                    </a:lnTo>
                    <a:lnTo>
                      <a:pt x="6962" y="172"/>
                    </a:lnTo>
                    <a:lnTo>
                      <a:pt x="5213" y="126"/>
                    </a:lnTo>
                    <a:cubicBezTo>
                      <a:pt x="4436" y="103"/>
                      <a:pt x="3670" y="80"/>
                      <a:pt x="2938" y="69"/>
                    </a:cubicBezTo>
                    <a:lnTo>
                      <a:pt x="2858" y="6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4334631" y="3605098"/>
                <a:ext cx="319304" cy="11054"/>
              </a:xfrm>
              <a:custGeom>
                <a:avLst/>
                <a:gdLst/>
                <a:ahLst/>
                <a:cxnLst/>
                <a:rect l="l" t="t" r="r" b="b"/>
                <a:pathLst>
                  <a:path w="9272" h="321" extrusionOk="0">
                    <a:moveTo>
                      <a:pt x="12" y="0"/>
                    </a:moveTo>
                    <a:lnTo>
                      <a:pt x="0" y="80"/>
                    </a:lnTo>
                    <a:lnTo>
                      <a:pt x="1464" y="126"/>
                    </a:lnTo>
                    <a:lnTo>
                      <a:pt x="1555" y="126"/>
                    </a:lnTo>
                    <a:lnTo>
                      <a:pt x="3658" y="183"/>
                    </a:lnTo>
                    <a:lnTo>
                      <a:pt x="5591" y="240"/>
                    </a:lnTo>
                    <a:lnTo>
                      <a:pt x="5682" y="240"/>
                    </a:lnTo>
                    <a:cubicBezTo>
                      <a:pt x="6997" y="275"/>
                      <a:pt x="8220" y="297"/>
                      <a:pt x="9272" y="320"/>
                    </a:cubicBezTo>
                    <a:lnTo>
                      <a:pt x="9272" y="252"/>
                    </a:lnTo>
                    <a:cubicBezTo>
                      <a:pt x="8220" y="217"/>
                      <a:pt x="6997" y="183"/>
                      <a:pt x="5682" y="137"/>
                    </a:cubicBezTo>
                    <a:lnTo>
                      <a:pt x="5591" y="137"/>
                    </a:lnTo>
                    <a:lnTo>
                      <a:pt x="3658" y="92"/>
                    </a:lnTo>
                    <a:lnTo>
                      <a:pt x="1555" y="35"/>
                    </a:lnTo>
                    <a:lnTo>
                      <a:pt x="1464" y="35"/>
                    </a:lnTo>
                    <a:lnTo>
                      <a:pt x="1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308251" y="3730283"/>
                <a:ext cx="403160" cy="13017"/>
              </a:xfrm>
              <a:custGeom>
                <a:avLst/>
                <a:gdLst/>
                <a:ahLst/>
                <a:cxnLst/>
                <a:rect l="l" t="t" r="r" b="b"/>
                <a:pathLst>
                  <a:path w="11707" h="378" extrusionOk="0">
                    <a:moveTo>
                      <a:pt x="23" y="1"/>
                    </a:moveTo>
                    <a:cubicBezTo>
                      <a:pt x="12" y="23"/>
                      <a:pt x="0" y="58"/>
                      <a:pt x="0" y="81"/>
                    </a:cubicBezTo>
                    <a:lnTo>
                      <a:pt x="2081" y="138"/>
                    </a:lnTo>
                    <a:lnTo>
                      <a:pt x="2184" y="149"/>
                    </a:lnTo>
                    <a:lnTo>
                      <a:pt x="4127" y="195"/>
                    </a:lnTo>
                    <a:lnTo>
                      <a:pt x="6265" y="252"/>
                    </a:lnTo>
                    <a:lnTo>
                      <a:pt x="6368" y="252"/>
                    </a:lnTo>
                    <a:cubicBezTo>
                      <a:pt x="7717" y="286"/>
                      <a:pt x="8974" y="321"/>
                      <a:pt x="10038" y="344"/>
                    </a:cubicBezTo>
                    <a:lnTo>
                      <a:pt x="10141" y="344"/>
                    </a:lnTo>
                    <a:cubicBezTo>
                      <a:pt x="10712" y="355"/>
                      <a:pt x="11249" y="366"/>
                      <a:pt x="11707" y="378"/>
                    </a:cubicBezTo>
                    <a:cubicBezTo>
                      <a:pt x="11707" y="355"/>
                      <a:pt x="11695" y="332"/>
                      <a:pt x="11695" y="321"/>
                    </a:cubicBezTo>
                    <a:lnTo>
                      <a:pt x="10141" y="264"/>
                    </a:lnTo>
                    <a:lnTo>
                      <a:pt x="10049" y="264"/>
                    </a:lnTo>
                    <a:cubicBezTo>
                      <a:pt x="8974" y="241"/>
                      <a:pt x="7728" y="195"/>
                      <a:pt x="6368" y="161"/>
                    </a:cubicBezTo>
                    <a:lnTo>
                      <a:pt x="6276" y="161"/>
                    </a:lnTo>
                    <a:lnTo>
                      <a:pt x="4139" y="104"/>
                    </a:lnTo>
                    <a:lnTo>
                      <a:pt x="2195" y="46"/>
                    </a:lnTo>
                    <a:lnTo>
                      <a:pt x="2092" y="46"/>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4280701" y="3855501"/>
                <a:ext cx="452750" cy="13809"/>
              </a:xfrm>
              <a:custGeom>
                <a:avLst/>
                <a:gdLst/>
                <a:ahLst/>
                <a:cxnLst/>
                <a:rect l="l" t="t" r="r" b="b"/>
                <a:pathLst>
                  <a:path w="13147" h="401" extrusionOk="0">
                    <a:moveTo>
                      <a:pt x="11" y="0"/>
                    </a:moveTo>
                    <a:lnTo>
                      <a:pt x="0" y="80"/>
                    </a:lnTo>
                    <a:cubicBezTo>
                      <a:pt x="846" y="103"/>
                      <a:pt x="1772" y="137"/>
                      <a:pt x="2755" y="160"/>
                    </a:cubicBezTo>
                    <a:lnTo>
                      <a:pt x="2835" y="160"/>
                    </a:lnTo>
                    <a:lnTo>
                      <a:pt x="4630" y="206"/>
                    </a:lnTo>
                    <a:lnTo>
                      <a:pt x="7008" y="274"/>
                    </a:lnTo>
                    <a:lnTo>
                      <a:pt x="7111" y="274"/>
                    </a:lnTo>
                    <a:cubicBezTo>
                      <a:pt x="8471" y="309"/>
                      <a:pt x="9729" y="332"/>
                      <a:pt x="10780" y="354"/>
                    </a:cubicBezTo>
                    <a:lnTo>
                      <a:pt x="10883" y="354"/>
                    </a:lnTo>
                    <a:cubicBezTo>
                      <a:pt x="11798" y="377"/>
                      <a:pt x="12575" y="400"/>
                      <a:pt x="13147" y="400"/>
                    </a:cubicBezTo>
                    <a:lnTo>
                      <a:pt x="13147" y="354"/>
                    </a:lnTo>
                    <a:cubicBezTo>
                      <a:pt x="12575" y="343"/>
                      <a:pt x="11798" y="309"/>
                      <a:pt x="10883" y="286"/>
                    </a:cubicBezTo>
                    <a:lnTo>
                      <a:pt x="10792" y="286"/>
                    </a:lnTo>
                    <a:cubicBezTo>
                      <a:pt x="9729" y="252"/>
                      <a:pt x="8483" y="217"/>
                      <a:pt x="7111" y="183"/>
                    </a:cubicBezTo>
                    <a:lnTo>
                      <a:pt x="7019" y="183"/>
                    </a:lnTo>
                    <a:lnTo>
                      <a:pt x="4630" y="114"/>
                    </a:lnTo>
                    <a:lnTo>
                      <a:pt x="2847" y="69"/>
                    </a:lnTo>
                    <a:lnTo>
                      <a:pt x="2755" y="69"/>
                    </a:lnTo>
                    <a:lnTo>
                      <a:pt x="1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4266891" y="3980685"/>
                <a:ext cx="464596" cy="14188"/>
              </a:xfrm>
              <a:custGeom>
                <a:avLst/>
                <a:gdLst/>
                <a:ahLst/>
                <a:cxnLst/>
                <a:rect l="l" t="t" r="r" b="b"/>
                <a:pathLst>
                  <a:path w="13491" h="412" extrusionOk="0">
                    <a:moveTo>
                      <a:pt x="1" y="0"/>
                    </a:moveTo>
                    <a:lnTo>
                      <a:pt x="1" y="92"/>
                    </a:lnTo>
                    <a:cubicBezTo>
                      <a:pt x="927" y="115"/>
                      <a:pt x="1944" y="149"/>
                      <a:pt x="3019" y="172"/>
                    </a:cubicBezTo>
                    <a:lnTo>
                      <a:pt x="3099" y="172"/>
                    </a:lnTo>
                    <a:lnTo>
                      <a:pt x="4722" y="218"/>
                    </a:lnTo>
                    <a:lnTo>
                      <a:pt x="7386" y="286"/>
                    </a:lnTo>
                    <a:lnTo>
                      <a:pt x="7477" y="286"/>
                    </a:lnTo>
                    <a:cubicBezTo>
                      <a:pt x="8849" y="321"/>
                      <a:pt x="10084" y="355"/>
                      <a:pt x="11136" y="378"/>
                    </a:cubicBezTo>
                    <a:lnTo>
                      <a:pt x="11227" y="378"/>
                    </a:lnTo>
                    <a:cubicBezTo>
                      <a:pt x="12165" y="389"/>
                      <a:pt x="12942" y="412"/>
                      <a:pt x="13491" y="412"/>
                    </a:cubicBezTo>
                    <a:lnTo>
                      <a:pt x="13491" y="378"/>
                    </a:lnTo>
                    <a:cubicBezTo>
                      <a:pt x="12942" y="355"/>
                      <a:pt x="12165" y="332"/>
                      <a:pt x="11227" y="298"/>
                    </a:cubicBezTo>
                    <a:lnTo>
                      <a:pt x="11136" y="298"/>
                    </a:lnTo>
                    <a:cubicBezTo>
                      <a:pt x="10084" y="275"/>
                      <a:pt x="8849" y="229"/>
                      <a:pt x="7477" y="195"/>
                    </a:cubicBezTo>
                    <a:lnTo>
                      <a:pt x="7386" y="195"/>
                    </a:lnTo>
                    <a:lnTo>
                      <a:pt x="4722" y="126"/>
                    </a:lnTo>
                    <a:lnTo>
                      <a:pt x="3099" y="80"/>
                    </a:lnTo>
                    <a:lnTo>
                      <a:pt x="3019" y="80"/>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4269646" y="4107075"/>
                <a:ext cx="449237" cy="13809"/>
              </a:xfrm>
              <a:custGeom>
                <a:avLst/>
                <a:gdLst/>
                <a:ahLst/>
                <a:cxnLst/>
                <a:rect l="l" t="t" r="r" b="b"/>
                <a:pathLst>
                  <a:path w="13045" h="401" extrusionOk="0">
                    <a:moveTo>
                      <a:pt x="1" y="0"/>
                    </a:moveTo>
                    <a:cubicBezTo>
                      <a:pt x="1" y="23"/>
                      <a:pt x="1" y="46"/>
                      <a:pt x="12" y="80"/>
                    </a:cubicBezTo>
                    <a:lnTo>
                      <a:pt x="2802" y="149"/>
                    </a:lnTo>
                    <a:lnTo>
                      <a:pt x="2882" y="149"/>
                    </a:lnTo>
                    <a:lnTo>
                      <a:pt x="4345" y="194"/>
                    </a:lnTo>
                    <a:lnTo>
                      <a:pt x="7306" y="274"/>
                    </a:lnTo>
                    <a:lnTo>
                      <a:pt x="7397" y="274"/>
                    </a:lnTo>
                    <a:cubicBezTo>
                      <a:pt x="8758" y="309"/>
                      <a:pt x="9993" y="332"/>
                      <a:pt x="11010" y="355"/>
                    </a:cubicBezTo>
                    <a:lnTo>
                      <a:pt x="11101" y="355"/>
                    </a:lnTo>
                    <a:cubicBezTo>
                      <a:pt x="11890" y="377"/>
                      <a:pt x="12553" y="389"/>
                      <a:pt x="13045" y="400"/>
                    </a:cubicBezTo>
                    <a:cubicBezTo>
                      <a:pt x="13045" y="377"/>
                      <a:pt x="13045" y="366"/>
                      <a:pt x="13045" y="355"/>
                    </a:cubicBezTo>
                    <a:cubicBezTo>
                      <a:pt x="12553" y="332"/>
                      <a:pt x="11890" y="309"/>
                      <a:pt x="11090" y="286"/>
                    </a:cubicBezTo>
                    <a:lnTo>
                      <a:pt x="11010" y="286"/>
                    </a:lnTo>
                    <a:cubicBezTo>
                      <a:pt x="9993" y="252"/>
                      <a:pt x="8758" y="217"/>
                      <a:pt x="7386" y="183"/>
                    </a:cubicBezTo>
                    <a:lnTo>
                      <a:pt x="7306" y="183"/>
                    </a:lnTo>
                    <a:lnTo>
                      <a:pt x="4357" y="103"/>
                    </a:lnTo>
                    <a:lnTo>
                      <a:pt x="2882" y="69"/>
                    </a:lnTo>
                    <a:lnTo>
                      <a:pt x="2813" y="69"/>
                    </a:lnTo>
                    <a:cubicBezTo>
                      <a:pt x="1807" y="34"/>
                      <a:pt x="870" y="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4288174" y="4233051"/>
                <a:ext cx="412217" cy="13017"/>
              </a:xfrm>
              <a:custGeom>
                <a:avLst/>
                <a:gdLst/>
                <a:ahLst/>
                <a:cxnLst/>
                <a:rect l="l" t="t" r="r" b="b"/>
                <a:pathLst>
                  <a:path w="11970" h="378" extrusionOk="0">
                    <a:moveTo>
                      <a:pt x="0" y="0"/>
                    </a:moveTo>
                    <a:lnTo>
                      <a:pt x="12" y="92"/>
                    </a:lnTo>
                    <a:lnTo>
                      <a:pt x="2138" y="149"/>
                    </a:lnTo>
                    <a:lnTo>
                      <a:pt x="2195" y="149"/>
                    </a:lnTo>
                    <a:lnTo>
                      <a:pt x="3510" y="183"/>
                    </a:lnTo>
                    <a:lnTo>
                      <a:pt x="6802" y="263"/>
                    </a:lnTo>
                    <a:lnTo>
                      <a:pt x="6871" y="263"/>
                    </a:lnTo>
                    <a:cubicBezTo>
                      <a:pt x="8243" y="298"/>
                      <a:pt x="9477" y="332"/>
                      <a:pt x="10472" y="355"/>
                    </a:cubicBezTo>
                    <a:lnTo>
                      <a:pt x="10541" y="355"/>
                    </a:lnTo>
                    <a:lnTo>
                      <a:pt x="11970" y="378"/>
                    </a:lnTo>
                    <a:lnTo>
                      <a:pt x="11970" y="332"/>
                    </a:lnTo>
                    <a:lnTo>
                      <a:pt x="10541" y="286"/>
                    </a:lnTo>
                    <a:lnTo>
                      <a:pt x="10472" y="286"/>
                    </a:lnTo>
                    <a:cubicBezTo>
                      <a:pt x="9466" y="252"/>
                      <a:pt x="8243" y="218"/>
                      <a:pt x="6871" y="183"/>
                    </a:cubicBezTo>
                    <a:lnTo>
                      <a:pt x="6802" y="183"/>
                    </a:lnTo>
                    <a:cubicBezTo>
                      <a:pt x="5773" y="149"/>
                      <a:pt x="4665" y="115"/>
                      <a:pt x="3521" y="92"/>
                    </a:cubicBezTo>
                    <a:lnTo>
                      <a:pt x="2207" y="58"/>
                    </a:lnTo>
                    <a:lnTo>
                      <a:pt x="2138" y="58"/>
                    </a:lnTo>
                    <a:cubicBezTo>
                      <a:pt x="1395" y="35"/>
                      <a:pt x="675" y="12"/>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4404714" y="3123579"/>
                <a:ext cx="150010" cy="2789"/>
              </a:xfrm>
              <a:custGeom>
                <a:avLst/>
                <a:gdLst/>
                <a:ahLst/>
                <a:cxnLst/>
                <a:rect l="l" t="t" r="r" b="b"/>
                <a:pathLst>
                  <a:path w="4356" h="81" extrusionOk="0">
                    <a:moveTo>
                      <a:pt x="640" y="1"/>
                    </a:moveTo>
                    <a:cubicBezTo>
                      <a:pt x="446" y="1"/>
                      <a:pt x="286" y="12"/>
                      <a:pt x="172" y="24"/>
                    </a:cubicBezTo>
                    <a:cubicBezTo>
                      <a:pt x="114" y="24"/>
                      <a:pt x="57" y="24"/>
                      <a:pt x="0" y="47"/>
                    </a:cubicBezTo>
                    <a:lnTo>
                      <a:pt x="12" y="47"/>
                    </a:lnTo>
                    <a:cubicBezTo>
                      <a:pt x="57" y="58"/>
                      <a:pt x="286" y="69"/>
                      <a:pt x="640" y="69"/>
                    </a:cubicBezTo>
                    <a:lnTo>
                      <a:pt x="2184" y="81"/>
                    </a:lnTo>
                    <a:cubicBezTo>
                      <a:pt x="2778" y="81"/>
                      <a:pt x="3327" y="81"/>
                      <a:pt x="3727" y="58"/>
                    </a:cubicBezTo>
                    <a:cubicBezTo>
                      <a:pt x="3921" y="58"/>
                      <a:pt x="4081" y="47"/>
                      <a:pt x="4184" y="35"/>
                    </a:cubicBezTo>
                    <a:cubicBezTo>
                      <a:pt x="4241" y="35"/>
                      <a:pt x="4299" y="35"/>
                      <a:pt x="4356" y="12"/>
                    </a:cubicBezTo>
                    <a:cubicBezTo>
                      <a:pt x="4321" y="1"/>
                      <a:pt x="4287" y="1"/>
                      <a:pt x="4241" y="1"/>
                    </a:cubicBezTo>
                    <a:lnTo>
                      <a:pt x="4241" y="12"/>
                    </a:lnTo>
                    <a:lnTo>
                      <a:pt x="72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4449174" y="3437727"/>
                <a:ext cx="108306" cy="29479"/>
              </a:xfrm>
              <a:custGeom>
                <a:avLst/>
                <a:gdLst/>
                <a:ahLst/>
                <a:cxnLst/>
                <a:rect l="l" t="t" r="r" b="b"/>
                <a:pathLst>
                  <a:path w="3145" h="856" extrusionOk="0">
                    <a:moveTo>
                      <a:pt x="14" y="1"/>
                    </a:moveTo>
                    <a:cubicBezTo>
                      <a:pt x="13" y="1"/>
                      <a:pt x="13" y="1"/>
                      <a:pt x="12" y="2"/>
                    </a:cubicBezTo>
                    <a:cubicBezTo>
                      <a:pt x="1" y="13"/>
                      <a:pt x="35" y="47"/>
                      <a:pt x="92" y="116"/>
                    </a:cubicBezTo>
                    <a:cubicBezTo>
                      <a:pt x="172" y="207"/>
                      <a:pt x="264" y="287"/>
                      <a:pt x="367" y="367"/>
                    </a:cubicBezTo>
                    <a:cubicBezTo>
                      <a:pt x="787" y="688"/>
                      <a:pt x="1295" y="855"/>
                      <a:pt x="1812" y="855"/>
                    </a:cubicBezTo>
                    <a:cubicBezTo>
                      <a:pt x="2013" y="855"/>
                      <a:pt x="2215" y="830"/>
                      <a:pt x="2413" y="779"/>
                    </a:cubicBezTo>
                    <a:cubicBezTo>
                      <a:pt x="2436" y="768"/>
                      <a:pt x="2470" y="756"/>
                      <a:pt x="2493" y="756"/>
                    </a:cubicBezTo>
                    <a:cubicBezTo>
                      <a:pt x="2573" y="722"/>
                      <a:pt x="2642" y="699"/>
                      <a:pt x="2699" y="676"/>
                    </a:cubicBezTo>
                    <a:cubicBezTo>
                      <a:pt x="2813" y="630"/>
                      <a:pt x="2928" y="573"/>
                      <a:pt x="3030" y="505"/>
                    </a:cubicBezTo>
                    <a:cubicBezTo>
                      <a:pt x="3099" y="459"/>
                      <a:pt x="3145" y="425"/>
                      <a:pt x="3133" y="425"/>
                    </a:cubicBezTo>
                    <a:lnTo>
                      <a:pt x="3133" y="425"/>
                    </a:lnTo>
                    <a:cubicBezTo>
                      <a:pt x="3133" y="425"/>
                      <a:pt x="2962" y="516"/>
                      <a:pt x="2676" y="619"/>
                    </a:cubicBezTo>
                    <a:cubicBezTo>
                      <a:pt x="2619" y="630"/>
                      <a:pt x="2562" y="653"/>
                      <a:pt x="2493" y="665"/>
                    </a:cubicBezTo>
                    <a:lnTo>
                      <a:pt x="2413" y="688"/>
                    </a:lnTo>
                    <a:cubicBezTo>
                      <a:pt x="2218" y="740"/>
                      <a:pt x="2019" y="763"/>
                      <a:pt x="1818" y="763"/>
                    </a:cubicBezTo>
                    <a:cubicBezTo>
                      <a:pt x="1712" y="763"/>
                      <a:pt x="1605" y="757"/>
                      <a:pt x="1499" y="745"/>
                    </a:cubicBezTo>
                    <a:cubicBezTo>
                      <a:pt x="1110" y="688"/>
                      <a:pt x="733" y="539"/>
                      <a:pt x="401" y="310"/>
                    </a:cubicBezTo>
                    <a:cubicBezTo>
                      <a:pt x="159" y="145"/>
                      <a:pt x="33"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4595262" y="3401360"/>
                <a:ext cx="167332" cy="14670"/>
              </a:xfrm>
              <a:custGeom>
                <a:avLst/>
                <a:gdLst/>
                <a:ahLst/>
                <a:cxnLst/>
                <a:rect l="l" t="t" r="r" b="b"/>
                <a:pathLst>
                  <a:path w="4859" h="426" extrusionOk="0">
                    <a:moveTo>
                      <a:pt x="65" y="0"/>
                    </a:moveTo>
                    <a:cubicBezTo>
                      <a:pt x="23" y="0"/>
                      <a:pt x="0" y="2"/>
                      <a:pt x="0" y="6"/>
                    </a:cubicBezTo>
                    <a:cubicBezTo>
                      <a:pt x="0" y="29"/>
                      <a:pt x="755" y="109"/>
                      <a:pt x="1784" y="200"/>
                    </a:cubicBezTo>
                    <a:lnTo>
                      <a:pt x="2424" y="257"/>
                    </a:lnTo>
                    <a:cubicBezTo>
                      <a:pt x="3487" y="349"/>
                      <a:pt x="4390" y="417"/>
                      <a:pt x="4722" y="417"/>
                    </a:cubicBezTo>
                    <a:cubicBezTo>
                      <a:pt x="4745" y="423"/>
                      <a:pt x="4767" y="426"/>
                      <a:pt x="4790" y="426"/>
                    </a:cubicBezTo>
                    <a:cubicBezTo>
                      <a:pt x="4813" y="426"/>
                      <a:pt x="4836" y="423"/>
                      <a:pt x="4859" y="417"/>
                    </a:cubicBezTo>
                    <a:cubicBezTo>
                      <a:pt x="4859" y="395"/>
                      <a:pt x="3784" y="269"/>
                      <a:pt x="2435" y="166"/>
                    </a:cubicBezTo>
                    <a:lnTo>
                      <a:pt x="1887" y="120"/>
                    </a:lnTo>
                    <a:lnTo>
                      <a:pt x="1818" y="120"/>
                    </a:lnTo>
                    <a:cubicBezTo>
                      <a:pt x="947" y="44"/>
                      <a:pt x="27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4552731" y="2996432"/>
                <a:ext cx="106343" cy="356807"/>
              </a:xfrm>
              <a:custGeom>
                <a:avLst/>
                <a:gdLst/>
                <a:ahLst/>
                <a:cxnLst/>
                <a:rect l="l" t="t" r="r" b="b"/>
                <a:pathLst>
                  <a:path w="3088" h="10361" extrusionOk="0">
                    <a:moveTo>
                      <a:pt x="1934" y="2862"/>
                    </a:moveTo>
                    <a:cubicBezTo>
                      <a:pt x="1996" y="2862"/>
                      <a:pt x="2036" y="2871"/>
                      <a:pt x="2036" y="2881"/>
                    </a:cubicBezTo>
                    <a:cubicBezTo>
                      <a:pt x="2036" y="2904"/>
                      <a:pt x="1875" y="2938"/>
                      <a:pt x="1681" y="2995"/>
                    </a:cubicBezTo>
                    <a:cubicBezTo>
                      <a:pt x="1523" y="3042"/>
                      <a:pt x="1387" y="3096"/>
                      <a:pt x="1336" y="3096"/>
                    </a:cubicBezTo>
                    <a:cubicBezTo>
                      <a:pt x="1325" y="3096"/>
                      <a:pt x="1317" y="3093"/>
                      <a:pt x="1315" y="3087"/>
                    </a:cubicBezTo>
                    <a:cubicBezTo>
                      <a:pt x="1304" y="3064"/>
                      <a:pt x="1441" y="2961"/>
                      <a:pt x="1647" y="2904"/>
                    </a:cubicBezTo>
                    <a:cubicBezTo>
                      <a:pt x="1757" y="2873"/>
                      <a:pt x="1861" y="2862"/>
                      <a:pt x="1934" y="2862"/>
                    </a:cubicBezTo>
                    <a:close/>
                    <a:moveTo>
                      <a:pt x="1864" y="5476"/>
                    </a:moveTo>
                    <a:cubicBezTo>
                      <a:pt x="1990" y="5476"/>
                      <a:pt x="2093" y="5522"/>
                      <a:pt x="2081" y="5545"/>
                    </a:cubicBezTo>
                    <a:cubicBezTo>
                      <a:pt x="2081" y="5579"/>
                      <a:pt x="1978" y="5568"/>
                      <a:pt x="1864" y="5579"/>
                    </a:cubicBezTo>
                    <a:cubicBezTo>
                      <a:pt x="1798" y="5586"/>
                      <a:pt x="1740" y="5592"/>
                      <a:pt x="1700" y="5592"/>
                    </a:cubicBezTo>
                    <a:cubicBezTo>
                      <a:pt x="1671" y="5592"/>
                      <a:pt x="1652" y="5589"/>
                      <a:pt x="1647" y="5579"/>
                    </a:cubicBezTo>
                    <a:cubicBezTo>
                      <a:pt x="1635" y="5556"/>
                      <a:pt x="1727" y="5488"/>
                      <a:pt x="1864" y="5476"/>
                    </a:cubicBezTo>
                    <a:close/>
                    <a:moveTo>
                      <a:pt x="1623" y="8322"/>
                    </a:moveTo>
                    <a:cubicBezTo>
                      <a:pt x="1669" y="8322"/>
                      <a:pt x="1720" y="8325"/>
                      <a:pt x="1773" y="8334"/>
                    </a:cubicBezTo>
                    <a:cubicBezTo>
                      <a:pt x="1967" y="8357"/>
                      <a:pt x="2116" y="8449"/>
                      <a:pt x="2104" y="8471"/>
                    </a:cubicBezTo>
                    <a:cubicBezTo>
                      <a:pt x="2102" y="8479"/>
                      <a:pt x="2092" y="8482"/>
                      <a:pt x="2077" y="8482"/>
                    </a:cubicBezTo>
                    <a:cubicBezTo>
                      <a:pt x="2025" y="8482"/>
                      <a:pt x="1901" y="8443"/>
                      <a:pt x="1750" y="8426"/>
                    </a:cubicBezTo>
                    <a:cubicBezTo>
                      <a:pt x="1567" y="8403"/>
                      <a:pt x="1407" y="8391"/>
                      <a:pt x="1407" y="8369"/>
                    </a:cubicBezTo>
                    <a:cubicBezTo>
                      <a:pt x="1398" y="8352"/>
                      <a:pt x="1491" y="8322"/>
                      <a:pt x="1623" y="8322"/>
                    </a:cubicBezTo>
                    <a:close/>
                    <a:moveTo>
                      <a:pt x="2253" y="0"/>
                    </a:moveTo>
                    <a:cubicBezTo>
                      <a:pt x="1955" y="1178"/>
                      <a:pt x="1327" y="2298"/>
                      <a:pt x="1" y="2618"/>
                    </a:cubicBezTo>
                    <a:cubicBezTo>
                      <a:pt x="94" y="2990"/>
                      <a:pt x="476" y="3315"/>
                      <a:pt x="1030" y="3315"/>
                    </a:cubicBezTo>
                    <a:cubicBezTo>
                      <a:pt x="1089" y="3315"/>
                      <a:pt x="1150" y="3312"/>
                      <a:pt x="1212" y="3304"/>
                    </a:cubicBezTo>
                    <a:lnTo>
                      <a:pt x="1212" y="3304"/>
                    </a:lnTo>
                    <a:cubicBezTo>
                      <a:pt x="1121" y="3476"/>
                      <a:pt x="1064" y="3658"/>
                      <a:pt x="1041" y="3853"/>
                    </a:cubicBezTo>
                    <a:cubicBezTo>
                      <a:pt x="949" y="4470"/>
                      <a:pt x="1178" y="5088"/>
                      <a:pt x="1624" y="5510"/>
                    </a:cubicBezTo>
                    <a:cubicBezTo>
                      <a:pt x="1327" y="5888"/>
                      <a:pt x="1132" y="6345"/>
                      <a:pt x="1087" y="6837"/>
                    </a:cubicBezTo>
                    <a:cubicBezTo>
                      <a:pt x="1087" y="6859"/>
                      <a:pt x="1075" y="6894"/>
                      <a:pt x="1075" y="6928"/>
                    </a:cubicBezTo>
                    <a:cubicBezTo>
                      <a:pt x="1029" y="7443"/>
                      <a:pt x="1155" y="7968"/>
                      <a:pt x="1418" y="8414"/>
                    </a:cubicBezTo>
                    <a:cubicBezTo>
                      <a:pt x="1132" y="8769"/>
                      <a:pt x="847" y="9146"/>
                      <a:pt x="835" y="9580"/>
                    </a:cubicBezTo>
                    <a:cubicBezTo>
                      <a:pt x="847" y="9786"/>
                      <a:pt x="927" y="9980"/>
                      <a:pt x="1087" y="10129"/>
                    </a:cubicBezTo>
                    <a:cubicBezTo>
                      <a:pt x="1132" y="10163"/>
                      <a:pt x="1178" y="10198"/>
                      <a:pt x="1224" y="10232"/>
                    </a:cubicBezTo>
                    <a:lnTo>
                      <a:pt x="1281" y="10278"/>
                    </a:lnTo>
                    <a:cubicBezTo>
                      <a:pt x="1377" y="10335"/>
                      <a:pt x="1489" y="10360"/>
                      <a:pt x="1603" y="10360"/>
                    </a:cubicBezTo>
                    <a:cubicBezTo>
                      <a:pt x="1625" y="10360"/>
                      <a:pt x="1647" y="10360"/>
                      <a:pt x="1670" y="10358"/>
                    </a:cubicBezTo>
                    <a:cubicBezTo>
                      <a:pt x="1693" y="10358"/>
                      <a:pt x="1715" y="10346"/>
                      <a:pt x="1738" y="10335"/>
                    </a:cubicBezTo>
                    <a:cubicBezTo>
                      <a:pt x="1795" y="10323"/>
                      <a:pt x="1853" y="10301"/>
                      <a:pt x="1898" y="10278"/>
                    </a:cubicBezTo>
                    <a:cubicBezTo>
                      <a:pt x="2058" y="10175"/>
                      <a:pt x="2196" y="10038"/>
                      <a:pt x="2276" y="9866"/>
                    </a:cubicBezTo>
                    <a:cubicBezTo>
                      <a:pt x="2516" y="9420"/>
                      <a:pt x="2550" y="8894"/>
                      <a:pt x="2367" y="8426"/>
                    </a:cubicBezTo>
                    <a:cubicBezTo>
                      <a:pt x="2710" y="8140"/>
                      <a:pt x="2939" y="7751"/>
                      <a:pt x="3030" y="7317"/>
                    </a:cubicBezTo>
                    <a:cubicBezTo>
                      <a:pt x="3053" y="7225"/>
                      <a:pt x="3064" y="7111"/>
                      <a:pt x="3076" y="7008"/>
                    </a:cubicBezTo>
                    <a:lnTo>
                      <a:pt x="3076" y="6974"/>
                    </a:lnTo>
                    <a:lnTo>
                      <a:pt x="3076" y="6894"/>
                    </a:lnTo>
                    <a:cubicBezTo>
                      <a:pt x="3076" y="6825"/>
                      <a:pt x="3064" y="6768"/>
                      <a:pt x="3064" y="6711"/>
                    </a:cubicBezTo>
                    <a:cubicBezTo>
                      <a:pt x="3053" y="6619"/>
                      <a:pt x="3030" y="6528"/>
                      <a:pt x="3019" y="6436"/>
                    </a:cubicBezTo>
                    <a:cubicBezTo>
                      <a:pt x="2927" y="6071"/>
                      <a:pt x="2733" y="5739"/>
                      <a:pt x="2458" y="5488"/>
                    </a:cubicBezTo>
                    <a:cubicBezTo>
                      <a:pt x="2653" y="5316"/>
                      <a:pt x="2801" y="5110"/>
                      <a:pt x="2904" y="4882"/>
                    </a:cubicBezTo>
                    <a:lnTo>
                      <a:pt x="2904" y="4882"/>
                    </a:lnTo>
                    <a:cubicBezTo>
                      <a:pt x="2813" y="4985"/>
                      <a:pt x="2687" y="5065"/>
                      <a:pt x="2561" y="5110"/>
                    </a:cubicBezTo>
                    <a:cubicBezTo>
                      <a:pt x="2458" y="5156"/>
                      <a:pt x="2356" y="5179"/>
                      <a:pt x="2241" y="5190"/>
                    </a:cubicBezTo>
                    <a:lnTo>
                      <a:pt x="2161" y="5190"/>
                    </a:lnTo>
                    <a:cubicBezTo>
                      <a:pt x="2138" y="5190"/>
                      <a:pt x="2127" y="5190"/>
                      <a:pt x="2127" y="5179"/>
                    </a:cubicBezTo>
                    <a:cubicBezTo>
                      <a:pt x="2127" y="5179"/>
                      <a:pt x="2138" y="5179"/>
                      <a:pt x="2161" y="5168"/>
                    </a:cubicBezTo>
                    <a:cubicBezTo>
                      <a:pt x="2167" y="5162"/>
                      <a:pt x="2178" y="5162"/>
                      <a:pt x="2193" y="5162"/>
                    </a:cubicBezTo>
                    <a:cubicBezTo>
                      <a:pt x="2207" y="5162"/>
                      <a:pt x="2224" y="5162"/>
                      <a:pt x="2241" y="5156"/>
                    </a:cubicBezTo>
                    <a:cubicBezTo>
                      <a:pt x="2493" y="5110"/>
                      <a:pt x="2721" y="4973"/>
                      <a:pt x="2893" y="4779"/>
                    </a:cubicBezTo>
                    <a:cubicBezTo>
                      <a:pt x="2939" y="4722"/>
                      <a:pt x="2973" y="4665"/>
                      <a:pt x="3007" y="4607"/>
                    </a:cubicBezTo>
                    <a:cubicBezTo>
                      <a:pt x="3019" y="4573"/>
                      <a:pt x="3030" y="4527"/>
                      <a:pt x="3030" y="4493"/>
                    </a:cubicBezTo>
                    <a:cubicBezTo>
                      <a:pt x="3087" y="4242"/>
                      <a:pt x="3087" y="3979"/>
                      <a:pt x="3030" y="3727"/>
                    </a:cubicBezTo>
                    <a:cubicBezTo>
                      <a:pt x="2973" y="3590"/>
                      <a:pt x="2893" y="3464"/>
                      <a:pt x="2779" y="3361"/>
                    </a:cubicBezTo>
                    <a:cubicBezTo>
                      <a:pt x="2676" y="3270"/>
                      <a:pt x="2550" y="3190"/>
                      <a:pt x="2424" y="3133"/>
                    </a:cubicBezTo>
                    <a:lnTo>
                      <a:pt x="2458" y="3133"/>
                    </a:lnTo>
                    <a:cubicBezTo>
                      <a:pt x="2493" y="3133"/>
                      <a:pt x="2516" y="3144"/>
                      <a:pt x="2550" y="3155"/>
                    </a:cubicBezTo>
                    <a:cubicBezTo>
                      <a:pt x="2653" y="3190"/>
                      <a:pt x="2744" y="3247"/>
                      <a:pt x="2836" y="3316"/>
                    </a:cubicBezTo>
                    <a:cubicBezTo>
                      <a:pt x="2881" y="3350"/>
                      <a:pt x="2927" y="3396"/>
                      <a:pt x="2961" y="3453"/>
                    </a:cubicBezTo>
                    <a:cubicBezTo>
                      <a:pt x="2870" y="3201"/>
                      <a:pt x="2721" y="2973"/>
                      <a:pt x="2539" y="2778"/>
                    </a:cubicBezTo>
                    <a:cubicBezTo>
                      <a:pt x="2927" y="1864"/>
                      <a:pt x="2824" y="812"/>
                      <a:pt x="2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4451171" y="2802715"/>
                <a:ext cx="102383" cy="106343"/>
              </a:xfrm>
              <a:custGeom>
                <a:avLst/>
                <a:gdLst/>
                <a:ahLst/>
                <a:cxnLst/>
                <a:rect l="l" t="t" r="r" b="b"/>
                <a:pathLst>
                  <a:path w="2973" h="3088" extrusionOk="0">
                    <a:moveTo>
                      <a:pt x="0" y="1"/>
                    </a:moveTo>
                    <a:lnTo>
                      <a:pt x="0" y="104"/>
                    </a:lnTo>
                    <a:cubicBezTo>
                      <a:pt x="12" y="309"/>
                      <a:pt x="46" y="504"/>
                      <a:pt x="103" y="698"/>
                    </a:cubicBezTo>
                    <a:cubicBezTo>
                      <a:pt x="172" y="995"/>
                      <a:pt x="274" y="1270"/>
                      <a:pt x="423" y="1533"/>
                    </a:cubicBezTo>
                    <a:cubicBezTo>
                      <a:pt x="503" y="1681"/>
                      <a:pt x="595" y="1818"/>
                      <a:pt x="709" y="1956"/>
                    </a:cubicBezTo>
                    <a:cubicBezTo>
                      <a:pt x="823" y="2104"/>
                      <a:pt x="949" y="2241"/>
                      <a:pt x="1098" y="2356"/>
                    </a:cubicBezTo>
                    <a:cubicBezTo>
                      <a:pt x="1235" y="2481"/>
                      <a:pt x="1383" y="2584"/>
                      <a:pt x="1555" y="2676"/>
                    </a:cubicBezTo>
                    <a:cubicBezTo>
                      <a:pt x="1703" y="2767"/>
                      <a:pt x="1864" y="2836"/>
                      <a:pt x="2024" y="2904"/>
                    </a:cubicBezTo>
                    <a:cubicBezTo>
                      <a:pt x="2298" y="2996"/>
                      <a:pt x="2595" y="3064"/>
                      <a:pt x="2892" y="3087"/>
                    </a:cubicBezTo>
                    <a:lnTo>
                      <a:pt x="2972" y="3087"/>
                    </a:lnTo>
                    <a:lnTo>
                      <a:pt x="2972" y="2470"/>
                    </a:lnTo>
                    <a:cubicBezTo>
                      <a:pt x="2972" y="2470"/>
                      <a:pt x="515" y="2264"/>
                      <a:pt x="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4357843" y="2799581"/>
                <a:ext cx="196087" cy="324436"/>
              </a:xfrm>
              <a:custGeom>
                <a:avLst/>
                <a:gdLst/>
                <a:ahLst/>
                <a:cxnLst/>
                <a:rect l="l" t="t" r="r" b="b"/>
                <a:pathLst>
                  <a:path w="5694" h="9421" extrusionOk="0">
                    <a:moveTo>
                      <a:pt x="2888" y="2578"/>
                    </a:moveTo>
                    <a:cubicBezTo>
                      <a:pt x="2983" y="2578"/>
                      <a:pt x="3080" y="2607"/>
                      <a:pt x="3167" y="2664"/>
                    </a:cubicBezTo>
                    <a:cubicBezTo>
                      <a:pt x="3236" y="2710"/>
                      <a:pt x="3270" y="2755"/>
                      <a:pt x="3259" y="2778"/>
                    </a:cubicBezTo>
                    <a:lnTo>
                      <a:pt x="3259" y="2767"/>
                    </a:lnTo>
                    <a:cubicBezTo>
                      <a:pt x="3256" y="2772"/>
                      <a:pt x="3249" y="2774"/>
                      <a:pt x="3241" y="2774"/>
                    </a:cubicBezTo>
                    <a:cubicBezTo>
                      <a:pt x="3192" y="2774"/>
                      <a:pt x="3064" y="2709"/>
                      <a:pt x="2903" y="2709"/>
                    </a:cubicBezTo>
                    <a:cubicBezTo>
                      <a:pt x="2892" y="2709"/>
                      <a:pt x="2881" y="2709"/>
                      <a:pt x="2870" y="2710"/>
                    </a:cubicBezTo>
                    <a:cubicBezTo>
                      <a:pt x="2671" y="2720"/>
                      <a:pt x="2539" y="2827"/>
                      <a:pt x="2492" y="2827"/>
                    </a:cubicBezTo>
                    <a:cubicBezTo>
                      <a:pt x="2488" y="2827"/>
                      <a:pt x="2484" y="2826"/>
                      <a:pt x="2481" y="2824"/>
                    </a:cubicBezTo>
                    <a:cubicBezTo>
                      <a:pt x="2459" y="2801"/>
                      <a:pt x="2481" y="2767"/>
                      <a:pt x="2561" y="2710"/>
                    </a:cubicBezTo>
                    <a:cubicBezTo>
                      <a:pt x="2656" y="2622"/>
                      <a:pt x="2771" y="2578"/>
                      <a:pt x="2888" y="2578"/>
                    </a:cubicBezTo>
                    <a:close/>
                    <a:moveTo>
                      <a:pt x="567" y="2605"/>
                    </a:moveTo>
                    <a:cubicBezTo>
                      <a:pt x="659" y="2605"/>
                      <a:pt x="756" y="2637"/>
                      <a:pt x="835" y="2687"/>
                    </a:cubicBezTo>
                    <a:cubicBezTo>
                      <a:pt x="904" y="2732"/>
                      <a:pt x="938" y="2778"/>
                      <a:pt x="927" y="2790"/>
                    </a:cubicBezTo>
                    <a:cubicBezTo>
                      <a:pt x="923" y="2795"/>
                      <a:pt x="917" y="2797"/>
                      <a:pt x="909" y="2797"/>
                    </a:cubicBezTo>
                    <a:cubicBezTo>
                      <a:pt x="860" y="2797"/>
                      <a:pt x="730" y="2732"/>
                      <a:pt x="561" y="2732"/>
                    </a:cubicBezTo>
                    <a:cubicBezTo>
                      <a:pt x="549" y="2732"/>
                      <a:pt x="538" y="2732"/>
                      <a:pt x="527" y="2732"/>
                    </a:cubicBezTo>
                    <a:cubicBezTo>
                      <a:pt x="345" y="2753"/>
                      <a:pt x="217" y="2853"/>
                      <a:pt x="166" y="2853"/>
                    </a:cubicBezTo>
                    <a:cubicBezTo>
                      <a:pt x="159" y="2853"/>
                      <a:pt x="153" y="2851"/>
                      <a:pt x="149" y="2847"/>
                    </a:cubicBezTo>
                    <a:cubicBezTo>
                      <a:pt x="126" y="2824"/>
                      <a:pt x="161" y="2790"/>
                      <a:pt x="218" y="2732"/>
                    </a:cubicBezTo>
                    <a:cubicBezTo>
                      <a:pt x="309" y="2652"/>
                      <a:pt x="412" y="2607"/>
                      <a:pt x="527" y="2607"/>
                    </a:cubicBezTo>
                    <a:cubicBezTo>
                      <a:pt x="540" y="2605"/>
                      <a:pt x="553" y="2605"/>
                      <a:pt x="567" y="2605"/>
                    </a:cubicBezTo>
                    <a:close/>
                    <a:moveTo>
                      <a:pt x="2803" y="2844"/>
                    </a:moveTo>
                    <a:cubicBezTo>
                      <a:pt x="2902" y="2844"/>
                      <a:pt x="3002" y="2910"/>
                      <a:pt x="3007" y="3041"/>
                    </a:cubicBezTo>
                    <a:cubicBezTo>
                      <a:pt x="2996" y="3155"/>
                      <a:pt x="2916" y="3235"/>
                      <a:pt x="2813" y="3235"/>
                    </a:cubicBezTo>
                    <a:lnTo>
                      <a:pt x="2813" y="3247"/>
                    </a:lnTo>
                    <a:cubicBezTo>
                      <a:pt x="2699" y="3235"/>
                      <a:pt x="2607" y="3155"/>
                      <a:pt x="2607" y="3041"/>
                    </a:cubicBezTo>
                    <a:cubicBezTo>
                      <a:pt x="2607" y="2910"/>
                      <a:pt x="2704" y="2844"/>
                      <a:pt x="2803" y="2844"/>
                    </a:cubicBezTo>
                    <a:close/>
                    <a:moveTo>
                      <a:pt x="534" y="2861"/>
                    </a:moveTo>
                    <a:cubicBezTo>
                      <a:pt x="636" y="2861"/>
                      <a:pt x="732" y="2942"/>
                      <a:pt x="732" y="3064"/>
                    </a:cubicBezTo>
                    <a:cubicBezTo>
                      <a:pt x="732" y="3167"/>
                      <a:pt x="652" y="3258"/>
                      <a:pt x="538" y="3258"/>
                    </a:cubicBezTo>
                    <a:lnTo>
                      <a:pt x="538" y="3270"/>
                    </a:lnTo>
                    <a:cubicBezTo>
                      <a:pt x="355" y="3270"/>
                      <a:pt x="264" y="3053"/>
                      <a:pt x="389" y="2927"/>
                    </a:cubicBezTo>
                    <a:cubicBezTo>
                      <a:pt x="431" y="2881"/>
                      <a:pt x="483" y="2861"/>
                      <a:pt x="534" y="2861"/>
                    </a:cubicBezTo>
                    <a:close/>
                    <a:moveTo>
                      <a:pt x="1750" y="2778"/>
                    </a:moveTo>
                    <a:lnTo>
                      <a:pt x="1750" y="2778"/>
                    </a:lnTo>
                    <a:cubicBezTo>
                      <a:pt x="1773" y="2778"/>
                      <a:pt x="1647" y="3304"/>
                      <a:pt x="1453" y="3944"/>
                    </a:cubicBezTo>
                    <a:cubicBezTo>
                      <a:pt x="1395" y="4104"/>
                      <a:pt x="1350" y="4253"/>
                      <a:pt x="1304" y="4390"/>
                    </a:cubicBezTo>
                    <a:cubicBezTo>
                      <a:pt x="1281" y="4447"/>
                      <a:pt x="1270" y="4504"/>
                      <a:pt x="1281" y="4562"/>
                    </a:cubicBezTo>
                    <a:cubicBezTo>
                      <a:pt x="1293" y="4607"/>
                      <a:pt x="1338" y="4619"/>
                      <a:pt x="1395" y="4619"/>
                    </a:cubicBezTo>
                    <a:cubicBezTo>
                      <a:pt x="1510" y="4619"/>
                      <a:pt x="1624" y="4630"/>
                      <a:pt x="1738" y="4653"/>
                    </a:cubicBezTo>
                    <a:cubicBezTo>
                      <a:pt x="1655" y="4670"/>
                      <a:pt x="1571" y="4680"/>
                      <a:pt x="1487" y="4680"/>
                    </a:cubicBezTo>
                    <a:cubicBezTo>
                      <a:pt x="1457" y="4680"/>
                      <a:pt x="1426" y="4679"/>
                      <a:pt x="1395" y="4676"/>
                    </a:cubicBezTo>
                    <a:lnTo>
                      <a:pt x="1304" y="4676"/>
                    </a:lnTo>
                    <a:cubicBezTo>
                      <a:pt x="1270" y="4664"/>
                      <a:pt x="1235" y="4630"/>
                      <a:pt x="1213" y="4596"/>
                    </a:cubicBezTo>
                    <a:cubicBezTo>
                      <a:pt x="1201" y="4516"/>
                      <a:pt x="1201" y="4436"/>
                      <a:pt x="1235" y="4367"/>
                    </a:cubicBezTo>
                    <a:lnTo>
                      <a:pt x="1361" y="3921"/>
                    </a:lnTo>
                    <a:cubicBezTo>
                      <a:pt x="1555" y="3281"/>
                      <a:pt x="1727" y="2778"/>
                      <a:pt x="1750" y="2778"/>
                    </a:cubicBezTo>
                    <a:close/>
                    <a:moveTo>
                      <a:pt x="2480" y="4832"/>
                    </a:moveTo>
                    <a:lnTo>
                      <a:pt x="2480" y="4832"/>
                    </a:lnTo>
                    <a:cubicBezTo>
                      <a:pt x="2483" y="4832"/>
                      <a:pt x="2473" y="4840"/>
                      <a:pt x="2447" y="4859"/>
                    </a:cubicBezTo>
                    <a:lnTo>
                      <a:pt x="2447" y="4859"/>
                    </a:lnTo>
                    <a:cubicBezTo>
                      <a:pt x="2447" y="4859"/>
                      <a:pt x="2447" y="4859"/>
                      <a:pt x="2447" y="4859"/>
                    </a:cubicBezTo>
                    <a:lnTo>
                      <a:pt x="2447" y="4859"/>
                    </a:lnTo>
                    <a:cubicBezTo>
                      <a:pt x="2447" y="4859"/>
                      <a:pt x="2447" y="4859"/>
                      <a:pt x="2447" y="4859"/>
                    </a:cubicBezTo>
                    <a:cubicBezTo>
                      <a:pt x="2447" y="4859"/>
                      <a:pt x="2447" y="4859"/>
                      <a:pt x="2447" y="4859"/>
                    </a:cubicBezTo>
                    <a:lnTo>
                      <a:pt x="2447" y="4859"/>
                    </a:lnTo>
                    <a:cubicBezTo>
                      <a:pt x="2453" y="4866"/>
                      <a:pt x="2562" y="5229"/>
                      <a:pt x="2127" y="5419"/>
                    </a:cubicBezTo>
                    <a:cubicBezTo>
                      <a:pt x="2050" y="5454"/>
                      <a:pt x="1970" y="5471"/>
                      <a:pt x="1892" y="5471"/>
                    </a:cubicBezTo>
                    <a:cubicBezTo>
                      <a:pt x="1713" y="5471"/>
                      <a:pt x="1541" y="5384"/>
                      <a:pt x="1430" y="5225"/>
                    </a:cubicBezTo>
                    <a:cubicBezTo>
                      <a:pt x="1799" y="5225"/>
                      <a:pt x="2457" y="4832"/>
                      <a:pt x="2480" y="4832"/>
                    </a:cubicBezTo>
                    <a:close/>
                    <a:moveTo>
                      <a:pt x="2710" y="0"/>
                    </a:moveTo>
                    <a:lnTo>
                      <a:pt x="2687" y="12"/>
                    </a:lnTo>
                    <a:cubicBezTo>
                      <a:pt x="2550" y="377"/>
                      <a:pt x="2299" y="1143"/>
                      <a:pt x="2481" y="1761"/>
                    </a:cubicBezTo>
                    <a:lnTo>
                      <a:pt x="252" y="2378"/>
                    </a:lnTo>
                    <a:lnTo>
                      <a:pt x="1" y="2630"/>
                    </a:lnTo>
                    <a:cubicBezTo>
                      <a:pt x="1" y="3681"/>
                      <a:pt x="12" y="4882"/>
                      <a:pt x="69" y="5613"/>
                    </a:cubicBezTo>
                    <a:cubicBezTo>
                      <a:pt x="172" y="7191"/>
                      <a:pt x="1716" y="7328"/>
                      <a:pt x="1716" y="7328"/>
                    </a:cubicBezTo>
                    <a:cubicBezTo>
                      <a:pt x="2447" y="7294"/>
                      <a:pt x="3145" y="7042"/>
                      <a:pt x="3739" y="6608"/>
                    </a:cubicBezTo>
                    <a:lnTo>
                      <a:pt x="3739" y="6608"/>
                    </a:lnTo>
                    <a:cubicBezTo>
                      <a:pt x="3739" y="6608"/>
                      <a:pt x="3299" y="7718"/>
                      <a:pt x="1838" y="7718"/>
                    </a:cubicBezTo>
                    <a:cubicBezTo>
                      <a:pt x="1809" y="7718"/>
                      <a:pt x="1780" y="7718"/>
                      <a:pt x="1750" y="7717"/>
                    </a:cubicBezTo>
                    <a:lnTo>
                      <a:pt x="1716" y="7328"/>
                    </a:lnTo>
                    <a:lnTo>
                      <a:pt x="1716" y="7328"/>
                    </a:lnTo>
                    <a:cubicBezTo>
                      <a:pt x="1716" y="7330"/>
                      <a:pt x="1841" y="8986"/>
                      <a:pt x="1830" y="9409"/>
                    </a:cubicBezTo>
                    <a:lnTo>
                      <a:pt x="2081" y="9409"/>
                    </a:lnTo>
                    <a:lnTo>
                      <a:pt x="5602" y="9420"/>
                    </a:lnTo>
                    <a:lnTo>
                      <a:pt x="5602" y="9409"/>
                    </a:lnTo>
                    <a:lnTo>
                      <a:pt x="5648" y="8334"/>
                    </a:lnTo>
                    <a:lnTo>
                      <a:pt x="5637" y="8334"/>
                    </a:lnTo>
                    <a:lnTo>
                      <a:pt x="5671" y="4664"/>
                    </a:lnTo>
                    <a:lnTo>
                      <a:pt x="5671" y="4653"/>
                    </a:lnTo>
                    <a:cubicBezTo>
                      <a:pt x="5648" y="4482"/>
                      <a:pt x="5660" y="4299"/>
                      <a:pt x="5682" y="4127"/>
                    </a:cubicBezTo>
                    <a:lnTo>
                      <a:pt x="5694" y="3247"/>
                    </a:lnTo>
                    <a:lnTo>
                      <a:pt x="5602" y="3247"/>
                    </a:lnTo>
                    <a:cubicBezTo>
                      <a:pt x="5305" y="3235"/>
                      <a:pt x="5008" y="3178"/>
                      <a:pt x="4722" y="3075"/>
                    </a:cubicBezTo>
                    <a:cubicBezTo>
                      <a:pt x="4551" y="3018"/>
                      <a:pt x="4391" y="2938"/>
                      <a:pt x="4231" y="2847"/>
                    </a:cubicBezTo>
                    <a:cubicBezTo>
                      <a:pt x="4059" y="2755"/>
                      <a:pt x="3899" y="2652"/>
                      <a:pt x="3750" y="2527"/>
                    </a:cubicBezTo>
                    <a:cubicBezTo>
                      <a:pt x="3613" y="2401"/>
                      <a:pt x="3476" y="2252"/>
                      <a:pt x="3350" y="2104"/>
                    </a:cubicBezTo>
                    <a:cubicBezTo>
                      <a:pt x="3247" y="1967"/>
                      <a:pt x="3145" y="1818"/>
                      <a:pt x="3053" y="1658"/>
                    </a:cubicBezTo>
                    <a:cubicBezTo>
                      <a:pt x="2916" y="1383"/>
                      <a:pt x="2813" y="1098"/>
                      <a:pt x="2744" y="800"/>
                    </a:cubicBezTo>
                    <a:cubicBezTo>
                      <a:pt x="2710" y="595"/>
                      <a:pt x="2687" y="400"/>
                      <a:pt x="2699" y="195"/>
                    </a:cubicBezTo>
                    <a:cubicBezTo>
                      <a:pt x="2699" y="115"/>
                      <a:pt x="2699" y="69"/>
                      <a:pt x="2710" y="23"/>
                    </a:cubicBezTo>
                    <a:lnTo>
                      <a:pt x="271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4366900" y="2898006"/>
                <a:ext cx="16186" cy="13844"/>
              </a:xfrm>
              <a:custGeom>
                <a:avLst/>
                <a:gdLst/>
                <a:ahLst/>
                <a:cxnLst/>
                <a:rect l="l" t="t" r="r" b="b"/>
                <a:pathLst>
                  <a:path w="470" h="402" extrusionOk="0">
                    <a:moveTo>
                      <a:pt x="275" y="0"/>
                    </a:moveTo>
                    <a:cubicBezTo>
                      <a:pt x="92" y="0"/>
                      <a:pt x="1" y="217"/>
                      <a:pt x="126" y="343"/>
                    </a:cubicBezTo>
                    <a:cubicBezTo>
                      <a:pt x="167" y="384"/>
                      <a:pt x="217" y="402"/>
                      <a:pt x="266" y="402"/>
                    </a:cubicBezTo>
                    <a:cubicBezTo>
                      <a:pt x="370" y="402"/>
                      <a:pt x="469" y="322"/>
                      <a:pt x="469" y="206"/>
                    </a:cubicBezTo>
                    <a:cubicBezTo>
                      <a:pt x="469" y="92"/>
                      <a:pt x="378" y="0"/>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4362561" y="2888949"/>
                <a:ext cx="27619" cy="8713"/>
              </a:xfrm>
              <a:custGeom>
                <a:avLst/>
                <a:gdLst/>
                <a:ahLst/>
                <a:cxnLst/>
                <a:rect l="l" t="t" r="r" b="b"/>
                <a:pathLst>
                  <a:path w="802" h="253" extrusionOk="0">
                    <a:moveTo>
                      <a:pt x="390" y="0"/>
                    </a:moveTo>
                    <a:cubicBezTo>
                      <a:pt x="275" y="12"/>
                      <a:pt x="172" y="57"/>
                      <a:pt x="81" y="137"/>
                    </a:cubicBezTo>
                    <a:cubicBezTo>
                      <a:pt x="24" y="195"/>
                      <a:pt x="1" y="240"/>
                      <a:pt x="12" y="252"/>
                    </a:cubicBezTo>
                    <a:cubicBezTo>
                      <a:pt x="13" y="252"/>
                      <a:pt x="14" y="253"/>
                      <a:pt x="15" y="253"/>
                    </a:cubicBezTo>
                    <a:cubicBezTo>
                      <a:pt x="39" y="253"/>
                      <a:pt x="194" y="148"/>
                      <a:pt x="390" y="137"/>
                    </a:cubicBezTo>
                    <a:cubicBezTo>
                      <a:pt x="401" y="137"/>
                      <a:pt x="412" y="137"/>
                      <a:pt x="424" y="137"/>
                    </a:cubicBezTo>
                    <a:cubicBezTo>
                      <a:pt x="593" y="137"/>
                      <a:pt x="723" y="202"/>
                      <a:pt x="772" y="202"/>
                    </a:cubicBezTo>
                    <a:cubicBezTo>
                      <a:pt x="780" y="202"/>
                      <a:pt x="786" y="200"/>
                      <a:pt x="790" y="195"/>
                    </a:cubicBezTo>
                    <a:cubicBezTo>
                      <a:pt x="801" y="172"/>
                      <a:pt x="767" y="137"/>
                      <a:pt x="698" y="92"/>
                    </a:cubicBezTo>
                    <a:cubicBezTo>
                      <a:pt x="607" y="23"/>
                      <a:pt x="492" y="0"/>
                      <a:pt x="3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4447624" y="2897214"/>
                <a:ext cx="15772" cy="13568"/>
              </a:xfrm>
              <a:custGeom>
                <a:avLst/>
                <a:gdLst/>
                <a:ahLst/>
                <a:cxnLst/>
                <a:rect l="l" t="t" r="r" b="b"/>
                <a:pathLst>
                  <a:path w="458" h="394" extrusionOk="0">
                    <a:moveTo>
                      <a:pt x="195" y="0"/>
                    </a:moveTo>
                    <a:cubicBezTo>
                      <a:pt x="92" y="0"/>
                      <a:pt x="0" y="92"/>
                      <a:pt x="0" y="206"/>
                    </a:cubicBezTo>
                    <a:cubicBezTo>
                      <a:pt x="8" y="320"/>
                      <a:pt x="101" y="393"/>
                      <a:pt x="199" y="393"/>
                    </a:cubicBezTo>
                    <a:cubicBezTo>
                      <a:pt x="249" y="393"/>
                      <a:pt x="301" y="374"/>
                      <a:pt x="343" y="332"/>
                    </a:cubicBezTo>
                    <a:cubicBezTo>
                      <a:pt x="458" y="206"/>
                      <a:pt x="366" y="0"/>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4442906" y="2888088"/>
                <a:ext cx="27963" cy="8782"/>
              </a:xfrm>
              <a:custGeom>
                <a:avLst/>
                <a:gdLst/>
                <a:ahLst/>
                <a:cxnLst/>
                <a:rect l="l" t="t" r="r" b="b"/>
                <a:pathLst>
                  <a:path w="812" h="255" extrusionOk="0">
                    <a:moveTo>
                      <a:pt x="425" y="1"/>
                    </a:moveTo>
                    <a:cubicBezTo>
                      <a:pt x="306" y="1"/>
                      <a:pt x="188" y="45"/>
                      <a:pt x="91" y="128"/>
                    </a:cubicBezTo>
                    <a:cubicBezTo>
                      <a:pt x="23" y="185"/>
                      <a:pt x="0" y="242"/>
                      <a:pt x="11" y="254"/>
                    </a:cubicBezTo>
                    <a:cubicBezTo>
                      <a:pt x="12" y="254"/>
                      <a:pt x="13" y="255"/>
                      <a:pt x="14" y="255"/>
                    </a:cubicBezTo>
                    <a:cubicBezTo>
                      <a:pt x="38" y="255"/>
                      <a:pt x="193" y="150"/>
                      <a:pt x="400" y="140"/>
                    </a:cubicBezTo>
                    <a:cubicBezTo>
                      <a:pt x="421" y="137"/>
                      <a:pt x="441" y="136"/>
                      <a:pt x="461" y="136"/>
                    </a:cubicBezTo>
                    <a:cubicBezTo>
                      <a:pt x="617" y="136"/>
                      <a:pt x="738" y="200"/>
                      <a:pt x="778" y="200"/>
                    </a:cubicBezTo>
                    <a:cubicBezTo>
                      <a:pt x="783" y="200"/>
                      <a:pt x="787" y="199"/>
                      <a:pt x="789" y="197"/>
                    </a:cubicBezTo>
                    <a:cubicBezTo>
                      <a:pt x="812" y="162"/>
                      <a:pt x="766" y="140"/>
                      <a:pt x="697" y="82"/>
                    </a:cubicBezTo>
                    <a:cubicBezTo>
                      <a:pt x="612" y="27"/>
                      <a:pt x="518" y="1"/>
                      <a:pt x="4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4399204" y="2895251"/>
                <a:ext cx="20490" cy="65535"/>
              </a:xfrm>
              <a:custGeom>
                <a:avLst/>
                <a:gdLst/>
                <a:ahLst/>
                <a:cxnLst/>
                <a:rect l="l" t="t" r="r" b="b"/>
                <a:pathLst>
                  <a:path w="595" h="1903" extrusionOk="0">
                    <a:moveTo>
                      <a:pt x="560" y="0"/>
                    </a:moveTo>
                    <a:cubicBezTo>
                      <a:pt x="526" y="0"/>
                      <a:pt x="354" y="503"/>
                      <a:pt x="172" y="1143"/>
                    </a:cubicBezTo>
                    <a:lnTo>
                      <a:pt x="34" y="1589"/>
                    </a:lnTo>
                    <a:cubicBezTo>
                      <a:pt x="0" y="1658"/>
                      <a:pt x="0" y="1738"/>
                      <a:pt x="12" y="1818"/>
                    </a:cubicBezTo>
                    <a:cubicBezTo>
                      <a:pt x="34" y="1852"/>
                      <a:pt x="69" y="1886"/>
                      <a:pt x="103" y="1898"/>
                    </a:cubicBezTo>
                    <a:cubicBezTo>
                      <a:pt x="126" y="1898"/>
                      <a:pt x="149" y="1903"/>
                      <a:pt x="168" y="1903"/>
                    </a:cubicBezTo>
                    <a:cubicBezTo>
                      <a:pt x="178" y="1903"/>
                      <a:pt x="187" y="1902"/>
                      <a:pt x="194" y="1898"/>
                    </a:cubicBezTo>
                    <a:cubicBezTo>
                      <a:pt x="225" y="1901"/>
                      <a:pt x="257" y="1902"/>
                      <a:pt x="288" y="1902"/>
                    </a:cubicBezTo>
                    <a:cubicBezTo>
                      <a:pt x="375" y="1902"/>
                      <a:pt x="465" y="1892"/>
                      <a:pt x="549" y="1875"/>
                    </a:cubicBezTo>
                    <a:cubicBezTo>
                      <a:pt x="435" y="1852"/>
                      <a:pt x="320" y="1829"/>
                      <a:pt x="206" y="1829"/>
                    </a:cubicBezTo>
                    <a:cubicBezTo>
                      <a:pt x="149" y="1829"/>
                      <a:pt x="92" y="1829"/>
                      <a:pt x="80" y="1784"/>
                    </a:cubicBezTo>
                    <a:cubicBezTo>
                      <a:pt x="80" y="1726"/>
                      <a:pt x="92" y="1669"/>
                      <a:pt x="114" y="1612"/>
                    </a:cubicBezTo>
                    <a:cubicBezTo>
                      <a:pt x="160" y="1475"/>
                      <a:pt x="206" y="1326"/>
                      <a:pt x="252" y="1166"/>
                    </a:cubicBezTo>
                    <a:cubicBezTo>
                      <a:pt x="446" y="526"/>
                      <a:pt x="595" y="0"/>
                      <a:pt x="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4407056" y="2965678"/>
                <a:ext cx="39396" cy="22247"/>
              </a:xfrm>
              <a:custGeom>
                <a:avLst/>
                <a:gdLst/>
                <a:ahLst/>
                <a:cxnLst/>
                <a:rect l="l" t="t" r="r" b="b"/>
                <a:pathLst>
                  <a:path w="1144" h="646" extrusionOk="0">
                    <a:moveTo>
                      <a:pt x="1052" y="1"/>
                    </a:moveTo>
                    <a:lnTo>
                      <a:pt x="1052" y="1"/>
                    </a:lnTo>
                    <a:cubicBezTo>
                      <a:pt x="1040" y="1"/>
                      <a:pt x="383" y="392"/>
                      <a:pt x="1" y="402"/>
                    </a:cubicBezTo>
                    <a:cubicBezTo>
                      <a:pt x="114" y="555"/>
                      <a:pt x="289" y="645"/>
                      <a:pt x="471" y="645"/>
                    </a:cubicBezTo>
                    <a:cubicBezTo>
                      <a:pt x="547" y="645"/>
                      <a:pt x="624" y="630"/>
                      <a:pt x="698" y="596"/>
                    </a:cubicBezTo>
                    <a:cubicBezTo>
                      <a:pt x="1144" y="402"/>
                      <a:pt x="1018" y="24"/>
                      <a:pt x="1018" y="24"/>
                    </a:cubicBezTo>
                    <a:cubicBezTo>
                      <a:pt x="1043" y="8"/>
                      <a:pt x="1053" y="1"/>
                      <a:pt x="10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4416905" y="3027116"/>
                <a:ext cx="69701" cy="38294"/>
              </a:xfrm>
              <a:custGeom>
                <a:avLst/>
                <a:gdLst/>
                <a:ahLst/>
                <a:cxnLst/>
                <a:rect l="l" t="t" r="r" b="b"/>
                <a:pathLst>
                  <a:path w="2024" h="1112" extrusionOk="0">
                    <a:moveTo>
                      <a:pt x="2024" y="1"/>
                    </a:moveTo>
                    <a:lnTo>
                      <a:pt x="2024" y="1"/>
                    </a:lnTo>
                    <a:cubicBezTo>
                      <a:pt x="1430" y="435"/>
                      <a:pt x="732" y="687"/>
                      <a:pt x="1" y="721"/>
                    </a:cubicBezTo>
                    <a:lnTo>
                      <a:pt x="35" y="1110"/>
                    </a:lnTo>
                    <a:cubicBezTo>
                      <a:pt x="65" y="1111"/>
                      <a:pt x="94" y="1111"/>
                      <a:pt x="123" y="1111"/>
                    </a:cubicBezTo>
                    <a:cubicBezTo>
                      <a:pt x="1584" y="1111"/>
                      <a:pt x="2024" y="1"/>
                      <a:pt x="2024"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4329121" y="2728603"/>
                <a:ext cx="309455" cy="358012"/>
              </a:xfrm>
              <a:custGeom>
                <a:avLst/>
                <a:gdLst/>
                <a:ahLst/>
                <a:cxnLst/>
                <a:rect l="l" t="t" r="r" b="b"/>
                <a:pathLst>
                  <a:path w="8986" h="10396" extrusionOk="0">
                    <a:moveTo>
                      <a:pt x="4022" y="1"/>
                    </a:moveTo>
                    <a:cubicBezTo>
                      <a:pt x="3414" y="1"/>
                      <a:pt x="2574" y="166"/>
                      <a:pt x="1498" y="1341"/>
                    </a:cubicBezTo>
                    <a:cubicBezTo>
                      <a:pt x="0" y="2976"/>
                      <a:pt x="823" y="4691"/>
                      <a:pt x="823" y="4691"/>
                    </a:cubicBezTo>
                    <a:lnTo>
                      <a:pt x="1075" y="4450"/>
                    </a:lnTo>
                    <a:lnTo>
                      <a:pt x="3304" y="3833"/>
                    </a:lnTo>
                    <a:cubicBezTo>
                      <a:pt x="3121" y="3216"/>
                      <a:pt x="3373" y="2450"/>
                      <a:pt x="3521" y="2084"/>
                    </a:cubicBezTo>
                    <a:lnTo>
                      <a:pt x="3533" y="2073"/>
                    </a:lnTo>
                    <a:lnTo>
                      <a:pt x="3533" y="2084"/>
                    </a:lnTo>
                    <a:cubicBezTo>
                      <a:pt x="3533" y="2050"/>
                      <a:pt x="3533" y="2038"/>
                      <a:pt x="3544" y="2038"/>
                    </a:cubicBezTo>
                    <a:cubicBezTo>
                      <a:pt x="3556" y="2038"/>
                      <a:pt x="3544" y="2061"/>
                      <a:pt x="3544" y="2095"/>
                    </a:cubicBezTo>
                    <a:lnTo>
                      <a:pt x="3544" y="2164"/>
                    </a:lnTo>
                    <a:cubicBezTo>
                      <a:pt x="4059" y="4416"/>
                      <a:pt x="6516" y="4633"/>
                      <a:pt x="6516" y="4633"/>
                    </a:cubicBezTo>
                    <a:lnTo>
                      <a:pt x="6516" y="5239"/>
                    </a:lnTo>
                    <a:cubicBezTo>
                      <a:pt x="6587" y="5244"/>
                      <a:pt x="6659" y="5247"/>
                      <a:pt x="6730" y="5247"/>
                    </a:cubicBezTo>
                    <a:cubicBezTo>
                      <a:pt x="6830" y="5247"/>
                      <a:pt x="6930" y="5241"/>
                      <a:pt x="7031" y="5228"/>
                    </a:cubicBezTo>
                    <a:cubicBezTo>
                      <a:pt x="7099" y="5228"/>
                      <a:pt x="7157" y="5216"/>
                      <a:pt x="7191" y="5216"/>
                    </a:cubicBezTo>
                    <a:cubicBezTo>
                      <a:pt x="7206" y="5213"/>
                      <a:pt x="7219" y="5211"/>
                      <a:pt x="7229" y="5211"/>
                    </a:cubicBezTo>
                    <a:cubicBezTo>
                      <a:pt x="7249" y="5211"/>
                      <a:pt x="7260" y="5216"/>
                      <a:pt x="7260" y="5216"/>
                    </a:cubicBezTo>
                    <a:cubicBezTo>
                      <a:pt x="7260" y="5216"/>
                      <a:pt x="7237" y="5228"/>
                      <a:pt x="7202" y="5228"/>
                    </a:cubicBezTo>
                    <a:cubicBezTo>
                      <a:pt x="7168" y="5239"/>
                      <a:pt x="7111" y="5262"/>
                      <a:pt x="7042" y="5274"/>
                    </a:cubicBezTo>
                    <a:cubicBezTo>
                      <a:pt x="6859" y="5296"/>
                      <a:pt x="6688" y="5308"/>
                      <a:pt x="6516" y="5308"/>
                    </a:cubicBezTo>
                    <a:lnTo>
                      <a:pt x="6505" y="6188"/>
                    </a:lnTo>
                    <a:cubicBezTo>
                      <a:pt x="6516" y="6131"/>
                      <a:pt x="6528" y="6074"/>
                      <a:pt x="6551" y="6017"/>
                    </a:cubicBezTo>
                    <a:cubicBezTo>
                      <a:pt x="6619" y="5788"/>
                      <a:pt x="6802" y="5617"/>
                      <a:pt x="7042" y="5571"/>
                    </a:cubicBezTo>
                    <a:cubicBezTo>
                      <a:pt x="7058" y="5570"/>
                      <a:pt x="7073" y="5569"/>
                      <a:pt x="7088" y="5569"/>
                    </a:cubicBezTo>
                    <a:cubicBezTo>
                      <a:pt x="7354" y="5569"/>
                      <a:pt x="7582" y="5757"/>
                      <a:pt x="7625" y="6017"/>
                    </a:cubicBezTo>
                    <a:cubicBezTo>
                      <a:pt x="7671" y="6291"/>
                      <a:pt x="7534" y="6565"/>
                      <a:pt x="7305" y="6703"/>
                    </a:cubicBezTo>
                    <a:cubicBezTo>
                      <a:pt x="7168" y="6776"/>
                      <a:pt x="7024" y="6812"/>
                      <a:pt x="6872" y="6812"/>
                    </a:cubicBezTo>
                    <a:cubicBezTo>
                      <a:pt x="6834" y="6812"/>
                      <a:pt x="6795" y="6810"/>
                      <a:pt x="6757" y="6805"/>
                    </a:cubicBezTo>
                    <a:lnTo>
                      <a:pt x="6757" y="6840"/>
                    </a:lnTo>
                    <a:cubicBezTo>
                      <a:pt x="6734" y="6920"/>
                      <a:pt x="6757" y="7011"/>
                      <a:pt x="6802" y="7091"/>
                    </a:cubicBezTo>
                    <a:cubicBezTo>
                      <a:pt x="6859" y="7183"/>
                      <a:pt x="6962" y="7251"/>
                      <a:pt x="7065" y="7263"/>
                    </a:cubicBezTo>
                    <a:cubicBezTo>
                      <a:pt x="7080" y="7264"/>
                      <a:pt x="7094" y="7265"/>
                      <a:pt x="7108" y="7265"/>
                    </a:cubicBezTo>
                    <a:cubicBezTo>
                      <a:pt x="7205" y="7265"/>
                      <a:pt x="7293" y="7231"/>
                      <a:pt x="7362" y="7171"/>
                    </a:cubicBezTo>
                    <a:cubicBezTo>
                      <a:pt x="7431" y="7114"/>
                      <a:pt x="7477" y="7023"/>
                      <a:pt x="7477" y="6943"/>
                    </a:cubicBezTo>
                    <a:cubicBezTo>
                      <a:pt x="7488" y="6851"/>
                      <a:pt x="7465" y="6760"/>
                      <a:pt x="7442" y="6680"/>
                    </a:cubicBezTo>
                    <a:cubicBezTo>
                      <a:pt x="7442" y="6679"/>
                      <a:pt x="7443" y="6679"/>
                      <a:pt x="7443" y="6679"/>
                    </a:cubicBezTo>
                    <a:cubicBezTo>
                      <a:pt x="7454" y="6679"/>
                      <a:pt x="7545" y="6770"/>
                      <a:pt x="7545" y="6943"/>
                    </a:cubicBezTo>
                    <a:cubicBezTo>
                      <a:pt x="7545" y="7046"/>
                      <a:pt x="7500" y="7148"/>
                      <a:pt x="7420" y="7228"/>
                    </a:cubicBezTo>
                    <a:cubicBezTo>
                      <a:pt x="7338" y="7320"/>
                      <a:pt x="7227" y="7363"/>
                      <a:pt x="7117" y="7363"/>
                    </a:cubicBezTo>
                    <a:cubicBezTo>
                      <a:pt x="6965" y="7363"/>
                      <a:pt x="6813" y="7282"/>
                      <a:pt x="6734" y="7137"/>
                    </a:cubicBezTo>
                    <a:cubicBezTo>
                      <a:pt x="6677" y="7034"/>
                      <a:pt x="6665" y="6931"/>
                      <a:pt x="6688" y="6817"/>
                    </a:cubicBezTo>
                    <a:lnTo>
                      <a:pt x="6699" y="6794"/>
                    </a:lnTo>
                    <a:cubicBezTo>
                      <a:pt x="6642" y="6783"/>
                      <a:pt x="6574" y="6771"/>
                      <a:pt x="6516" y="6748"/>
                    </a:cubicBezTo>
                    <a:lnTo>
                      <a:pt x="6505" y="6725"/>
                    </a:lnTo>
                    <a:lnTo>
                      <a:pt x="6471" y="10395"/>
                    </a:lnTo>
                    <a:lnTo>
                      <a:pt x="6494" y="10395"/>
                    </a:lnTo>
                    <a:cubicBezTo>
                      <a:pt x="7820" y="10075"/>
                      <a:pt x="8448" y="8955"/>
                      <a:pt x="8746" y="7789"/>
                    </a:cubicBezTo>
                    <a:cubicBezTo>
                      <a:pt x="8757" y="7709"/>
                      <a:pt x="8780" y="7629"/>
                      <a:pt x="8791" y="7549"/>
                    </a:cubicBezTo>
                    <a:lnTo>
                      <a:pt x="8791" y="7549"/>
                    </a:lnTo>
                    <a:cubicBezTo>
                      <a:pt x="8780" y="7571"/>
                      <a:pt x="8769" y="7594"/>
                      <a:pt x="8757" y="7617"/>
                    </a:cubicBezTo>
                    <a:cubicBezTo>
                      <a:pt x="8677" y="7777"/>
                      <a:pt x="8586" y="7926"/>
                      <a:pt x="8471" y="8074"/>
                    </a:cubicBezTo>
                    <a:cubicBezTo>
                      <a:pt x="8437" y="8120"/>
                      <a:pt x="8391" y="8166"/>
                      <a:pt x="8346" y="8212"/>
                    </a:cubicBezTo>
                    <a:cubicBezTo>
                      <a:pt x="8334" y="8200"/>
                      <a:pt x="8506" y="7983"/>
                      <a:pt x="8700" y="7583"/>
                    </a:cubicBezTo>
                    <a:cubicBezTo>
                      <a:pt x="8757" y="7457"/>
                      <a:pt x="8803" y="7331"/>
                      <a:pt x="8860" y="7194"/>
                    </a:cubicBezTo>
                    <a:cubicBezTo>
                      <a:pt x="8951" y="6531"/>
                      <a:pt x="8986" y="5857"/>
                      <a:pt x="8963" y="5182"/>
                    </a:cubicBezTo>
                    <a:lnTo>
                      <a:pt x="8963" y="5079"/>
                    </a:lnTo>
                    <a:cubicBezTo>
                      <a:pt x="8906" y="4793"/>
                      <a:pt x="8803" y="4519"/>
                      <a:pt x="8677" y="4268"/>
                    </a:cubicBezTo>
                    <a:cubicBezTo>
                      <a:pt x="8483" y="3867"/>
                      <a:pt x="8311" y="3650"/>
                      <a:pt x="8323" y="3639"/>
                    </a:cubicBezTo>
                    <a:lnTo>
                      <a:pt x="8323" y="3639"/>
                    </a:lnTo>
                    <a:cubicBezTo>
                      <a:pt x="8368" y="3685"/>
                      <a:pt x="8414" y="3730"/>
                      <a:pt x="8448" y="3787"/>
                    </a:cubicBezTo>
                    <a:cubicBezTo>
                      <a:pt x="8563" y="3925"/>
                      <a:pt x="8654" y="4073"/>
                      <a:pt x="8734" y="4233"/>
                    </a:cubicBezTo>
                    <a:cubicBezTo>
                      <a:pt x="8826" y="4393"/>
                      <a:pt x="8894" y="4553"/>
                      <a:pt x="8963" y="4725"/>
                    </a:cubicBezTo>
                    <a:lnTo>
                      <a:pt x="8963" y="4553"/>
                    </a:lnTo>
                    <a:lnTo>
                      <a:pt x="8963" y="4496"/>
                    </a:lnTo>
                    <a:cubicBezTo>
                      <a:pt x="8940" y="4279"/>
                      <a:pt x="8906" y="4073"/>
                      <a:pt x="8860" y="3867"/>
                    </a:cubicBezTo>
                    <a:cubicBezTo>
                      <a:pt x="7991" y="598"/>
                      <a:pt x="5179" y="26"/>
                      <a:pt x="4630" y="26"/>
                    </a:cubicBezTo>
                    <a:cubicBezTo>
                      <a:pt x="4463" y="26"/>
                      <a:pt x="4260" y="1"/>
                      <a:pt x="40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4548805" y="3348394"/>
                <a:ext cx="51587" cy="66946"/>
              </a:xfrm>
              <a:custGeom>
                <a:avLst/>
                <a:gdLst/>
                <a:ahLst/>
                <a:cxnLst/>
                <a:rect l="l" t="t" r="r" b="b"/>
                <a:pathLst>
                  <a:path w="1498" h="1944" extrusionOk="0">
                    <a:moveTo>
                      <a:pt x="1292" y="102"/>
                    </a:moveTo>
                    <a:lnTo>
                      <a:pt x="1292" y="102"/>
                    </a:lnTo>
                    <a:cubicBezTo>
                      <a:pt x="1302" y="111"/>
                      <a:pt x="1313" y="120"/>
                      <a:pt x="1326" y="127"/>
                    </a:cubicBezTo>
                    <a:lnTo>
                      <a:pt x="1326" y="127"/>
                    </a:lnTo>
                    <a:cubicBezTo>
                      <a:pt x="1311" y="114"/>
                      <a:pt x="1300" y="105"/>
                      <a:pt x="1292" y="102"/>
                    </a:cubicBezTo>
                    <a:close/>
                    <a:moveTo>
                      <a:pt x="1326" y="127"/>
                    </a:moveTo>
                    <a:cubicBezTo>
                      <a:pt x="1341" y="141"/>
                      <a:pt x="1361" y="160"/>
                      <a:pt x="1384" y="183"/>
                    </a:cubicBezTo>
                    <a:lnTo>
                      <a:pt x="1372" y="149"/>
                    </a:lnTo>
                    <a:cubicBezTo>
                      <a:pt x="1356" y="144"/>
                      <a:pt x="1340" y="136"/>
                      <a:pt x="1326" y="127"/>
                    </a:cubicBezTo>
                    <a:close/>
                    <a:moveTo>
                      <a:pt x="1201" y="1"/>
                    </a:moveTo>
                    <a:cubicBezTo>
                      <a:pt x="1132" y="1"/>
                      <a:pt x="1063" y="12"/>
                      <a:pt x="1006" y="23"/>
                    </a:cubicBezTo>
                    <a:cubicBezTo>
                      <a:pt x="926" y="46"/>
                      <a:pt x="846" y="69"/>
                      <a:pt x="766" y="115"/>
                    </a:cubicBezTo>
                    <a:cubicBezTo>
                      <a:pt x="618" y="172"/>
                      <a:pt x="480" y="275"/>
                      <a:pt x="366" y="401"/>
                    </a:cubicBezTo>
                    <a:cubicBezTo>
                      <a:pt x="126" y="641"/>
                      <a:pt x="0" y="972"/>
                      <a:pt x="12" y="1315"/>
                    </a:cubicBezTo>
                    <a:lnTo>
                      <a:pt x="343" y="1189"/>
                    </a:lnTo>
                    <a:lnTo>
                      <a:pt x="343" y="1189"/>
                    </a:lnTo>
                    <a:cubicBezTo>
                      <a:pt x="252" y="1361"/>
                      <a:pt x="195" y="1544"/>
                      <a:pt x="183" y="1738"/>
                    </a:cubicBezTo>
                    <a:cubicBezTo>
                      <a:pt x="366" y="1738"/>
                      <a:pt x="538" y="1658"/>
                      <a:pt x="663" y="1521"/>
                    </a:cubicBezTo>
                    <a:lnTo>
                      <a:pt x="663" y="1521"/>
                    </a:lnTo>
                    <a:cubicBezTo>
                      <a:pt x="640" y="1658"/>
                      <a:pt x="606" y="1807"/>
                      <a:pt x="572" y="1944"/>
                    </a:cubicBezTo>
                    <a:cubicBezTo>
                      <a:pt x="1155" y="1670"/>
                      <a:pt x="1498" y="1041"/>
                      <a:pt x="1418" y="401"/>
                    </a:cubicBezTo>
                    <a:cubicBezTo>
                      <a:pt x="1406" y="355"/>
                      <a:pt x="1395" y="321"/>
                      <a:pt x="1372" y="275"/>
                    </a:cubicBezTo>
                    <a:cubicBezTo>
                      <a:pt x="1315" y="172"/>
                      <a:pt x="1269" y="115"/>
                      <a:pt x="1281" y="103"/>
                    </a:cubicBezTo>
                    <a:cubicBezTo>
                      <a:pt x="1282" y="102"/>
                      <a:pt x="1284" y="101"/>
                      <a:pt x="1286" y="101"/>
                    </a:cubicBezTo>
                    <a:cubicBezTo>
                      <a:pt x="1288" y="101"/>
                      <a:pt x="1290" y="102"/>
                      <a:pt x="1292" y="102"/>
                    </a:cubicBezTo>
                    <a:lnTo>
                      <a:pt x="1292" y="102"/>
                    </a:lnTo>
                    <a:cubicBezTo>
                      <a:pt x="1288" y="99"/>
                      <a:pt x="1284" y="95"/>
                      <a:pt x="1281" y="92"/>
                    </a:cubicBezTo>
                    <a:cubicBezTo>
                      <a:pt x="1246" y="58"/>
                      <a:pt x="1224" y="35"/>
                      <a:pt x="12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4588547" y="3345260"/>
                <a:ext cx="11054" cy="9126"/>
              </a:xfrm>
              <a:custGeom>
                <a:avLst/>
                <a:gdLst/>
                <a:ahLst/>
                <a:cxnLst/>
                <a:rect l="l" t="t" r="r" b="b"/>
                <a:pathLst>
                  <a:path w="321" h="265" extrusionOk="0">
                    <a:moveTo>
                      <a:pt x="12" y="0"/>
                    </a:moveTo>
                    <a:cubicBezTo>
                      <a:pt x="1" y="11"/>
                      <a:pt x="12" y="46"/>
                      <a:pt x="47" y="92"/>
                    </a:cubicBezTo>
                    <a:cubicBezTo>
                      <a:pt x="70" y="126"/>
                      <a:pt x="92" y="149"/>
                      <a:pt x="127" y="183"/>
                    </a:cubicBezTo>
                    <a:cubicBezTo>
                      <a:pt x="150" y="206"/>
                      <a:pt x="184" y="217"/>
                      <a:pt x="218" y="240"/>
                    </a:cubicBezTo>
                    <a:cubicBezTo>
                      <a:pt x="246" y="254"/>
                      <a:pt x="275" y="264"/>
                      <a:pt x="295" y="264"/>
                    </a:cubicBezTo>
                    <a:cubicBezTo>
                      <a:pt x="307" y="264"/>
                      <a:pt x="317" y="260"/>
                      <a:pt x="321" y="252"/>
                    </a:cubicBezTo>
                    <a:cubicBezTo>
                      <a:pt x="321" y="240"/>
                      <a:pt x="321" y="229"/>
                      <a:pt x="298" y="217"/>
                    </a:cubicBezTo>
                    <a:cubicBezTo>
                      <a:pt x="287" y="194"/>
                      <a:pt x="264" y="172"/>
                      <a:pt x="241" y="149"/>
                    </a:cubicBezTo>
                    <a:lnTo>
                      <a:pt x="184" y="103"/>
                    </a:lnTo>
                    <a:cubicBezTo>
                      <a:pt x="138" y="69"/>
                      <a:pt x="92" y="34"/>
                      <a:pt x="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4600876" y="3282995"/>
                <a:ext cx="24726" cy="5441"/>
              </a:xfrm>
              <a:custGeom>
                <a:avLst/>
                <a:gdLst/>
                <a:ahLst/>
                <a:cxnLst/>
                <a:rect l="l" t="t" r="r" b="b"/>
                <a:pathLst>
                  <a:path w="718" h="158" extrusionOk="0">
                    <a:moveTo>
                      <a:pt x="225" y="1"/>
                    </a:moveTo>
                    <a:cubicBezTo>
                      <a:pt x="93" y="1"/>
                      <a:pt x="0" y="31"/>
                      <a:pt x="9" y="48"/>
                    </a:cubicBezTo>
                    <a:cubicBezTo>
                      <a:pt x="9" y="70"/>
                      <a:pt x="169" y="82"/>
                      <a:pt x="352" y="105"/>
                    </a:cubicBezTo>
                    <a:cubicBezTo>
                      <a:pt x="502" y="131"/>
                      <a:pt x="625" y="158"/>
                      <a:pt x="678" y="158"/>
                    </a:cubicBezTo>
                    <a:cubicBezTo>
                      <a:pt x="694" y="158"/>
                      <a:pt x="704" y="156"/>
                      <a:pt x="706" y="150"/>
                    </a:cubicBezTo>
                    <a:cubicBezTo>
                      <a:pt x="718" y="128"/>
                      <a:pt x="569" y="36"/>
                      <a:pt x="375" y="13"/>
                    </a:cubicBezTo>
                    <a:cubicBezTo>
                      <a:pt x="322" y="4"/>
                      <a:pt x="271" y="1"/>
                      <a:pt x="2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4609038" y="3185327"/>
                <a:ext cx="15738" cy="3616"/>
              </a:xfrm>
              <a:custGeom>
                <a:avLst/>
                <a:gdLst/>
                <a:ahLst/>
                <a:cxnLst/>
                <a:rect l="l" t="t" r="r" b="b"/>
                <a:pathLst>
                  <a:path w="457" h="105" extrusionOk="0">
                    <a:moveTo>
                      <a:pt x="268" y="1"/>
                    </a:moveTo>
                    <a:cubicBezTo>
                      <a:pt x="256" y="1"/>
                      <a:pt x="242" y="1"/>
                      <a:pt x="229" y="3"/>
                    </a:cubicBezTo>
                    <a:cubicBezTo>
                      <a:pt x="92" y="14"/>
                      <a:pt x="0" y="71"/>
                      <a:pt x="12" y="94"/>
                    </a:cubicBezTo>
                    <a:cubicBezTo>
                      <a:pt x="16" y="102"/>
                      <a:pt x="28" y="104"/>
                      <a:pt x="48" y="104"/>
                    </a:cubicBezTo>
                    <a:cubicBezTo>
                      <a:pt x="87" y="104"/>
                      <a:pt x="153" y="94"/>
                      <a:pt x="229" y="94"/>
                    </a:cubicBezTo>
                    <a:cubicBezTo>
                      <a:pt x="343" y="94"/>
                      <a:pt x="446" y="94"/>
                      <a:pt x="446" y="71"/>
                    </a:cubicBezTo>
                    <a:cubicBezTo>
                      <a:pt x="456" y="41"/>
                      <a:pt x="375" y="1"/>
                      <a:pt x="2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4597604" y="3094995"/>
                <a:ext cx="25243" cy="7955"/>
              </a:xfrm>
              <a:custGeom>
                <a:avLst/>
                <a:gdLst/>
                <a:ahLst/>
                <a:cxnLst/>
                <a:rect l="l" t="t" r="r" b="b"/>
                <a:pathLst>
                  <a:path w="733" h="231" extrusionOk="0">
                    <a:moveTo>
                      <a:pt x="626" y="0"/>
                    </a:moveTo>
                    <a:cubicBezTo>
                      <a:pt x="555" y="0"/>
                      <a:pt x="454" y="11"/>
                      <a:pt x="344" y="42"/>
                    </a:cubicBezTo>
                    <a:cubicBezTo>
                      <a:pt x="138" y="99"/>
                      <a:pt x="1" y="213"/>
                      <a:pt x="12" y="225"/>
                    </a:cubicBezTo>
                    <a:cubicBezTo>
                      <a:pt x="14" y="229"/>
                      <a:pt x="21" y="231"/>
                      <a:pt x="32" y="231"/>
                    </a:cubicBezTo>
                    <a:cubicBezTo>
                      <a:pt x="81" y="231"/>
                      <a:pt x="218" y="190"/>
                      <a:pt x="378" y="133"/>
                    </a:cubicBezTo>
                    <a:cubicBezTo>
                      <a:pt x="572" y="76"/>
                      <a:pt x="733" y="53"/>
                      <a:pt x="733" y="19"/>
                    </a:cubicBezTo>
                    <a:cubicBezTo>
                      <a:pt x="727" y="9"/>
                      <a:pt x="688" y="0"/>
                      <a:pt x="6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4451171" y="2799168"/>
                <a:ext cx="127970" cy="112645"/>
              </a:xfrm>
              <a:custGeom>
                <a:avLst/>
                <a:gdLst/>
                <a:ahLst/>
                <a:cxnLst/>
                <a:rect l="l" t="t" r="r" b="b"/>
                <a:pathLst>
                  <a:path w="3716" h="3271" extrusionOk="0">
                    <a:moveTo>
                      <a:pt x="23" y="1"/>
                    </a:moveTo>
                    <a:cubicBezTo>
                      <a:pt x="23" y="1"/>
                      <a:pt x="23" y="12"/>
                      <a:pt x="12" y="35"/>
                    </a:cubicBezTo>
                    <a:lnTo>
                      <a:pt x="12" y="58"/>
                    </a:lnTo>
                    <a:cubicBezTo>
                      <a:pt x="12" y="92"/>
                      <a:pt x="0" y="149"/>
                      <a:pt x="0" y="218"/>
                    </a:cubicBezTo>
                    <a:cubicBezTo>
                      <a:pt x="0" y="424"/>
                      <a:pt x="12" y="630"/>
                      <a:pt x="57" y="824"/>
                    </a:cubicBezTo>
                    <a:cubicBezTo>
                      <a:pt x="114" y="1121"/>
                      <a:pt x="217" y="1418"/>
                      <a:pt x="366" y="1681"/>
                    </a:cubicBezTo>
                    <a:cubicBezTo>
                      <a:pt x="446" y="1841"/>
                      <a:pt x="549" y="1990"/>
                      <a:pt x="663" y="2139"/>
                    </a:cubicBezTo>
                    <a:cubicBezTo>
                      <a:pt x="777" y="2287"/>
                      <a:pt x="915" y="2424"/>
                      <a:pt x="1052" y="2550"/>
                    </a:cubicBezTo>
                    <a:cubicBezTo>
                      <a:pt x="1200" y="2676"/>
                      <a:pt x="1361" y="2779"/>
                      <a:pt x="1532" y="2882"/>
                    </a:cubicBezTo>
                    <a:cubicBezTo>
                      <a:pt x="1692" y="2962"/>
                      <a:pt x="1852" y="3042"/>
                      <a:pt x="2024" y="3099"/>
                    </a:cubicBezTo>
                    <a:cubicBezTo>
                      <a:pt x="2309" y="3202"/>
                      <a:pt x="2607" y="3259"/>
                      <a:pt x="2915" y="3270"/>
                    </a:cubicBezTo>
                    <a:lnTo>
                      <a:pt x="2995" y="3270"/>
                    </a:lnTo>
                    <a:cubicBezTo>
                      <a:pt x="3167" y="3270"/>
                      <a:pt x="3338" y="3247"/>
                      <a:pt x="3498" y="3225"/>
                    </a:cubicBezTo>
                    <a:cubicBezTo>
                      <a:pt x="3567" y="3213"/>
                      <a:pt x="3624" y="3190"/>
                      <a:pt x="3658" y="3179"/>
                    </a:cubicBezTo>
                    <a:cubicBezTo>
                      <a:pt x="3693" y="3179"/>
                      <a:pt x="3716" y="3167"/>
                      <a:pt x="3716" y="3167"/>
                    </a:cubicBezTo>
                    <a:cubicBezTo>
                      <a:pt x="3716" y="3164"/>
                      <a:pt x="3713" y="3162"/>
                      <a:pt x="3708" y="3162"/>
                    </a:cubicBezTo>
                    <a:cubicBezTo>
                      <a:pt x="3699" y="3162"/>
                      <a:pt x="3681" y="3167"/>
                      <a:pt x="3658" y="3167"/>
                    </a:cubicBezTo>
                    <a:cubicBezTo>
                      <a:pt x="3624" y="3167"/>
                      <a:pt x="3567" y="3179"/>
                      <a:pt x="3498" y="3179"/>
                    </a:cubicBezTo>
                    <a:cubicBezTo>
                      <a:pt x="3398" y="3192"/>
                      <a:pt x="3294" y="3198"/>
                      <a:pt x="3190" y="3198"/>
                    </a:cubicBezTo>
                    <a:cubicBezTo>
                      <a:pt x="3116" y="3198"/>
                      <a:pt x="3043" y="3195"/>
                      <a:pt x="2972" y="3190"/>
                    </a:cubicBezTo>
                    <a:lnTo>
                      <a:pt x="2892" y="3190"/>
                    </a:lnTo>
                    <a:cubicBezTo>
                      <a:pt x="2595" y="3167"/>
                      <a:pt x="2309" y="3110"/>
                      <a:pt x="2035" y="3007"/>
                    </a:cubicBezTo>
                    <a:cubicBezTo>
                      <a:pt x="1864" y="2950"/>
                      <a:pt x="1703" y="2870"/>
                      <a:pt x="1555" y="2790"/>
                    </a:cubicBezTo>
                    <a:cubicBezTo>
                      <a:pt x="1395" y="2699"/>
                      <a:pt x="1246" y="2584"/>
                      <a:pt x="1098" y="2470"/>
                    </a:cubicBezTo>
                    <a:cubicBezTo>
                      <a:pt x="960" y="2344"/>
                      <a:pt x="823" y="2207"/>
                      <a:pt x="709" y="2070"/>
                    </a:cubicBezTo>
                    <a:cubicBezTo>
                      <a:pt x="606" y="1933"/>
                      <a:pt x="503" y="1784"/>
                      <a:pt x="423" y="1636"/>
                    </a:cubicBezTo>
                    <a:cubicBezTo>
                      <a:pt x="183" y="1201"/>
                      <a:pt x="46" y="710"/>
                      <a:pt x="23" y="218"/>
                    </a:cubicBezTo>
                    <a:lnTo>
                      <a:pt x="23" y="127"/>
                    </a:lnTo>
                    <a:lnTo>
                      <a:pt x="23" y="58"/>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4614927" y="2853891"/>
                <a:ext cx="29961" cy="157517"/>
              </a:xfrm>
              <a:custGeom>
                <a:avLst/>
                <a:gdLst/>
                <a:ahLst/>
                <a:cxnLst/>
                <a:rect l="l" t="t" r="r" b="b"/>
                <a:pathLst>
                  <a:path w="870" h="4574" extrusionOk="0">
                    <a:moveTo>
                      <a:pt x="12" y="1"/>
                    </a:moveTo>
                    <a:lnTo>
                      <a:pt x="12" y="1"/>
                    </a:lnTo>
                    <a:cubicBezTo>
                      <a:pt x="1" y="12"/>
                      <a:pt x="184" y="229"/>
                      <a:pt x="378" y="630"/>
                    </a:cubicBezTo>
                    <a:cubicBezTo>
                      <a:pt x="504" y="881"/>
                      <a:pt x="595" y="1155"/>
                      <a:pt x="664" y="1441"/>
                    </a:cubicBezTo>
                    <a:cubicBezTo>
                      <a:pt x="733" y="1716"/>
                      <a:pt x="767" y="2001"/>
                      <a:pt x="767" y="2287"/>
                    </a:cubicBezTo>
                    <a:cubicBezTo>
                      <a:pt x="767" y="2722"/>
                      <a:pt x="698" y="3145"/>
                      <a:pt x="550" y="3556"/>
                    </a:cubicBezTo>
                    <a:cubicBezTo>
                      <a:pt x="504" y="3693"/>
                      <a:pt x="458" y="3819"/>
                      <a:pt x="401" y="3945"/>
                    </a:cubicBezTo>
                    <a:cubicBezTo>
                      <a:pt x="207" y="4345"/>
                      <a:pt x="35" y="4562"/>
                      <a:pt x="47" y="4574"/>
                    </a:cubicBezTo>
                    <a:cubicBezTo>
                      <a:pt x="92" y="4539"/>
                      <a:pt x="138" y="4482"/>
                      <a:pt x="172" y="4436"/>
                    </a:cubicBezTo>
                    <a:cubicBezTo>
                      <a:pt x="287" y="4288"/>
                      <a:pt x="378" y="4139"/>
                      <a:pt x="458" y="3979"/>
                    </a:cubicBezTo>
                    <a:cubicBezTo>
                      <a:pt x="470" y="3956"/>
                      <a:pt x="481" y="3933"/>
                      <a:pt x="492" y="3911"/>
                    </a:cubicBezTo>
                    <a:cubicBezTo>
                      <a:pt x="744" y="3408"/>
                      <a:pt x="870" y="2847"/>
                      <a:pt x="870" y="2287"/>
                    </a:cubicBezTo>
                    <a:cubicBezTo>
                      <a:pt x="858" y="1967"/>
                      <a:pt x="813" y="1636"/>
                      <a:pt x="721" y="1327"/>
                    </a:cubicBezTo>
                    <a:cubicBezTo>
                      <a:pt x="698" y="1247"/>
                      <a:pt x="675" y="1167"/>
                      <a:pt x="652" y="1098"/>
                    </a:cubicBezTo>
                    <a:cubicBezTo>
                      <a:pt x="584" y="927"/>
                      <a:pt x="515" y="755"/>
                      <a:pt x="424" y="595"/>
                    </a:cubicBezTo>
                    <a:cubicBezTo>
                      <a:pt x="344" y="435"/>
                      <a:pt x="252" y="287"/>
                      <a:pt x="149" y="149"/>
                    </a:cubicBezTo>
                    <a:cubicBezTo>
                      <a:pt x="104" y="92"/>
                      <a:pt x="69" y="47"/>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4625568" y="3104293"/>
                <a:ext cx="38604" cy="71182"/>
              </a:xfrm>
              <a:custGeom>
                <a:avLst/>
                <a:gdLst/>
                <a:ahLst/>
                <a:cxnLst/>
                <a:rect l="l" t="t" r="r" b="b"/>
                <a:pathLst>
                  <a:path w="1121" h="2067" extrusionOk="0">
                    <a:moveTo>
                      <a:pt x="309" y="1"/>
                    </a:moveTo>
                    <a:cubicBezTo>
                      <a:pt x="435" y="69"/>
                      <a:pt x="561" y="149"/>
                      <a:pt x="664" y="241"/>
                    </a:cubicBezTo>
                    <a:cubicBezTo>
                      <a:pt x="778" y="344"/>
                      <a:pt x="858" y="458"/>
                      <a:pt x="915" y="595"/>
                    </a:cubicBezTo>
                    <a:lnTo>
                      <a:pt x="915" y="607"/>
                    </a:lnTo>
                    <a:cubicBezTo>
                      <a:pt x="995" y="778"/>
                      <a:pt x="1018" y="972"/>
                      <a:pt x="995" y="1155"/>
                    </a:cubicBezTo>
                    <a:cubicBezTo>
                      <a:pt x="984" y="1224"/>
                      <a:pt x="961" y="1304"/>
                      <a:pt x="938" y="1372"/>
                    </a:cubicBezTo>
                    <a:cubicBezTo>
                      <a:pt x="915" y="1407"/>
                      <a:pt x="904" y="1452"/>
                      <a:pt x="881" y="1487"/>
                    </a:cubicBezTo>
                    <a:cubicBezTo>
                      <a:pt x="846" y="1544"/>
                      <a:pt x="812" y="1601"/>
                      <a:pt x="766" y="1647"/>
                    </a:cubicBezTo>
                    <a:cubicBezTo>
                      <a:pt x="595" y="1841"/>
                      <a:pt x="366" y="1978"/>
                      <a:pt x="115" y="2024"/>
                    </a:cubicBezTo>
                    <a:cubicBezTo>
                      <a:pt x="81" y="2036"/>
                      <a:pt x="46" y="2036"/>
                      <a:pt x="35" y="2047"/>
                    </a:cubicBezTo>
                    <a:cubicBezTo>
                      <a:pt x="12" y="2047"/>
                      <a:pt x="1" y="2047"/>
                      <a:pt x="1" y="2058"/>
                    </a:cubicBezTo>
                    <a:lnTo>
                      <a:pt x="35" y="2058"/>
                    </a:lnTo>
                    <a:cubicBezTo>
                      <a:pt x="46" y="2064"/>
                      <a:pt x="61" y="2067"/>
                      <a:pt x="75" y="2067"/>
                    </a:cubicBezTo>
                    <a:cubicBezTo>
                      <a:pt x="89" y="2067"/>
                      <a:pt x="103" y="2064"/>
                      <a:pt x="115" y="2058"/>
                    </a:cubicBezTo>
                    <a:cubicBezTo>
                      <a:pt x="229" y="2058"/>
                      <a:pt x="332" y="2036"/>
                      <a:pt x="435" y="1990"/>
                    </a:cubicBezTo>
                    <a:cubicBezTo>
                      <a:pt x="561" y="1933"/>
                      <a:pt x="686" y="1853"/>
                      <a:pt x="778" y="1750"/>
                    </a:cubicBezTo>
                    <a:cubicBezTo>
                      <a:pt x="801" y="1738"/>
                      <a:pt x="812" y="1715"/>
                      <a:pt x="835" y="1704"/>
                    </a:cubicBezTo>
                    <a:cubicBezTo>
                      <a:pt x="846" y="1681"/>
                      <a:pt x="858" y="1670"/>
                      <a:pt x="869" y="1658"/>
                    </a:cubicBezTo>
                    <a:lnTo>
                      <a:pt x="881" y="1647"/>
                    </a:lnTo>
                    <a:cubicBezTo>
                      <a:pt x="984" y="1498"/>
                      <a:pt x="1064" y="1338"/>
                      <a:pt x="1098" y="1167"/>
                    </a:cubicBezTo>
                    <a:cubicBezTo>
                      <a:pt x="1121" y="961"/>
                      <a:pt x="1087" y="755"/>
                      <a:pt x="995" y="572"/>
                    </a:cubicBezTo>
                    <a:cubicBezTo>
                      <a:pt x="961" y="481"/>
                      <a:pt x="904" y="401"/>
                      <a:pt x="835" y="321"/>
                    </a:cubicBezTo>
                    <a:cubicBezTo>
                      <a:pt x="801" y="275"/>
                      <a:pt x="755" y="229"/>
                      <a:pt x="721" y="184"/>
                    </a:cubicBezTo>
                    <a:cubicBezTo>
                      <a:pt x="629" y="115"/>
                      <a:pt x="538" y="58"/>
                      <a:pt x="435" y="23"/>
                    </a:cubicBezTo>
                    <a:cubicBezTo>
                      <a:pt x="401" y="12"/>
                      <a:pt x="378" y="1"/>
                      <a:pt x="3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592507" y="3351941"/>
                <a:ext cx="12225" cy="42324"/>
              </a:xfrm>
              <a:custGeom>
                <a:avLst/>
                <a:gdLst/>
                <a:ahLst/>
                <a:cxnLst/>
                <a:rect l="l" t="t" r="r" b="b"/>
                <a:pathLst>
                  <a:path w="355" h="1229" extrusionOk="0">
                    <a:moveTo>
                      <a:pt x="23" y="0"/>
                    </a:moveTo>
                    <a:lnTo>
                      <a:pt x="23" y="0"/>
                    </a:lnTo>
                    <a:cubicBezTo>
                      <a:pt x="0" y="12"/>
                      <a:pt x="57" y="69"/>
                      <a:pt x="103" y="172"/>
                    </a:cubicBezTo>
                    <a:cubicBezTo>
                      <a:pt x="126" y="218"/>
                      <a:pt x="137" y="252"/>
                      <a:pt x="149" y="298"/>
                    </a:cubicBezTo>
                    <a:cubicBezTo>
                      <a:pt x="240" y="538"/>
                      <a:pt x="229" y="812"/>
                      <a:pt x="137" y="1052"/>
                    </a:cubicBezTo>
                    <a:cubicBezTo>
                      <a:pt x="115" y="1098"/>
                      <a:pt x="103" y="1144"/>
                      <a:pt x="80" y="1178"/>
                    </a:cubicBezTo>
                    <a:cubicBezTo>
                      <a:pt x="69" y="1201"/>
                      <a:pt x="69" y="1224"/>
                      <a:pt x="69" y="1224"/>
                    </a:cubicBezTo>
                    <a:cubicBezTo>
                      <a:pt x="72" y="1227"/>
                      <a:pt x="75" y="1228"/>
                      <a:pt x="78" y="1228"/>
                    </a:cubicBezTo>
                    <a:cubicBezTo>
                      <a:pt x="87" y="1228"/>
                      <a:pt x="98" y="1217"/>
                      <a:pt x="115" y="1201"/>
                    </a:cubicBezTo>
                    <a:cubicBezTo>
                      <a:pt x="149" y="1155"/>
                      <a:pt x="183" y="1121"/>
                      <a:pt x="206" y="1075"/>
                    </a:cubicBezTo>
                    <a:cubicBezTo>
                      <a:pt x="355" y="778"/>
                      <a:pt x="343" y="423"/>
                      <a:pt x="160" y="138"/>
                    </a:cubicBezTo>
                    <a:cubicBezTo>
                      <a:pt x="149" y="115"/>
                      <a:pt x="126" y="92"/>
                      <a:pt x="115" y="80"/>
                    </a:cubicBezTo>
                    <a:cubicBezTo>
                      <a:pt x="69" y="23"/>
                      <a:pt x="23" y="0"/>
                      <a:pt x="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4552352" y="2920391"/>
                <a:ext cx="40981" cy="42840"/>
              </a:xfrm>
              <a:custGeom>
                <a:avLst/>
                <a:gdLst/>
                <a:ahLst/>
                <a:cxnLst/>
                <a:rect l="l" t="t" r="r" b="b"/>
                <a:pathLst>
                  <a:path w="1190" h="1244" extrusionOk="0">
                    <a:moveTo>
                      <a:pt x="650" y="288"/>
                    </a:moveTo>
                    <a:cubicBezTo>
                      <a:pt x="707" y="288"/>
                      <a:pt x="765" y="306"/>
                      <a:pt x="812" y="345"/>
                    </a:cubicBezTo>
                    <a:cubicBezTo>
                      <a:pt x="892" y="413"/>
                      <a:pt x="926" y="516"/>
                      <a:pt x="915" y="619"/>
                    </a:cubicBezTo>
                    <a:cubicBezTo>
                      <a:pt x="915" y="711"/>
                      <a:pt x="880" y="802"/>
                      <a:pt x="823" y="882"/>
                    </a:cubicBezTo>
                    <a:cubicBezTo>
                      <a:pt x="766" y="951"/>
                      <a:pt x="698" y="985"/>
                      <a:pt x="617" y="996"/>
                    </a:cubicBezTo>
                    <a:cubicBezTo>
                      <a:pt x="599" y="999"/>
                      <a:pt x="582" y="1001"/>
                      <a:pt x="566" y="1001"/>
                    </a:cubicBezTo>
                    <a:cubicBezTo>
                      <a:pt x="456" y="1001"/>
                      <a:pt x="413" y="939"/>
                      <a:pt x="423" y="939"/>
                    </a:cubicBezTo>
                    <a:cubicBezTo>
                      <a:pt x="426" y="936"/>
                      <a:pt x="432" y="936"/>
                      <a:pt x="440" y="936"/>
                    </a:cubicBezTo>
                    <a:cubicBezTo>
                      <a:pt x="449" y="936"/>
                      <a:pt x="460" y="936"/>
                      <a:pt x="475" y="936"/>
                    </a:cubicBezTo>
                    <a:cubicBezTo>
                      <a:pt x="503" y="936"/>
                      <a:pt x="543" y="934"/>
                      <a:pt x="595" y="916"/>
                    </a:cubicBezTo>
                    <a:cubicBezTo>
                      <a:pt x="720" y="871"/>
                      <a:pt x="800" y="745"/>
                      <a:pt x="800" y="608"/>
                    </a:cubicBezTo>
                    <a:cubicBezTo>
                      <a:pt x="812" y="539"/>
                      <a:pt x="789" y="482"/>
                      <a:pt x="743" y="425"/>
                    </a:cubicBezTo>
                    <a:cubicBezTo>
                      <a:pt x="698" y="391"/>
                      <a:pt x="640" y="379"/>
                      <a:pt x="583" y="379"/>
                    </a:cubicBezTo>
                    <a:cubicBezTo>
                      <a:pt x="505" y="388"/>
                      <a:pt x="447" y="410"/>
                      <a:pt x="418" y="410"/>
                    </a:cubicBezTo>
                    <a:cubicBezTo>
                      <a:pt x="409" y="410"/>
                      <a:pt x="403" y="407"/>
                      <a:pt x="400" y="402"/>
                    </a:cubicBezTo>
                    <a:cubicBezTo>
                      <a:pt x="400" y="391"/>
                      <a:pt x="446" y="345"/>
                      <a:pt x="572" y="299"/>
                    </a:cubicBezTo>
                    <a:cubicBezTo>
                      <a:pt x="597" y="292"/>
                      <a:pt x="624" y="288"/>
                      <a:pt x="650" y="288"/>
                    </a:cubicBezTo>
                    <a:close/>
                    <a:moveTo>
                      <a:pt x="606" y="0"/>
                    </a:moveTo>
                    <a:cubicBezTo>
                      <a:pt x="591" y="0"/>
                      <a:pt x="576" y="1"/>
                      <a:pt x="560" y="2"/>
                    </a:cubicBezTo>
                    <a:cubicBezTo>
                      <a:pt x="332" y="48"/>
                      <a:pt x="137" y="219"/>
                      <a:pt x="69" y="448"/>
                    </a:cubicBezTo>
                    <a:cubicBezTo>
                      <a:pt x="57" y="505"/>
                      <a:pt x="34" y="562"/>
                      <a:pt x="23" y="619"/>
                    </a:cubicBezTo>
                    <a:cubicBezTo>
                      <a:pt x="0" y="791"/>
                      <a:pt x="0" y="974"/>
                      <a:pt x="12" y="1156"/>
                    </a:cubicBezTo>
                    <a:lnTo>
                      <a:pt x="34" y="1179"/>
                    </a:lnTo>
                    <a:cubicBezTo>
                      <a:pt x="92" y="1202"/>
                      <a:pt x="160" y="1214"/>
                      <a:pt x="217" y="1236"/>
                    </a:cubicBezTo>
                    <a:cubicBezTo>
                      <a:pt x="270" y="1090"/>
                      <a:pt x="361" y="1029"/>
                      <a:pt x="375" y="1029"/>
                    </a:cubicBezTo>
                    <a:cubicBezTo>
                      <a:pt x="377" y="1029"/>
                      <a:pt x="377" y="1030"/>
                      <a:pt x="377" y="1031"/>
                    </a:cubicBezTo>
                    <a:cubicBezTo>
                      <a:pt x="377" y="1042"/>
                      <a:pt x="320" y="1111"/>
                      <a:pt x="286" y="1236"/>
                    </a:cubicBezTo>
                    <a:cubicBezTo>
                      <a:pt x="323" y="1241"/>
                      <a:pt x="360" y="1243"/>
                      <a:pt x="397" y="1243"/>
                    </a:cubicBezTo>
                    <a:cubicBezTo>
                      <a:pt x="545" y="1243"/>
                      <a:pt x="695" y="1207"/>
                      <a:pt x="823" y="1134"/>
                    </a:cubicBezTo>
                    <a:cubicBezTo>
                      <a:pt x="1063" y="996"/>
                      <a:pt x="1189" y="722"/>
                      <a:pt x="1155" y="448"/>
                    </a:cubicBezTo>
                    <a:cubicBezTo>
                      <a:pt x="1101" y="188"/>
                      <a:pt x="873" y="0"/>
                      <a:pt x="60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4566127" y="2930310"/>
                <a:ext cx="18149" cy="24588"/>
              </a:xfrm>
              <a:custGeom>
                <a:avLst/>
                <a:gdLst/>
                <a:ahLst/>
                <a:cxnLst/>
                <a:rect l="l" t="t" r="r" b="b"/>
                <a:pathLst>
                  <a:path w="527" h="714" extrusionOk="0">
                    <a:moveTo>
                      <a:pt x="250" y="0"/>
                    </a:moveTo>
                    <a:cubicBezTo>
                      <a:pt x="224" y="0"/>
                      <a:pt x="197" y="4"/>
                      <a:pt x="172" y="11"/>
                    </a:cubicBezTo>
                    <a:cubicBezTo>
                      <a:pt x="46" y="57"/>
                      <a:pt x="0" y="114"/>
                      <a:pt x="0" y="125"/>
                    </a:cubicBezTo>
                    <a:cubicBezTo>
                      <a:pt x="2" y="127"/>
                      <a:pt x="5" y="128"/>
                      <a:pt x="8" y="128"/>
                    </a:cubicBezTo>
                    <a:cubicBezTo>
                      <a:pt x="32" y="128"/>
                      <a:pt x="96" y="101"/>
                      <a:pt x="195" y="91"/>
                    </a:cubicBezTo>
                    <a:cubicBezTo>
                      <a:pt x="240" y="91"/>
                      <a:pt x="298" y="103"/>
                      <a:pt x="343" y="137"/>
                    </a:cubicBezTo>
                    <a:cubicBezTo>
                      <a:pt x="389" y="194"/>
                      <a:pt x="412" y="251"/>
                      <a:pt x="400" y="320"/>
                    </a:cubicBezTo>
                    <a:cubicBezTo>
                      <a:pt x="400" y="457"/>
                      <a:pt x="320" y="583"/>
                      <a:pt x="195" y="628"/>
                    </a:cubicBezTo>
                    <a:cubicBezTo>
                      <a:pt x="159" y="642"/>
                      <a:pt x="127" y="645"/>
                      <a:pt x="101" y="645"/>
                    </a:cubicBezTo>
                    <a:cubicBezTo>
                      <a:pt x="79" y="645"/>
                      <a:pt x="61" y="643"/>
                      <a:pt x="48" y="643"/>
                    </a:cubicBezTo>
                    <a:cubicBezTo>
                      <a:pt x="35" y="643"/>
                      <a:pt x="27" y="644"/>
                      <a:pt x="23" y="651"/>
                    </a:cubicBezTo>
                    <a:cubicBezTo>
                      <a:pt x="13" y="661"/>
                      <a:pt x="63" y="713"/>
                      <a:pt x="164" y="713"/>
                    </a:cubicBezTo>
                    <a:cubicBezTo>
                      <a:pt x="180" y="713"/>
                      <a:pt x="198" y="712"/>
                      <a:pt x="217" y="708"/>
                    </a:cubicBezTo>
                    <a:cubicBezTo>
                      <a:pt x="298" y="697"/>
                      <a:pt x="366" y="663"/>
                      <a:pt x="423" y="594"/>
                    </a:cubicBezTo>
                    <a:cubicBezTo>
                      <a:pt x="480" y="514"/>
                      <a:pt x="515" y="423"/>
                      <a:pt x="515" y="331"/>
                    </a:cubicBezTo>
                    <a:cubicBezTo>
                      <a:pt x="526" y="228"/>
                      <a:pt x="492" y="125"/>
                      <a:pt x="412" y="57"/>
                    </a:cubicBezTo>
                    <a:cubicBezTo>
                      <a:pt x="365" y="18"/>
                      <a:pt x="307" y="0"/>
                      <a:pt x="250"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4558654" y="2956207"/>
                <a:ext cx="30339" cy="26104"/>
              </a:xfrm>
              <a:custGeom>
                <a:avLst/>
                <a:gdLst/>
                <a:ahLst/>
                <a:cxnLst/>
                <a:rect l="l" t="t" r="r" b="b"/>
                <a:pathLst>
                  <a:path w="881" h="758" extrusionOk="0">
                    <a:moveTo>
                      <a:pt x="189" y="0"/>
                    </a:moveTo>
                    <a:cubicBezTo>
                      <a:pt x="166" y="0"/>
                      <a:pt x="86" y="52"/>
                      <a:pt x="34" y="196"/>
                    </a:cubicBezTo>
                    <a:lnTo>
                      <a:pt x="23" y="219"/>
                    </a:lnTo>
                    <a:cubicBezTo>
                      <a:pt x="0" y="322"/>
                      <a:pt x="12" y="437"/>
                      <a:pt x="69" y="528"/>
                    </a:cubicBezTo>
                    <a:cubicBezTo>
                      <a:pt x="147" y="678"/>
                      <a:pt x="296" y="757"/>
                      <a:pt x="446" y="757"/>
                    </a:cubicBezTo>
                    <a:cubicBezTo>
                      <a:pt x="558" y="757"/>
                      <a:pt x="671" y="713"/>
                      <a:pt x="755" y="619"/>
                    </a:cubicBezTo>
                    <a:cubicBezTo>
                      <a:pt x="835" y="551"/>
                      <a:pt x="880" y="448"/>
                      <a:pt x="880" y="334"/>
                    </a:cubicBezTo>
                    <a:cubicBezTo>
                      <a:pt x="880" y="151"/>
                      <a:pt x="789" y="71"/>
                      <a:pt x="777" y="71"/>
                    </a:cubicBezTo>
                    <a:lnTo>
                      <a:pt x="777" y="71"/>
                    </a:lnTo>
                    <a:cubicBezTo>
                      <a:pt x="800" y="162"/>
                      <a:pt x="823" y="242"/>
                      <a:pt x="812" y="334"/>
                    </a:cubicBezTo>
                    <a:cubicBezTo>
                      <a:pt x="812" y="425"/>
                      <a:pt x="766" y="505"/>
                      <a:pt x="697" y="562"/>
                    </a:cubicBezTo>
                    <a:cubicBezTo>
                      <a:pt x="628" y="622"/>
                      <a:pt x="540" y="656"/>
                      <a:pt x="443" y="656"/>
                    </a:cubicBezTo>
                    <a:cubicBezTo>
                      <a:pt x="429" y="656"/>
                      <a:pt x="415" y="655"/>
                      <a:pt x="400" y="654"/>
                    </a:cubicBezTo>
                    <a:cubicBezTo>
                      <a:pt x="297" y="642"/>
                      <a:pt x="206" y="574"/>
                      <a:pt x="137" y="482"/>
                    </a:cubicBezTo>
                    <a:cubicBezTo>
                      <a:pt x="92" y="414"/>
                      <a:pt x="80" y="322"/>
                      <a:pt x="92" y="231"/>
                    </a:cubicBezTo>
                    <a:lnTo>
                      <a:pt x="103" y="208"/>
                    </a:lnTo>
                    <a:cubicBezTo>
                      <a:pt x="137" y="71"/>
                      <a:pt x="206" y="2"/>
                      <a:pt x="194" y="2"/>
                    </a:cubicBezTo>
                    <a:cubicBezTo>
                      <a:pt x="193" y="1"/>
                      <a:pt x="192" y="0"/>
                      <a:pt x="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3528631" y="2728534"/>
                <a:ext cx="710721" cy="582097"/>
              </a:xfrm>
              <a:custGeom>
                <a:avLst/>
                <a:gdLst/>
                <a:ahLst/>
                <a:cxnLst/>
                <a:rect l="l" t="t" r="r" b="b"/>
                <a:pathLst>
                  <a:path w="20638" h="16903" extrusionOk="0">
                    <a:moveTo>
                      <a:pt x="8576" y="0"/>
                    </a:moveTo>
                    <a:cubicBezTo>
                      <a:pt x="7842" y="0"/>
                      <a:pt x="6065" y="427"/>
                      <a:pt x="3272" y="6990"/>
                    </a:cubicBezTo>
                    <a:cubicBezTo>
                      <a:pt x="0" y="14679"/>
                      <a:pt x="1382" y="16457"/>
                      <a:pt x="2086" y="16457"/>
                    </a:cubicBezTo>
                    <a:cubicBezTo>
                      <a:pt x="2093" y="16457"/>
                      <a:pt x="2100" y="16457"/>
                      <a:pt x="2106" y="16456"/>
                    </a:cubicBezTo>
                    <a:cubicBezTo>
                      <a:pt x="2748" y="16425"/>
                      <a:pt x="6804" y="15181"/>
                      <a:pt x="9771" y="15181"/>
                    </a:cubicBezTo>
                    <a:cubicBezTo>
                      <a:pt x="10026" y="15181"/>
                      <a:pt x="10273" y="15190"/>
                      <a:pt x="10509" y="15210"/>
                    </a:cubicBezTo>
                    <a:cubicBezTo>
                      <a:pt x="13493" y="15462"/>
                      <a:pt x="17345" y="16902"/>
                      <a:pt x="17345" y="16902"/>
                    </a:cubicBezTo>
                    <a:lnTo>
                      <a:pt x="20638" y="11289"/>
                    </a:lnTo>
                    <a:cubicBezTo>
                      <a:pt x="20638" y="11289"/>
                      <a:pt x="18157" y="10809"/>
                      <a:pt x="14602" y="7573"/>
                    </a:cubicBezTo>
                    <a:cubicBezTo>
                      <a:pt x="11055" y="4358"/>
                      <a:pt x="9306" y="5"/>
                      <a:pt x="8877" y="5"/>
                    </a:cubicBezTo>
                    <a:cubicBezTo>
                      <a:pt x="8876" y="5"/>
                      <a:pt x="8875" y="5"/>
                      <a:pt x="8874" y="5"/>
                    </a:cubicBezTo>
                    <a:lnTo>
                      <a:pt x="8725" y="5"/>
                    </a:lnTo>
                    <a:cubicBezTo>
                      <a:pt x="8682" y="3"/>
                      <a:pt x="8632" y="0"/>
                      <a:pt x="85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3569269" y="2728293"/>
                <a:ext cx="669706" cy="582338"/>
              </a:xfrm>
              <a:custGeom>
                <a:avLst/>
                <a:gdLst/>
                <a:ahLst/>
                <a:cxnLst/>
                <a:rect l="l" t="t" r="r" b="b"/>
                <a:pathLst>
                  <a:path w="19447" h="16910" extrusionOk="0">
                    <a:moveTo>
                      <a:pt x="7385" y="1"/>
                    </a:moveTo>
                    <a:cubicBezTo>
                      <a:pt x="6642" y="1"/>
                      <a:pt x="4882" y="447"/>
                      <a:pt x="2092" y="6997"/>
                    </a:cubicBezTo>
                    <a:cubicBezTo>
                      <a:pt x="492" y="10747"/>
                      <a:pt x="0" y="13091"/>
                      <a:pt x="0" y="14508"/>
                    </a:cubicBezTo>
                    <a:cubicBezTo>
                      <a:pt x="0" y="15994"/>
                      <a:pt x="538" y="16452"/>
                      <a:pt x="903" y="16452"/>
                    </a:cubicBezTo>
                    <a:lnTo>
                      <a:pt x="926" y="16452"/>
                    </a:lnTo>
                    <a:cubicBezTo>
                      <a:pt x="1566" y="16429"/>
                      <a:pt x="5613" y="15183"/>
                      <a:pt x="8574" y="15183"/>
                    </a:cubicBezTo>
                    <a:cubicBezTo>
                      <a:pt x="8837" y="15183"/>
                      <a:pt x="9089" y="15194"/>
                      <a:pt x="9317" y="15217"/>
                    </a:cubicBezTo>
                    <a:cubicBezTo>
                      <a:pt x="12301" y="15469"/>
                      <a:pt x="16165" y="16909"/>
                      <a:pt x="16165" y="16909"/>
                    </a:cubicBezTo>
                    <a:lnTo>
                      <a:pt x="19446" y="11296"/>
                    </a:lnTo>
                    <a:cubicBezTo>
                      <a:pt x="19446" y="11296"/>
                      <a:pt x="17697" y="10953"/>
                      <a:pt x="15022" y="8929"/>
                    </a:cubicBezTo>
                    <a:cubicBezTo>
                      <a:pt x="14519" y="8541"/>
                      <a:pt x="13982" y="8095"/>
                      <a:pt x="13410" y="7580"/>
                    </a:cubicBezTo>
                    <a:cubicBezTo>
                      <a:pt x="13010" y="7215"/>
                      <a:pt x="12633" y="6837"/>
                      <a:pt x="12267" y="6449"/>
                    </a:cubicBezTo>
                    <a:cubicBezTo>
                      <a:pt x="12175" y="6346"/>
                      <a:pt x="12095" y="6254"/>
                      <a:pt x="12004" y="6151"/>
                    </a:cubicBezTo>
                    <a:cubicBezTo>
                      <a:pt x="11855" y="5991"/>
                      <a:pt x="11707" y="5820"/>
                      <a:pt x="11570" y="5648"/>
                    </a:cubicBezTo>
                    <a:cubicBezTo>
                      <a:pt x="11067" y="5043"/>
                      <a:pt x="10609" y="4425"/>
                      <a:pt x="10198" y="3831"/>
                    </a:cubicBezTo>
                    <a:cubicBezTo>
                      <a:pt x="9569" y="2916"/>
                      <a:pt x="9054" y="2070"/>
                      <a:pt x="8666" y="1407"/>
                    </a:cubicBezTo>
                    <a:cubicBezTo>
                      <a:pt x="8163" y="561"/>
                      <a:pt x="7843" y="12"/>
                      <a:pt x="7683" y="12"/>
                    </a:cubicBezTo>
                    <a:lnTo>
                      <a:pt x="7374" y="12"/>
                    </a:lnTo>
                    <a:lnTo>
                      <a:pt x="7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4107853" y="3080668"/>
                <a:ext cx="333079" cy="308181"/>
              </a:xfrm>
              <a:custGeom>
                <a:avLst/>
                <a:gdLst/>
                <a:ahLst/>
                <a:cxnLst/>
                <a:rect l="l" t="t" r="r" b="b"/>
                <a:pathLst>
                  <a:path w="9672" h="8949" extrusionOk="0">
                    <a:moveTo>
                      <a:pt x="2870" y="1"/>
                    </a:moveTo>
                    <a:lnTo>
                      <a:pt x="0" y="7100"/>
                    </a:lnTo>
                    <a:lnTo>
                      <a:pt x="5328" y="8781"/>
                    </a:lnTo>
                    <a:cubicBezTo>
                      <a:pt x="5594" y="8894"/>
                      <a:pt x="5872" y="8949"/>
                      <a:pt x="6146" y="8949"/>
                    </a:cubicBezTo>
                    <a:cubicBezTo>
                      <a:pt x="6916" y="8949"/>
                      <a:pt x="7652" y="8520"/>
                      <a:pt x="8014" y="7786"/>
                    </a:cubicBezTo>
                    <a:lnTo>
                      <a:pt x="8369" y="7054"/>
                    </a:lnTo>
                    <a:lnTo>
                      <a:pt x="9157" y="5442"/>
                    </a:lnTo>
                    <a:cubicBezTo>
                      <a:pt x="9672" y="4402"/>
                      <a:pt x="9249" y="3167"/>
                      <a:pt x="8220" y="2653"/>
                    </a:cubicBezTo>
                    <a:lnTo>
                      <a:pt x="287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3996823" y="3322392"/>
                <a:ext cx="324436" cy="303601"/>
              </a:xfrm>
              <a:custGeom>
                <a:avLst/>
                <a:gdLst/>
                <a:ahLst/>
                <a:cxnLst/>
                <a:rect l="l" t="t" r="r" b="b"/>
                <a:pathLst>
                  <a:path w="9421" h="8816" extrusionOk="0">
                    <a:moveTo>
                      <a:pt x="5122" y="1"/>
                    </a:moveTo>
                    <a:lnTo>
                      <a:pt x="3636" y="1773"/>
                    </a:lnTo>
                    <a:cubicBezTo>
                      <a:pt x="3636" y="1773"/>
                      <a:pt x="4333" y="2013"/>
                      <a:pt x="3773" y="3191"/>
                    </a:cubicBezTo>
                    <a:cubicBezTo>
                      <a:pt x="3213" y="4368"/>
                      <a:pt x="0" y="5854"/>
                      <a:pt x="0" y="5854"/>
                    </a:cubicBezTo>
                    <a:lnTo>
                      <a:pt x="1624" y="8815"/>
                    </a:lnTo>
                    <a:lnTo>
                      <a:pt x="6985" y="4197"/>
                    </a:lnTo>
                    <a:lnTo>
                      <a:pt x="7831" y="4402"/>
                    </a:lnTo>
                    <a:lnTo>
                      <a:pt x="9421" y="1064"/>
                    </a:lnTo>
                    <a:lnTo>
                      <a:pt x="51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3567306" y="2746856"/>
                <a:ext cx="282697" cy="526239"/>
              </a:xfrm>
              <a:custGeom>
                <a:avLst/>
                <a:gdLst/>
                <a:ahLst/>
                <a:cxnLst/>
                <a:rect l="l" t="t" r="r" b="b"/>
                <a:pathLst>
                  <a:path w="8209" h="15281" extrusionOk="0">
                    <a:moveTo>
                      <a:pt x="7114" y="1"/>
                    </a:moveTo>
                    <a:cubicBezTo>
                      <a:pt x="6121" y="1"/>
                      <a:pt x="4085" y="2981"/>
                      <a:pt x="2435" y="6939"/>
                    </a:cubicBezTo>
                    <a:cubicBezTo>
                      <a:pt x="675" y="11146"/>
                      <a:pt x="0" y="14861"/>
                      <a:pt x="926" y="15250"/>
                    </a:cubicBezTo>
                    <a:cubicBezTo>
                      <a:pt x="977" y="15271"/>
                      <a:pt x="1033" y="15281"/>
                      <a:pt x="1091" y="15281"/>
                    </a:cubicBezTo>
                    <a:cubicBezTo>
                      <a:pt x="2092" y="15281"/>
                      <a:pt x="4121" y="12307"/>
                      <a:pt x="5773" y="8333"/>
                    </a:cubicBezTo>
                    <a:cubicBezTo>
                      <a:pt x="7534" y="4138"/>
                      <a:pt x="8208" y="422"/>
                      <a:pt x="7282" y="34"/>
                    </a:cubicBezTo>
                    <a:cubicBezTo>
                      <a:pt x="7230" y="11"/>
                      <a:pt x="7174" y="1"/>
                      <a:pt x="7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4391696" y="3273972"/>
                <a:ext cx="66189" cy="72870"/>
              </a:xfrm>
              <a:custGeom>
                <a:avLst/>
                <a:gdLst/>
                <a:ahLst/>
                <a:cxnLst/>
                <a:rect l="l" t="t" r="r" b="b"/>
                <a:pathLst>
                  <a:path w="1922" h="2116" extrusionOk="0">
                    <a:moveTo>
                      <a:pt x="835" y="1"/>
                    </a:moveTo>
                    <a:lnTo>
                      <a:pt x="1" y="1704"/>
                    </a:lnTo>
                    <a:lnTo>
                      <a:pt x="1441" y="2116"/>
                    </a:lnTo>
                    <a:lnTo>
                      <a:pt x="1921" y="641"/>
                    </a:lnTo>
                    <a:lnTo>
                      <a:pt x="83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4155482" y="3343262"/>
                <a:ext cx="150423" cy="80756"/>
              </a:xfrm>
              <a:custGeom>
                <a:avLst/>
                <a:gdLst/>
                <a:ahLst/>
                <a:cxnLst/>
                <a:rect l="l" t="t" r="r" b="b"/>
                <a:pathLst>
                  <a:path w="4368" h="2345" extrusionOk="0">
                    <a:moveTo>
                      <a:pt x="1" y="1"/>
                    </a:moveTo>
                    <a:lnTo>
                      <a:pt x="3922" y="2344"/>
                    </a:lnTo>
                    <a:lnTo>
                      <a:pt x="4368" y="1384"/>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4391696" y="3273972"/>
                <a:ext cx="33129" cy="61850"/>
              </a:xfrm>
              <a:custGeom>
                <a:avLst/>
                <a:gdLst/>
                <a:ahLst/>
                <a:cxnLst/>
                <a:rect l="l" t="t" r="r" b="b"/>
                <a:pathLst>
                  <a:path w="962" h="1796" extrusionOk="0">
                    <a:moveTo>
                      <a:pt x="835" y="1"/>
                    </a:moveTo>
                    <a:lnTo>
                      <a:pt x="1" y="1704"/>
                    </a:lnTo>
                    <a:lnTo>
                      <a:pt x="298" y="1796"/>
                    </a:lnTo>
                    <a:lnTo>
                      <a:pt x="961" y="81"/>
                    </a:lnTo>
                    <a:lnTo>
                      <a:pt x="83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4081473" y="3098783"/>
                <a:ext cx="116158" cy="207899"/>
              </a:xfrm>
              <a:custGeom>
                <a:avLst/>
                <a:gdLst/>
                <a:ahLst/>
                <a:cxnLst/>
                <a:rect l="l" t="t" r="r" b="b"/>
                <a:pathLst>
                  <a:path w="3373" h="6037" extrusionOk="0">
                    <a:moveTo>
                      <a:pt x="3133" y="1"/>
                    </a:moveTo>
                    <a:cubicBezTo>
                      <a:pt x="3133" y="1"/>
                      <a:pt x="41" y="5705"/>
                      <a:pt x="1" y="5705"/>
                    </a:cubicBezTo>
                    <a:cubicBezTo>
                      <a:pt x="0" y="5705"/>
                      <a:pt x="0" y="5705"/>
                      <a:pt x="0" y="5705"/>
                    </a:cubicBezTo>
                    <a:lnTo>
                      <a:pt x="0" y="5705"/>
                    </a:lnTo>
                    <a:lnTo>
                      <a:pt x="984" y="6037"/>
                    </a:lnTo>
                    <a:lnTo>
                      <a:pt x="1075" y="5854"/>
                    </a:lnTo>
                    <a:lnTo>
                      <a:pt x="3373" y="115"/>
                    </a:lnTo>
                    <a:lnTo>
                      <a:pt x="313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4277532" y="3242702"/>
                <a:ext cx="109890" cy="46043"/>
              </a:xfrm>
              <a:custGeom>
                <a:avLst/>
                <a:gdLst/>
                <a:ahLst/>
                <a:cxnLst/>
                <a:rect l="l" t="t" r="r" b="b"/>
                <a:pathLst>
                  <a:path w="3191" h="1337" extrusionOk="0">
                    <a:moveTo>
                      <a:pt x="41" y="1"/>
                    </a:moveTo>
                    <a:cubicBezTo>
                      <a:pt x="31" y="1"/>
                      <a:pt x="25" y="2"/>
                      <a:pt x="23" y="6"/>
                    </a:cubicBezTo>
                    <a:cubicBezTo>
                      <a:pt x="1" y="63"/>
                      <a:pt x="698" y="394"/>
                      <a:pt x="1567" y="760"/>
                    </a:cubicBezTo>
                    <a:cubicBezTo>
                      <a:pt x="2369" y="1088"/>
                      <a:pt x="3045" y="1337"/>
                      <a:pt x="3162" y="1337"/>
                    </a:cubicBezTo>
                    <a:cubicBezTo>
                      <a:pt x="3171" y="1337"/>
                      <a:pt x="3177" y="1335"/>
                      <a:pt x="3179" y="1332"/>
                    </a:cubicBezTo>
                    <a:cubicBezTo>
                      <a:pt x="3190" y="1275"/>
                      <a:pt x="2504" y="943"/>
                      <a:pt x="1635" y="577"/>
                    </a:cubicBezTo>
                    <a:cubicBezTo>
                      <a:pt x="833" y="250"/>
                      <a:pt x="157"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4302328" y="3208435"/>
                <a:ext cx="99662" cy="45285"/>
              </a:xfrm>
              <a:custGeom>
                <a:avLst/>
                <a:gdLst/>
                <a:ahLst/>
                <a:cxnLst/>
                <a:rect l="l" t="t" r="r" b="b"/>
                <a:pathLst>
                  <a:path w="2894" h="1315" extrusionOk="0">
                    <a:moveTo>
                      <a:pt x="41" y="1"/>
                    </a:moveTo>
                    <a:cubicBezTo>
                      <a:pt x="31" y="1"/>
                      <a:pt x="25" y="3"/>
                      <a:pt x="24" y="6"/>
                    </a:cubicBezTo>
                    <a:cubicBezTo>
                      <a:pt x="1" y="52"/>
                      <a:pt x="618" y="372"/>
                      <a:pt x="1407" y="738"/>
                    </a:cubicBezTo>
                    <a:cubicBezTo>
                      <a:pt x="2134" y="1075"/>
                      <a:pt x="2744" y="1315"/>
                      <a:pt x="2853" y="1315"/>
                    </a:cubicBezTo>
                    <a:cubicBezTo>
                      <a:pt x="2863" y="1315"/>
                      <a:pt x="2868" y="1313"/>
                      <a:pt x="2870" y="1309"/>
                    </a:cubicBezTo>
                    <a:cubicBezTo>
                      <a:pt x="2893" y="1264"/>
                      <a:pt x="2264" y="944"/>
                      <a:pt x="1487" y="578"/>
                    </a:cubicBezTo>
                    <a:cubicBezTo>
                      <a:pt x="760" y="241"/>
                      <a:pt x="150"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4269267" y="3284441"/>
                <a:ext cx="99628" cy="40981"/>
              </a:xfrm>
              <a:custGeom>
                <a:avLst/>
                <a:gdLst/>
                <a:ahLst/>
                <a:cxnLst/>
                <a:rect l="l" t="t" r="r" b="b"/>
                <a:pathLst>
                  <a:path w="2893" h="1190" extrusionOk="0">
                    <a:moveTo>
                      <a:pt x="38" y="0"/>
                    </a:moveTo>
                    <a:cubicBezTo>
                      <a:pt x="29" y="0"/>
                      <a:pt x="24" y="2"/>
                      <a:pt x="23" y="6"/>
                    </a:cubicBezTo>
                    <a:cubicBezTo>
                      <a:pt x="0" y="40"/>
                      <a:pt x="606" y="383"/>
                      <a:pt x="1395" y="726"/>
                    </a:cubicBezTo>
                    <a:cubicBezTo>
                      <a:pt x="1601" y="806"/>
                      <a:pt x="1784" y="897"/>
                      <a:pt x="1967" y="954"/>
                    </a:cubicBezTo>
                    <a:cubicBezTo>
                      <a:pt x="2138" y="1012"/>
                      <a:pt x="2298" y="1057"/>
                      <a:pt x="2436" y="1092"/>
                    </a:cubicBezTo>
                    <a:cubicBezTo>
                      <a:pt x="2654" y="1155"/>
                      <a:pt x="2807" y="1190"/>
                      <a:pt x="2866" y="1190"/>
                    </a:cubicBezTo>
                    <a:cubicBezTo>
                      <a:pt x="2881" y="1190"/>
                      <a:pt x="2890" y="1188"/>
                      <a:pt x="2893" y="1183"/>
                    </a:cubicBezTo>
                    <a:cubicBezTo>
                      <a:pt x="2893" y="1160"/>
                      <a:pt x="2744" y="1080"/>
                      <a:pt x="2481" y="977"/>
                    </a:cubicBezTo>
                    <a:cubicBezTo>
                      <a:pt x="2356" y="920"/>
                      <a:pt x="2195" y="863"/>
                      <a:pt x="2024" y="794"/>
                    </a:cubicBezTo>
                    <a:cubicBezTo>
                      <a:pt x="1852" y="726"/>
                      <a:pt x="1670" y="634"/>
                      <a:pt x="1475" y="554"/>
                    </a:cubicBezTo>
                    <a:cubicBezTo>
                      <a:pt x="749" y="238"/>
                      <a:pt x="139"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3631844" y="2940917"/>
                <a:ext cx="150044" cy="181141"/>
              </a:xfrm>
              <a:custGeom>
                <a:avLst/>
                <a:gdLst/>
                <a:ahLst/>
                <a:cxnLst/>
                <a:rect l="l" t="t" r="r" b="b"/>
                <a:pathLst>
                  <a:path w="4357" h="5260" extrusionOk="0">
                    <a:moveTo>
                      <a:pt x="3272" y="1"/>
                    </a:moveTo>
                    <a:cubicBezTo>
                      <a:pt x="2565" y="1"/>
                      <a:pt x="1669" y="365"/>
                      <a:pt x="1087" y="1932"/>
                    </a:cubicBezTo>
                    <a:cubicBezTo>
                      <a:pt x="1" y="4859"/>
                      <a:pt x="2265" y="5259"/>
                      <a:pt x="2265" y="5259"/>
                    </a:cubicBezTo>
                    <a:cubicBezTo>
                      <a:pt x="3191" y="3704"/>
                      <a:pt x="3899" y="2024"/>
                      <a:pt x="4357" y="275"/>
                    </a:cubicBezTo>
                    <a:cubicBezTo>
                      <a:pt x="4357" y="275"/>
                      <a:pt x="3886" y="1"/>
                      <a:pt x="32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3658224" y="2829508"/>
                <a:ext cx="198463" cy="440559"/>
              </a:xfrm>
              <a:custGeom>
                <a:avLst/>
                <a:gdLst/>
                <a:ahLst/>
                <a:cxnLst/>
                <a:rect l="l" t="t" r="r" b="b"/>
                <a:pathLst>
                  <a:path w="5763" h="12793" extrusionOk="0">
                    <a:moveTo>
                      <a:pt x="5763" y="0"/>
                    </a:moveTo>
                    <a:lnTo>
                      <a:pt x="5763" y="0"/>
                    </a:lnTo>
                    <a:cubicBezTo>
                      <a:pt x="5706" y="172"/>
                      <a:pt x="5660" y="354"/>
                      <a:pt x="5625" y="537"/>
                    </a:cubicBezTo>
                    <a:cubicBezTo>
                      <a:pt x="5557" y="903"/>
                      <a:pt x="5443" y="1406"/>
                      <a:pt x="5317" y="2035"/>
                    </a:cubicBezTo>
                    <a:cubicBezTo>
                      <a:pt x="5225" y="2344"/>
                      <a:pt x="5134" y="2675"/>
                      <a:pt x="5031" y="3041"/>
                    </a:cubicBezTo>
                    <a:cubicBezTo>
                      <a:pt x="4974" y="3224"/>
                      <a:pt x="4928" y="3407"/>
                      <a:pt x="4871" y="3601"/>
                    </a:cubicBezTo>
                    <a:cubicBezTo>
                      <a:pt x="4848" y="3693"/>
                      <a:pt x="4825" y="3795"/>
                      <a:pt x="4791" y="3898"/>
                    </a:cubicBezTo>
                    <a:cubicBezTo>
                      <a:pt x="4757" y="3990"/>
                      <a:pt x="4722" y="4093"/>
                      <a:pt x="4688" y="4184"/>
                    </a:cubicBezTo>
                    <a:lnTo>
                      <a:pt x="4231" y="5442"/>
                    </a:lnTo>
                    <a:cubicBezTo>
                      <a:pt x="4196" y="5545"/>
                      <a:pt x="4151" y="5659"/>
                      <a:pt x="4116" y="5762"/>
                    </a:cubicBezTo>
                    <a:cubicBezTo>
                      <a:pt x="4071" y="5876"/>
                      <a:pt x="4014" y="5979"/>
                      <a:pt x="3968" y="6093"/>
                    </a:cubicBezTo>
                    <a:cubicBezTo>
                      <a:pt x="3865" y="6311"/>
                      <a:pt x="3773" y="6528"/>
                      <a:pt x="3671" y="6745"/>
                    </a:cubicBezTo>
                    <a:cubicBezTo>
                      <a:pt x="3568" y="6974"/>
                      <a:pt x="3465" y="7191"/>
                      <a:pt x="3373" y="7408"/>
                    </a:cubicBezTo>
                    <a:cubicBezTo>
                      <a:pt x="3328" y="7511"/>
                      <a:pt x="3293" y="7625"/>
                      <a:pt x="3225" y="7728"/>
                    </a:cubicBezTo>
                    <a:cubicBezTo>
                      <a:pt x="3168" y="7831"/>
                      <a:pt x="3122" y="7934"/>
                      <a:pt x="3065" y="8037"/>
                    </a:cubicBezTo>
                    <a:lnTo>
                      <a:pt x="2425" y="9203"/>
                    </a:lnTo>
                    <a:cubicBezTo>
                      <a:pt x="2379" y="9294"/>
                      <a:pt x="2333" y="9386"/>
                      <a:pt x="2276" y="9477"/>
                    </a:cubicBezTo>
                    <a:lnTo>
                      <a:pt x="2104" y="9729"/>
                    </a:lnTo>
                    <a:lnTo>
                      <a:pt x="1796" y="10220"/>
                    </a:lnTo>
                    <a:cubicBezTo>
                      <a:pt x="1590" y="10529"/>
                      <a:pt x="1396" y="10838"/>
                      <a:pt x="1224" y="11101"/>
                    </a:cubicBezTo>
                    <a:cubicBezTo>
                      <a:pt x="847" y="11615"/>
                      <a:pt x="538" y="12027"/>
                      <a:pt x="310" y="12324"/>
                    </a:cubicBezTo>
                    <a:cubicBezTo>
                      <a:pt x="195" y="12472"/>
                      <a:pt x="92" y="12621"/>
                      <a:pt x="1" y="12793"/>
                    </a:cubicBezTo>
                    <a:cubicBezTo>
                      <a:pt x="138" y="12655"/>
                      <a:pt x="264" y="12518"/>
                      <a:pt x="367" y="12370"/>
                    </a:cubicBezTo>
                    <a:cubicBezTo>
                      <a:pt x="595" y="12095"/>
                      <a:pt x="927" y="11695"/>
                      <a:pt x="1327" y="11181"/>
                    </a:cubicBezTo>
                    <a:lnTo>
                      <a:pt x="1910" y="10312"/>
                    </a:lnTo>
                    <a:lnTo>
                      <a:pt x="2242" y="9820"/>
                    </a:lnTo>
                    <a:lnTo>
                      <a:pt x="2402" y="9569"/>
                    </a:lnTo>
                    <a:cubicBezTo>
                      <a:pt x="2459" y="9477"/>
                      <a:pt x="2505" y="9386"/>
                      <a:pt x="2550" y="9294"/>
                    </a:cubicBezTo>
                    <a:lnTo>
                      <a:pt x="3202" y="8117"/>
                    </a:lnTo>
                    <a:cubicBezTo>
                      <a:pt x="3259" y="8014"/>
                      <a:pt x="3316" y="7911"/>
                      <a:pt x="3373" y="7808"/>
                    </a:cubicBezTo>
                    <a:cubicBezTo>
                      <a:pt x="3431" y="7705"/>
                      <a:pt x="3476" y="7602"/>
                      <a:pt x="3522" y="7488"/>
                    </a:cubicBezTo>
                    <a:lnTo>
                      <a:pt x="3831" y="6825"/>
                    </a:lnTo>
                    <a:cubicBezTo>
                      <a:pt x="3934" y="6596"/>
                      <a:pt x="4025" y="6379"/>
                      <a:pt x="4128" y="6162"/>
                    </a:cubicBezTo>
                    <a:cubicBezTo>
                      <a:pt x="4174" y="6048"/>
                      <a:pt x="4231" y="5945"/>
                      <a:pt x="4265" y="5830"/>
                    </a:cubicBezTo>
                    <a:lnTo>
                      <a:pt x="4391" y="5499"/>
                    </a:lnTo>
                    <a:lnTo>
                      <a:pt x="4837" y="4241"/>
                    </a:lnTo>
                    <a:cubicBezTo>
                      <a:pt x="4871" y="4150"/>
                      <a:pt x="4917" y="4047"/>
                      <a:pt x="4940" y="3944"/>
                    </a:cubicBezTo>
                    <a:cubicBezTo>
                      <a:pt x="4962" y="3853"/>
                      <a:pt x="4997" y="3750"/>
                      <a:pt x="5020" y="3647"/>
                    </a:cubicBezTo>
                    <a:lnTo>
                      <a:pt x="5168" y="3075"/>
                    </a:lnTo>
                    <a:cubicBezTo>
                      <a:pt x="5271" y="2709"/>
                      <a:pt x="5351" y="2366"/>
                      <a:pt x="5431" y="2058"/>
                    </a:cubicBezTo>
                    <a:cubicBezTo>
                      <a:pt x="5557" y="1429"/>
                      <a:pt x="5637" y="915"/>
                      <a:pt x="5694" y="560"/>
                    </a:cubicBezTo>
                    <a:cubicBezTo>
                      <a:pt x="5728" y="377"/>
                      <a:pt x="5751" y="183"/>
                      <a:pt x="5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4052338" y="3401532"/>
                <a:ext cx="687028" cy="273503"/>
              </a:xfrm>
              <a:custGeom>
                <a:avLst/>
                <a:gdLst/>
                <a:ahLst/>
                <a:cxnLst/>
                <a:rect l="l" t="t" r="r" b="b"/>
                <a:pathLst>
                  <a:path w="19950" h="7942" extrusionOk="0">
                    <a:moveTo>
                      <a:pt x="15811" y="1"/>
                    </a:moveTo>
                    <a:cubicBezTo>
                      <a:pt x="15811" y="1"/>
                      <a:pt x="13707" y="3888"/>
                      <a:pt x="13147" y="3945"/>
                    </a:cubicBezTo>
                    <a:cubicBezTo>
                      <a:pt x="12727" y="3990"/>
                      <a:pt x="12302" y="4010"/>
                      <a:pt x="11879" y="4010"/>
                    </a:cubicBezTo>
                    <a:cubicBezTo>
                      <a:pt x="9175" y="4010"/>
                      <a:pt x="6540" y="3193"/>
                      <a:pt x="5522" y="2847"/>
                    </a:cubicBezTo>
                    <a:cubicBezTo>
                      <a:pt x="5408" y="2710"/>
                      <a:pt x="5271" y="2550"/>
                      <a:pt x="5122" y="2344"/>
                    </a:cubicBezTo>
                    <a:cubicBezTo>
                      <a:pt x="4996" y="2173"/>
                      <a:pt x="4893" y="1979"/>
                      <a:pt x="4825" y="1773"/>
                    </a:cubicBezTo>
                    <a:cubicBezTo>
                      <a:pt x="4733" y="1521"/>
                      <a:pt x="4676" y="1258"/>
                      <a:pt x="4665" y="984"/>
                    </a:cubicBezTo>
                    <a:cubicBezTo>
                      <a:pt x="4665" y="823"/>
                      <a:pt x="4537" y="714"/>
                      <a:pt x="4411" y="714"/>
                    </a:cubicBezTo>
                    <a:cubicBezTo>
                      <a:pt x="4349" y="714"/>
                      <a:pt x="4287" y="741"/>
                      <a:pt x="4242" y="801"/>
                    </a:cubicBezTo>
                    <a:cubicBezTo>
                      <a:pt x="4105" y="973"/>
                      <a:pt x="4070" y="1658"/>
                      <a:pt x="4379" y="2390"/>
                    </a:cubicBezTo>
                    <a:cubicBezTo>
                      <a:pt x="4497" y="2659"/>
                      <a:pt x="4423" y="2752"/>
                      <a:pt x="4262" y="2752"/>
                    </a:cubicBezTo>
                    <a:cubicBezTo>
                      <a:pt x="3986" y="2752"/>
                      <a:pt x="3454" y="2479"/>
                      <a:pt x="3201" y="2356"/>
                    </a:cubicBezTo>
                    <a:cubicBezTo>
                      <a:pt x="2828" y="2164"/>
                      <a:pt x="1696" y="1662"/>
                      <a:pt x="1418" y="1662"/>
                    </a:cubicBezTo>
                    <a:cubicBezTo>
                      <a:pt x="1398" y="1662"/>
                      <a:pt x="1383" y="1665"/>
                      <a:pt x="1372" y="1670"/>
                    </a:cubicBezTo>
                    <a:cubicBezTo>
                      <a:pt x="1144" y="1784"/>
                      <a:pt x="1212" y="2059"/>
                      <a:pt x="1612" y="2253"/>
                    </a:cubicBezTo>
                    <a:cubicBezTo>
                      <a:pt x="2024" y="2436"/>
                      <a:pt x="3201" y="3110"/>
                      <a:pt x="3076" y="3316"/>
                    </a:cubicBezTo>
                    <a:cubicBezTo>
                      <a:pt x="3065" y="3334"/>
                      <a:pt x="3040" y="3343"/>
                      <a:pt x="3002" y="3343"/>
                    </a:cubicBezTo>
                    <a:cubicBezTo>
                      <a:pt x="2617" y="3343"/>
                      <a:pt x="938" y="2470"/>
                      <a:pt x="938" y="2470"/>
                    </a:cubicBezTo>
                    <a:cubicBezTo>
                      <a:pt x="938" y="2470"/>
                      <a:pt x="735" y="2319"/>
                      <a:pt x="568" y="2319"/>
                    </a:cubicBezTo>
                    <a:cubicBezTo>
                      <a:pt x="501" y="2319"/>
                      <a:pt x="440" y="2344"/>
                      <a:pt x="401" y="2413"/>
                    </a:cubicBezTo>
                    <a:cubicBezTo>
                      <a:pt x="138" y="2847"/>
                      <a:pt x="2378" y="3808"/>
                      <a:pt x="2596" y="3888"/>
                    </a:cubicBezTo>
                    <a:cubicBezTo>
                      <a:pt x="2715" y="3948"/>
                      <a:pt x="2652" y="4129"/>
                      <a:pt x="2528" y="4129"/>
                    </a:cubicBezTo>
                    <a:cubicBezTo>
                      <a:pt x="2510" y="4129"/>
                      <a:pt x="2490" y="4125"/>
                      <a:pt x="2470" y="4116"/>
                    </a:cubicBezTo>
                    <a:cubicBezTo>
                      <a:pt x="2337" y="4060"/>
                      <a:pt x="1057" y="3347"/>
                      <a:pt x="468" y="3347"/>
                    </a:cubicBezTo>
                    <a:cubicBezTo>
                      <a:pt x="345" y="3347"/>
                      <a:pt x="252" y="3378"/>
                      <a:pt x="206" y="3453"/>
                    </a:cubicBezTo>
                    <a:cubicBezTo>
                      <a:pt x="0" y="3796"/>
                      <a:pt x="2035" y="4265"/>
                      <a:pt x="2298" y="4688"/>
                    </a:cubicBezTo>
                    <a:cubicBezTo>
                      <a:pt x="2349" y="4772"/>
                      <a:pt x="2324" y="4804"/>
                      <a:pt x="2249" y="4804"/>
                    </a:cubicBezTo>
                    <a:cubicBezTo>
                      <a:pt x="1997" y="4804"/>
                      <a:pt x="1176" y="4433"/>
                      <a:pt x="798" y="4433"/>
                    </a:cubicBezTo>
                    <a:cubicBezTo>
                      <a:pt x="709" y="4433"/>
                      <a:pt x="644" y="4454"/>
                      <a:pt x="618" y="4505"/>
                    </a:cubicBezTo>
                    <a:cubicBezTo>
                      <a:pt x="549" y="4631"/>
                      <a:pt x="515" y="4734"/>
                      <a:pt x="1612" y="5122"/>
                    </a:cubicBezTo>
                    <a:cubicBezTo>
                      <a:pt x="2413" y="5374"/>
                      <a:pt x="3224" y="5580"/>
                      <a:pt x="4047" y="5740"/>
                    </a:cubicBezTo>
                    <a:lnTo>
                      <a:pt x="4047" y="5751"/>
                    </a:lnTo>
                    <a:cubicBezTo>
                      <a:pt x="4047" y="5751"/>
                      <a:pt x="8744" y="7941"/>
                      <a:pt x="12685" y="7941"/>
                    </a:cubicBezTo>
                    <a:cubicBezTo>
                      <a:pt x="14643" y="7941"/>
                      <a:pt x="16414" y="7401"/>
                      <a:pt x="17331" y="5785"/>
                    </a:cubicBezTo>
                    <a:cubicBezTo>
                      <a:pt x="19149" y="2596"/>
                      <a:pt x="19309" y="2196"/>
                      <a:pt x="19949" y="401"/>
                    </a:cubicBezTo>
                    <a:lnTo>
                      <a:pt x="1581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3113750" y="3630652"/>
                <a:ext cx="746467" cy="305977"/>
              </a:xfrm>
              <a:custGeom>
                <a:avLst/>
                <a:gdLst/>
                <a:ahLst/>
                <a:cxnLst/>
                <a:rect l="l" t="t" r="r" b="b"/>
                <a:pathLst>
                  <a:path w="21676" h="8885" extrusionOk="0">
                    <a:moveTo>
                      <a:pt x="21032" y="1"/>
                    </a:moveTo>
                    <a:cubicBezTo>
                      <a:pt x="21026" y="1"/>
                      <a:pt x="21019" y="1"/>
                      <a:pt x="21013" y="1"/>
                    </a:cubicBezTo>
                    <a:lnTo>
                      <a:pt x="526" y="1"/>
                    </a:lnTo>
                    <a:cubicBezTo>
                      <a:pt x="240" y="1"/>
                      <a:pt x="0" y="230"/>
                      <a:pt x="12" y="516"/>
                    </a:cubicBezTo>
                    <a:lnTo>
                      <a:pt x="12" y="6518"/>
                    </a:lnTo>
                    <a:cubicBezTo>
                      <a:pt x="12" y="6815"/>
                      <a:pt x="240" y="7043"/>
                      <a:pt x="526" y="7043"/>
                    </a:cubicBezTo>
                    <a:lnTo>
                      <a:pt x="17674" y="7043"/>
                    </a:lnTo>
                    <a:lnTo>
                      <a:pt x="19515" y="8884"/>
                    </a:lnTo>
                    <a:lnTo>
                      <a:pt x="19515" y="7009"/>
                    </a:lnTo>
                    <a:cubicBezTo>
                      <a:pt x="21527" y="6872"/>
                      <a:pt x="21676" y="6426"/>
                      <a:pt x="21527" y="4666"/>
                    </a:cubicBezTo>
                    <a:lnTo>
                      <a:pt x="21527" y="516"/>
                    </a:lnTo>
                    <a:cubicBezTo>
                      <a:pt x="21527" y="237"/>
                      <a:pt x="21309" y="1"/>
                      <a:pt x="21032"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3346830" y="3706279"/>
                <a:ext cx="373234" cy="16151"/>
              </a:xfrm>
              <a:custGeom>
                <a:avLst/>
                <a:gdLst/>
                <a:ahLst/>
                <a:cxnLst/>
                <a:rect l="l" t="t" r="r" b="b"/>
                <a:pathLst>
                  <a:path w="10838" h="469" extrusionOk="0">
                    <a:moveTo>
                      <a:pt x="0" y="0"/>
                    </a:moveTo>
                    <a:lnTo>
                      <a:pt x="0" y="469"/>
                    </a:lnTo>
                    <a:lnTo>
                      <a:pt x="10838" y="469"/>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3346830" y="3740132"/>
                <a:ext cx="373234" cy="15772"/>
              </a:xfrm>
              <a:custGeom>
                <a:avLst/>
                <a:gdLst/>
                <a:ahLst/>
                <a:cxnLst/>
                <a:rect l="l" t="t" r="r" b="b"/>
                <a:pathLst>
                  <a:path w="10838" h="458" extrusionOk="0">
                    <a:moveTo>
                      <a:pt x="0" y="0"/>
                    </a:moveTo>
                    <a:lnTo>
                      <a:pt x="0" y="458"/>
                    </a:lnTo>
                    <a:lnTo>
                      <a:pt x="10838" y="458"/>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3346830" y="3775948"/>
                <a:ext cx="189372" cy="16186"/>
              </a:xfrm>
              <a:custGeom>
                <a:avLst/>
                <a:gdLst/>
                <a:ahLst/>
                <a:cxnLst/>
                <a:rect l="l" t="t" r="r" b="b"/>
                <a:pathLst>
                  <a:path w="5499" h="470" extrusionOk="0">
                    <a:moveTo>
                      <a:pt x="0" y="1"/>
                    </a:moveTo>
                    <a:lnTo>
                      <a:pt x="0" y="469"/>
                    </a:lnTo>
                    <a:lnTo>
                      <a:pt x="5499" y="469"/>
                    </a:lnTo>
                    <a:lnTo>
                      <a:pt x="54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209799" y="3699185"/>
                <a:ext cx="104380" cy="104346"/>
              </a:xfrm>
              <a:custGeom>
                <a:avLst/>
                <a:gdLst/>
                <a:ahLst/>
                <a:cxnLst/>
                <a:rect l="l" t="t" r="r" b="b"/>
                <a:pathLst>
                  <a:path w="3031" h="3030" extrusionOk="0">
                    <a:moveTo>
                      <a:pt x="1" y="0"/>
                    </a:moveTo>
                    <a:lnTo>
                      <a:pt x="1" y="3030"/>
                    </a:lnTo>
                    <a:lnTo>
                      <a:pt x="3030" y="3030"/>
                    </a:lnTo>
                    <a:lnTo>
                      <a:pt x="3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4768488" y="2545252"/>
                <a:ext cx="844511" cy="402781"/>
              </a:xfrm>
              <a:custGeom>
                <a:avLst/>
                <a:gdLst/>
                <a:ahLst/>
                <a:cxnLst/>
                <a:rect l="l" t="t" r="r" b="b"/>
                <a:pathLst>
                  <a:path w="24523" h="11696" extrusionOk="0">
                    <a:moveTo>
                      <a:pt x="23573" y="0"/>
                    </a:moveTo>
                    <a:lnTo>
                      <a:pt x="915" y="114"/>
                    </a:lnTo>
                    <a:cubicBezTo>
                      <a:pt x="400" y="114"/>
                      <a:pt x="0" y="526"/>
                      <a:pt x="0" y="1029"/>
                    </a:cubicBezTo>
                    <a:lnTo>
                      <a:pt x="35" y="8174"/>
                    </a:lnTo>
                    <a:cubicBezTo>
                      <a:pt x="35" y="8670"/>
                      <a:pt x="435" y="9077"/>
                      <a:pt x="929" y="9077"/>
                    </a:cubicBezTo>
                    <a:cubicBezTo>
                      <a:pt x="936" y="9077"/>
                      <a:pt x="942" y="9077"/>
                      <a:pt x="949" y="9077"/>
                    </a:cubicBezTo>
                    <a:lnTo>
                      <a:pt x="1441" y="9077"/>
                    </a:lnTo>
                    <a:lnTo>
                      <a:pt x="1452" y="11695"/>
                    </a:lnTo>
                    <a:lnTo>
                      <a:pt x="4013" y="9066"/>
                    </a:lnTo>
                    <a:lnTo>
                      <a:pt x="23619" y="8974"/>
                    </a:lnTo>
                    <a:cubicBezTo>
                      <a:pt x="24122" y="8974"/>
                      <a:pt x="24522" y="8563"/>
                      <a:pt x="24522" y="8060"/>
                    </a:cubicBezTo>
                    <a:lnTo>
                      <a:pt x="24499" y="915"/>
                    </a:lnTo>
                    <a:cubicBezTo>
                      <a:pt x="24488" y="400"/>
                      <a:pt x="24076" y="0"/>
                      <a:pt x="235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5285411" y="2570978"/>
                <a:ext cx="318237" cy="240821"/>
              </a:xfrm>
              <a:custGeom>
                <a:avLst/>
                <a:gdLst/>
                <a:ahLst/>
                <a:cxnLst/>
                <a:rect l="l" t="t" r="r" b="b"/>
                <a:pathLst>
                  <a:path w="9241" h="6993" extrusionOk="0">
                    <a:moveTo>
                      <a:pt x="4702" y="1"/>
                    </a:moveTo>
                    <a:cubicBezTo>
                      <a:pt x="4319" y="1"/>
                      <a:pt x="3922" y="61"/>
                      <a:pt x="3522" y="190"/>
                    </a:cubicBezTo>
                    <a:cubicBezTo>
                      <a:pt x="447" y="1197"/>
                      <a:pt x="1" y="5358"/>
                      <a:pt x="2790" y="6993"/>
                    </a:cubicBezTo>
                    <a:cubicBezTo>
                      <a:pt x="2607" y="6352"/>
                      <a:pt x="2550" y="5678"/>
                      <a:pt x="2619" y="5026"/>
                    </a:cubicBezTo>
                    <a:cubicBezTo>
                      <a:pt x="2607" y="4615"/>
                      <a:pt x="2607" y="4009"/>
                      <a:pt x="2619" y="3472"/>
                    </a:cubicBezTo>
                    <a:cubicBezTo>
                      <a:pt x="2367" y="2831"/>
                      <a:pt x="2527" y="2100"/>
                      <a:pt x="3019" y="1620"/>
                    </a:cubicBezTo>
                    <a:cubicBezTo>
                      <a:pt x="3606" y="1009"/>
                      <a:pt x="4060" y="915"/>
                      <a:pt x="4391" y="915"/>
                    </a:cubicBezTo>
                    <a:cubicBezTo>
                      <a:pt x="4537" y="915"/>
                      <a:pt x="4658" y="934"/>
                      <a:pt x="4756" y="934"/>
                    </a:cubicBezTo>
                    <a:cubicBezTo>
                      <a:pt x="5088" y="945"/>
                      <a:pt x="6608" y="1299"/>
                      <a:pt x="7043" y="3106"/>
                    </a:cubicBezTo>
                    <a:cubicBezTo>
                      <a:pt x="7066" y="3220"/>
                      <a:pt x="7089" y="3334"/>
                      <a:pt x="7100" y="3460"/>
                    </a:cubicBezTo>
                    <a:cubicBezTo>
                      <a:pt x="7100" y="3552"/>
                      <a:pt x="7111" y="3632"/>
                      <a:pt x="7123" y="3689"/>
                    </a:cubicBezTo>
                    <a:cubicBezTo>
                      <a:pt x="7157" y="4352"/>
                      <a:pt x="7534" y="4946"/>
                      <a:pt x="8117" y="5255"/>
                    </a:cubicBezTo>
                    <a:cubicBezTo>
                      <a:pt x="9241" y="2680"/>
                      <a:pt x="7260" y="1"/>
                      <a:pt x="47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5485017" y="2698401"/>
                <a:ext cx="79585" cy="125215"/>
              </a:xfrm>
              <a:custGeom>
                <a:avLst/>
                <a:gdLst/>
                <a:ahLst/>
                <a:cxnLst/>
                <a:rect l="l" t="t" r="r" b="b"/>
                <a:pathLst>
                  <a:path w="2311" h="3636" extrusionOk="0">
                    <a:moveTo>
                      <a:pt x="1315" y="0"/>
                    </a:moveTo>
                    <a:lnTo>
                      <a:pt x="1315" y="12"/>
                    </a:lnTo>
                    <a:lnTo>
                      <a:pt x="1304" y="12"/>
                    </a:lnTo>
                    <a:cubicBezTo>
                      <a:pt x="1304" y="720"/>
                      <a:pt x="1224" y="3201"/>
                      <a:pt x="1" y="3636"/>
                    </a:cubicBezTo>
                    <a:cubicBezTo>
                      <a:pt x="1041" y="3315"/>
                      <a:pt x="1887" y="2549"/>
                      <a:pt x="2310" y="1555"/>
                    </a:cubicBezTo>
                    <a:cubicBezTo>
                      <a:pt x="1738" y="1246"/>
                      <a:pt x="1361" y="652"/>
                      <a:pt x="13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5373229" y="2744066"/>
                <a:ext cx="35057" cy="79929"/>
              </a:xfrm>
              <a:custGeom>
                <a:avLst/>
                <a:gdLst/>
                <a:ahLst/>
                <a:cxnLst/>
                <a:rect l="l" t="t" r="r" b="b"/>
                <a:pathLst>
                  <a:path w="1018" h="2321" extrusionOk="0">
                    <a:moveTo>
                      <a:pt x="69" y="0"/>
                    </a:moveTo>
                    <a:cubicBezTo>
                      <a:pt x="0" y="652"/>
                      <a:pt x="57" y="1326"/>
                      <a:pt x="240" y="1967"/>
                    </a:cubicBezTo>
                    <a:cubicBezTo>
                      <a:pt x="480" y="2115"/>
                      <a:pt x="743" y="2230"/>
                      <a:pt x="1017" y="2321"/>
                    </a:cubicBezTo>
                    <a:cubicBezTo>
                      <a:pt x="1006" y="1795"/>
                      <a:pt x="960" y="1052"/>
                      <a:pt x="960" y="1052"/>
                    </a:cubicBezTo>
                    <a:cubicBezTo>
                      <a:pt x="960" y="1052"/>
                      <a:pt x="114" y="961"/>
                      <a:pt x="69" y="80"/>
                    </a:cubicBezTo>
                    <a:lnTo>
                      <a:pt x="6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5374779" y="2641680"/>
                <a:ext cx="109098" cy="187857"/>
              </a:xfrm>
              <a:custGeom>
                <a:avLst/>
                <a:gdLst/>
                <a:ahLst/>
                <a:cxnLst/>
                <a:rect l="l" t="t" r="r" b="b"/>
                <a:pathLst>
                  <a:path w="3168" h="5455" extrusionOk="0">
                    <a:moveTo>
                      <a:pt x="351" y="1404"/>
                    </a:moveTo>
                    <a:cubicBezTo>
                      <a:pt x="398" y="1404"/>
                      <a:pt x="445" y="1425"/>
                      <a:pt x="492" y="1453"/>
                    </a:cubicBezTo>
                    <a:cubicBezTo>
                      <a:pt x="527" y="1476"/>
                      <a:pt x="538" y="1510"/>
                      <a:pt x="538" y="1510"/>
                    </a:cubicBezTo>
                    <a:cubicBezTo>
                      <a:pt x="537" y="1511"/>
                      <a:pt x="535" y="1511"/>
                      <a:pt x="533" y="1511"/>
                    </a:cubicBezTo>
                    <a:cubicBezTo>
                      <a:pt x="512" y="1511"/>
                      <a:pt x="441" y="1474"/>
                      <a:pt x="352" y="1474"/>
                    </a:cubicBezTo>
                    <a:cubicBezTo>
                      <a:pt x="342" y="1474"/>
                      <a:pt x="331" y="1475"/>
                      <a:pt x="321" y="1476"/>
                    </a:cubicBezTo>
                    <a:cubicBezTo>
                      <a:pt x="217" y="1486"/>
                      <a:pt x="141" y="1534"/>
                      <a:pt x="111" y="1534"/>
                    </a:cubicBezTo>
                    <a:cubicBezTo>
                      <a:pt x="108" y="1534"/>
                      <a:pt x="106" y="1534"/>
                      <a:pt x="104" y="1533"/>
                    </a:cubicBezTo>
                    <a:cubicBezTo>
                      <a:pt x="92" y="1521"/>
                      <a:pt x="115" y="1499"/>
                      <a:pt x="149" y="1476"/>
                    </a:cubicBezTo>
                    <a:cubicBezTo>
                      <a:pt x="195" y="1430"/>
                      <a:pt x="252" y="1407"/>
                      <a:pt x="321" y="1407"/>
                    </a:cubicBezTo>
                    <a:cubicBezTo>
                      <a:pt x="331" y="1405"/>
                      <a:pt x="341" y="1404"/>
                      <a:pt x="351" y="1404"/>
                    </a:cubicBezTo>
                    <a:close/>
                    <a:moveTo>
                      <a:pt x="1601" y="1419"/>
                    </a:moveTo>
                    <a:cubicBezTo>
                      <a:pt x="1658" y="1419"/>
                      <a:pt x="1727" y="1430"/>
                      <a:pt x="1773" y="1464"/>
                    </a:cubicBezTo>
                    <a:cubicBezTo>
                      <a:pt x="1807" y="1499"/>
                      <a:pt x="1830" y="1521"/>
                      <a:pt x="1818" y="1533"/>
                    </a:cubicBezTo>
                    <a:cubicBezTo>
                      <a:pt x="1818" y="1533"/>
                      <a:pt x="1716" y="1487"/>
                      <a:pt x="1601" y="1487"/>
                    </a:cubicBezTo>
                    <a:cubicBezTo>
                      <a:pt x="1496" y="1498"/>
                      <a:pt x="1419" y="1557"/>
                      <a:pt x="1399" y="1557"/>
                    </a:cubicBezTo>
                    <a:cubicBezTo>
                      <a:pt x="1398" y="1557"/>
                      <a:pt x="1396" y="1557"/>
                      <a:pt x="1395" y="1556"/>
                    </a:cubicBezTo>
                    <a:cubicBezTo>
                      <a:pt x="1384" y="1533"/>
                      <a:pt x="1395" y="1521"/>
                      <a:pt x="1430" y="1487"/>
                    </a:cubicBezTo>
                    <a:cubicBezTo>
                      <a:pt x="1476" y="1441"/>
                      <a:pt x="1544" y="1419"/>
                      <a:pt x="1601" y="1419"/>
                    </a:cubicBezTo>
                    <a:close/>
                    <a:moveTo>
                      <a:pt x="319" y="1539"/>
                    </a:moveTo>
                    <a:cubicBezTo>
                      <a:pt x="378" y="1539"/>
                      <a:pt x="435" y="1579"/>
                      <a:pt x="424" y="1659"/>
                    </a:cubicBezTo>
                    <a:cubicBezTo>
                      <a:pt x="424" y="1716"/>
                      <a:pt x="378" y="1761"/>
                      <a:pt x="321" y="1773"/>
                    </a:cubicBezTo>
                    <a:cubicBezTo>
                      <a:pt x="252" y="1761"/>
                      <a:pt x="207" y="1716"/>
                      <a:pt x="207" y="1659"/>
                    </a:cubicBezTo>
                    <a:cubicBezTo>
                      <a:pt x="201" y="1579"/>
                      <a:pt x="261" y="1539"/>
                      <a:pt x="319" y="1539"/>
                    </a:cubicBezTo>
                    <a:close/>
                    <a:moveTo>
                      <a:pt x="1567" y="1567"/>
                    </a:moveTo>
                    <a:cubicBezTo>
                      <a:pt x="1618" y="1567"/>
                      <a:pt x="1670" y="1601"/>
                      <a:pt x="1670" y="1670"/>
                    </a:cubicBezTo>
                    <a:cubicBezTo>
                      <a:pt x="1670" y="1744"/>
                      <a:pt x="1618" y="1781"/>
                      <a:pt x="1567" y="1781"/>
                    </a:cubicBezTo>
                    <a:cubicBezTo>
                      <a:pt x="1516" y="1781"/>
                      <a:pt x="1464" y="1744"/>
                      <a:pt x="1464" y="1670"/>
                    </a:cubicBezTo>
                    <a:cubicBezTo>
                      <a:pt x="1464" y="1601"/>
                      <a:pt x="1516" y="1567"/>
                      <a:pt x="1567" y="1567"/>
                    </a:cubicBezTo>
                    <a:close/>
                    <a:moveTo>
                      <a:pt x="995" y="1510"/>
                    </a:moveTo>
                    <a:lnTo>
                      <a:pt x="995" y="1510"/>
                    </a:lnTo>
                    <a:cubicBezTo>
                      <a:pt x="950" y="1727"/>
                      <a:pt x="892" y="1944"/>
                      <a:pt x="812" y="2150"/>
                    </a:cubicBezTo>
                    <a:cubicBezTo>
                      <a:pt x="778" y="2242"/>
                      <a:pt x="755" y="2322"/>
                      <a:pt x="732" y="2402"/>
                    </a:cubicBezTo>
                    <a:cubicBezTo>
                      <a:pt x="710" y="2425"/>
                      <a:pt x="710" y="2459"/>
                      <a:pt x="710" y="2493"/>
                    </a:cubicBezTo>
                    <a:cubicBezTo>
                      <a:pt x="710" y="2516"/>
                      <a:pt x="744" y="2527"/>
                      <a:pt x="778" y="2527"/>
                    </a:cubicBezTo>
                    <a:cubicBezTo>
                      <a:pt x="835" y="2527"/>
                      <a:pt x="904" y="2539"/>
                      <a:pt x="961" y="2550"/>
                    </a:cubicBezTo>
                    <a:cubicBezTo>
                      <a:pt x="932" y="2556"/>
                      <a:pt x="901" y="2559"/>
                      <a:pt x="868" y="2559"/>
                    </a:cubicBezTo>
                    <a:cubicBezTo>
                      <a:pt x="835" y="2559"/>
                      <a:pt x="801" y="2556"/>
                      <a:pt x="767" y="2550"/>
                    </a:cubicBezTo>
                    <a:cubicBezTo>
                      <a:pt x="759" y="2550"/>
                      <a:pt x="746" y="2555"/>
                      <a:pt x="735" y="2555"/>
                    </a:cubicBezTo>
                    <a:cubicBezTo>
                      <a:pt x="730" y="2555"/>
                      <a:pt x="725" y="2554"/>
                      <a:pt x="721" y="2550"/>
                    </a:cubicBezTo>
                    <a:cubicBezTo>
                      <a:pt x="698" y="2550"/>
                      <a:pt x="675" y="2527"/>
                      <a:pt x="675" y="2505"/>
                    </a:cubicBezTo>
                    <a:cubicBezTo>
                      <a:pt x="664" y="2470"/>
                      <a:pt x="664" y="2425"/>
                      <a:pt x="687" y="2379"/>
                    </a:cubicBezTo>
                    <a:lnTo>
                      <a:pt x="767" y="2139"/>
                    </a:lnTo>
                    <a:cubicBezTo>
                      <a:pt x="824" y="1922"/>
                      <a:pt x="904" y="1716"/>
                      <a:pt x="995" y="1510"/>
                    </a:cubicBezTo>
                    <a:close/>
                    <a:moveTo>
                      <a:pt x="1368" y="2661"/>
                    </a:moveTo>
                    <a:cubicBezTo>
                      <a:pt x="1370" y="2661"/>
                      <a:pt x="1364" y="2666"/>
                      <a:pt x="1350" y="2676"/>
                    </a:cubicBezTo>
                    <a:cubicBezTo>
                      <a:pt x="1373" y="2813"/>
                      <a:pt x="1293" y="2939"/>
                      <a:pt x="1167" y="2973"/>
                    </a:cubicBezTo>
                    <a:lnTo>
                      <a:pt x="1167" y="2985"/>
                    </a:lnTo>
                    <a:cubicBezTo>
                      <a:pt x="1127" y="3001"/>
                      <a:pt x="1086" y="3009"/>
                      <a:pt x="1045" y="3009"/>
                    </a:cubicBezTo>
                    <a:cubicBezTo>
                      <a:pt x="943" y="3009"/>
                      <a:pt x="843" y="2960"/>
                      <a:pt x="778" y="2870"/>
                    </a:cubicBezTo>
                    <a:cubicBezTo>
                      <a:pt x="988" y="2870"/>
                      <a:pt x="1354" y="2661"/>
                      <a:pt x="1368" y="2661"/>
                    </a:cubicBezTo>
                    <a:close/>
                    <a:moveTo>
                      <a:pt x="915" y="4025"/>
                    </a:moveTo>
                    <a:lnTo>
                      <a:pt x="927" y="4242"/>
                    </a:lnTo>
                    <a:cubicBezTo>
                      <a:pt x="927" y="4242"/>
                      <a:pt x="928" y="4242"/>
                      <a:pt x="928" y="4242"/>
                    </a:cubicBezTo>
                    <a:lnTo>
                      <a:pt x="928" y="4242"/>
                    </a:lnTo>
                    <a:cubicBezTo>
                      <a:pt x="921" y="4110"/>
                      <a:pt x="915" y="4025"/>
                      <a:pt x="915" y="4025"/>
                    </a:cubicBezTo>
                    <a:close/>
                    <a:moveTo>
                      <a:pt x="1544" y="1"/>
                    </a:moveTo>
                    <a:lnTo>
                      <a:pt x="1544" y="12"/>
                    </a:lnTo>
                    <a:cubicBezTo>
                      <a:pt x="1464" y="207"/>
                      <a:pt x="1315" y="630"/>
                      <a:pt x="1407" y="973"/>
                    </a:cubicBezTo>
                    <a:lnTo>
                      <a:pt x="172" y="1281"/>
                    </a:lnTo>
                    <a:lnTo>
                      <a:pt x="24" y="1419"/>
                    </a:lnTo>
                    <a:cubicBezTo>
                      <a:pt x="12" y="1956"/>
                      <a:pt x="1" y="2562"/>
                      <a:pt x="24" y="2973"/>
                    </a:cubicBezTo>
                    <a:lnTo>
                      <a:pt x="24" y="3065"/>
                    </a:lnTo>
                    <a:cubicBezTo>
                      <a:pt x="69" y="3922"/>
                      <a:pt x="915" y="4025"/>
                      <a:pt x="915" y="4025"/>
                    </a:cubicBezTo>
                    <a:cubicBezTo>
                      <a:pt x="1315" y="4014"/>
                      <a:pt x="1704" y="3888"/>
                      <a:pt x="2036" y="3659"/>
                    </a:cubicBezTo>
                    <a:lnTo>
                      <a:pt x="2036" y="3659"/>
                    </a:lnTo>
                    <a:cubicBezTo>
                      <a:pt x="2036" y="3659"/>
                      <a:pt x="1791" y="4245"/>
                      <a:pt x="1014" y="4245"/>
                    </a:cubicBezTo>
                    <a:cubicBezTo>
                      <a:pt x="986" y="4245"/>
                      <a:pt x="957" y="4244"/>
                      <a:pt x="928" y="4242"/>
                    </a:cubicBezTo>
                    <a:lnTo>
                      <a:pt x="928" y="4242"/>
                    </a:lnTo>
                    <a:cubicBezTo>
                      <a:pt x="942" y="4502"/>
                      <a:pt x="965" y="4946"/>
                      <a:pt x="972" y="5294"/>
                    </a:cubicBezTo>
                    <a:cubicBezTo>
                      <a:pt x="1338" y="5397"/>
                      <a:pt x="1716" y="5454"/>
                      <a:pt x="2104" y="5454"/>
                    </a:cubicBezTo>
                    <a:cubicBezTo>
                      <a:pt x="2424" y="5454"/>
                      <a:pt x="2744" y="5408"/>
                      <a:pt x="3053" y="5328"/>
                    </a:cubicBezTo>
                    <a:lnTo>
                      <a:pt x="3167" y="1453"/>
                    </a:lnTo>
                    <a:cubicBezTo>
                      <a:pt x="3167" y="1453"/>
                      <a:pt x="1773" y="1304"/>
                      <a:pt x="154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5381667" y="2694647"/>
                <a:ext cx="8127" cy="8093"/>
              </a:xfrm>
              <a:custGeom>
                <a:avLst/>
                <a:gdLst/>
                <a:ahLst/>
                <a:cxnLst/>
                <a:rect l="l" t="t" r="r" b="b"/>
                <a:pathLst>
                  <a:path w="236" h="235" extrusionOk="0">
                    <a:moveTo>
                      <a:pt x="119" y="1"/>
                    </a:moveTo>
                    <a:cubicBezTo>
                      <a:pt x="61" y="1"/>
                      <a:pt x="1" y="41"/>
                      <a:pt x="7" y="121"/>
                    </a:cubicBezTo>
                    <a:cubicBezTo>
                      <a:pt x="7" y="178"/>
                      <a:pt x="52" y="235"/>
                      <a:pt x="121" y="235"/>
                    </a:cubicBezTo>
                    <a:cubicBezTo>
                      <a:pt x="178" y="235"/>
                      <a:pt x="224" y="178"/>
                      <a:pt x="224" y="121"/>
                    </a:cubicBezTo>
                    <a:cubicBezTo>
                      <a:pt x="235" y="41"/>
                      <a:pt x="178"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378326" y="2690032"/>
                <a:ext cx="15015" cy="4511"/>
              </a:xfrm>
              <a:custGeom>
                <a:avLst/>
                <a:gdLst/>
                <a:ahLst/>
                <a:cxnLst/>
                <a:rect l="l" t="t" r="r" b="b"/>
                <a:pathLst>
                  <a:path w="436" h="131" extrusionOk="0">
                    <a:moveTo>
                      <a:pt x="248" y="0"/>
                    </a:moveTo>
                    <a:cubicBezTo>
                      <a:pt x="238" y="0"/>
                      <a:pt x="228" y="1"/>
                      <a:pt x="218" y="3"/>
                    </a:cubicBezTo>
                    <a:cubicBezTo>
                      <a:pt x="149" y="3"/>
                      <a:pt x="92" y="26"/>
                      <a:pt x="46" y="60"/>
                    </a:cubicBezTo>
                    <a:cubicBezTo>
                      <a:pt x="12" y="95"/>
                      <a:pt x="1" y="129"/>
                      <a:pt x="1" y="129"/>
                    </a:cubicBezTo>
                    <a:cubicBezTo>
                      <a:pt x="2" y="130"/>
                      <a:pt x="3" y="130"/>
                      <a:pt x="5" y="130"/>
                    </a:cubicBezTo>
                    <a:cubicBezTo>
                      <a:pt x="26" y="130"/>
                      <a:pt x="112" y="72"/>
                      <a:pt x="218" y="72"/>
                    </a:cubicBezTo>
                    <a:cubicBezTo>
                      <a:pt x="313" y="72"/>
                      <a:pt x="393" y="111"/>
                      <a:pt x="423" y="111"/>
                    </a:cubicBezTo>
                    <a:cubicBezTo>
                      <a:pt x="429" y="111"/>
                      <a:pt x="433" y="110"/>
                      <a:pt x="435" y="106"/>
                    </a:cubicBezTo>
                    <a:cubicBezTo>
                      <a:pt x="435" y="106"/>
                      <a:pt x="424" y="72"/>
                      <a:pt x="389" y="49"/>
                    </a:cubicBezTo>
                    <a:cubicBezTo>
                      <a:pt x="342" y="21"/>
                      <a:pt x="295" y="0"/>
                      <a:pt x="2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5425197" y="2695645"/>
                <a:ext cx="7094" cy="7404"/>
              </a:xfrm>
              <a:custGeom>
                <a:avLst/>
                <a:gdLst/>
                <a:ahLst/>
                <a:cxnLst/>
                <a:rect l="l" t="t" r="r" b="b"/>
                <a:pathLst>
                  <a:path w="206" h="215" extrusionOk="0">
                    <a:moveTo>
                      <a:pt x="103" y="0"/>
                    </a:moveTo>
                    <a:cubicBezTo>
                      <a:pt x="52" y="0"/>
                      <a:pt x="0" y="34"/>
                      <a:pt x="0" y="103"/>
                    </a:cubicBezTo>
                    <a:cubicBezTo>
                      <a:pt x="0" y="177"/>
                      <a:pt x="52" y="214"/>
                      <a:pt x="103" y="214"/>
                    </a:cubicBezTo>
                    <a:cubicBezTo>
                      <a:pt x="154" y="214"/>
                      <a:pt x="206" y="177"/>
                      <a:pt x="206" y="103"/>
                    </a:cubicBezTo>
                    <a:cubicBezTo>
                      <a:pt x="206" y="34"/>
                      <a:pt x="154"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5422442" y="2690514"/>
                <a:ext cx="14980" cy="4408"/>
              </a:xfrm>
              <a:custGeom>
                <a:avLst/>
                <a:gdLst/>
                <a:ahLst/>
                <a:cxnLst/>
                <a:rect l="l" t="t" r="r" b="b"/>
                <a:pathLst>
                  <a:path w="435" h="128" extrusionOk="0">
                    <a:moveTo>
                      <a:pt x="217" y="1"/>
                    </a:moveTo>
                    <a:cubicBezTo>
                      <a:pt x="160" y="1"/>
                      <a:pt x="92" y="23"/>
                      <a:pt x="46" y="69"/>
                    </a:cubicBezTo>
                    <a:cubicBezTo>
                      <a:pt x="11" y="103"/>
                      <a:pt x="0" y="126"/>
                      <a:pt x="11" y="126"/>
                    </a:cubicBezTo>
                    <a:cubicBezTo>
                      <a:pt x="13" y="127"/>
                      <a:pt x="14" y="128"/>
                      <a:pt x="16" y="128"/>
                    </a:cubicBezTo>
                    <a:cubicBezTo>
                      <a:pt x="38" y="128"/>
                      <a:pt x="113" y="79"/>
                      <a:pt x="217" y="69"/>
                    </a:cubicBezTo>
                    <a:cubicBezTo>
                      <a:pt x="321" y="69"/>
                      <a:pt x="406" y="116"/>
                      <a:pt x="429" y="116"/>
                    </a:cubicBezTo>
                    <a:cubicBezTo>
                      <a:pt x="432" y="116"/>
                      <a:pt x="433" y="116"/>
                      <a:pt x="434" y="115"/>
                    </a:cubicBezTo>
                    <a:cubicBezTo>
                      <a:pt x="434" y="115"/>
                      <a:pt x="423" y="81"/>
                      <a:pt x="389" y="46"/>
                    </a:cubicBezTo>
                    <a:cubicBezTo>
                      <a:pt x="343" y="12"/>
                      <a:pt x="274" y="1"/>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5397612" y="2693648"/>
                <a:ext cx="11468" cy="36159"/>
              </a:xfrm>
              <a:custGeom>
                <a:avLst/>
                <a:gdLst/>
                <a:ahLst/>
                <a:cxnLst/>
                <a:rect l="l" t="t" r="r" b="b"/>
                <a:pathLst>
                  <a:path w="333" h="1050" extrusionOk="0">
                    <a:moveTo>
                      <a:pt x="332" y="1"/>
                    </a:moveTo>
                    <a:cubicBezTo>
                      <a:pt x="241" y="207"/>
                      <a:pt x="161" y="413"/>
                      <a:pt x="104" y="630"/>
                    </a:cubicBezTo>
                    <a:lnTo>
                      <a:pt x="24" y="881"/>
                    </a:lnTo>
                    <a:cubicBezTo>
                      <a:pt x="1" y="916"/>
                      <a:pt x="1" y="961"/>
                      <a:pt x="12" y="1007"/>
                    </a:cubicBezTo>
                    <a:cubicBezTo>
                      <a:pt x="12" y="1018"/>
                      <a:pt x="35" y="1041"/>
                      <a:pt x="58" y="1041"/>
                    </a:cubicBezTo>
                    <a:cubicBezTo>
                      <a:pt x="64" y="1047"/>
                      <a:pt x="72" y="1050"/>
                      <a:pt x="81" y="1050"/>
                    </a:cubicBezTo>
                    <a:cubicBezTo>
                      <a:pt x="89" y="1050"/>
                      <a:pt x="98" y="1047"/>
                      <a:pt x="104" y="1041"/>
                    </a:cubicBezTo>
                    <a:cubicBezTo>
                      <a:pt x="138" y="1047"/>
                      <a:pt x="172" y="1050"/>
                      <a:pt x="205" y="1050"/>
                    </a:cubicBezTo>
                    <a:cubicBezTo>
                      <a:pt x="238" y="1050"/>
                      <a:pt x="269" y="1047"/>
                      <a:pt x="298" y="1041"/>
                    </a:cubicBezTo>
                    <a:cubicBezTo>
                      <a:pt x="241" y="1030"/>
                      <a:pt x="172" y="1018"/>
                      <a:pt x="115" y="1018"/>
                    </a:cubicBezTo>
                    <a:cubicBezTo>
                      <a:pt x="81" y="1018"/>
                      <a:pt x="58" y="1018"/>
                      <a:pt x="47" y="984"/>
                    </a:cubicBezTo>
                    <a:cubicBezTo>
                      <a:pt x="47" y="950"/>
                      <a:pt x="47" y="916"/>
                      <a:pt x="69" y="893"/>
                    </a:cubicBezTo>
                    <a:cubicBezTo>
                      <a:pt x="92" y="813"/>
                      <a:pt x="115" y="733"/>
                      <a:pt x="149" y="641"/>
                    </a:cubicBezTo>
                    <a:cubicBezTo>
                      <a:pt x="229" y="435"/>
                      <a:pt x="287" y="218"/>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5401572" y="2732908"/>
                <a:ext cx="20904" cy="12019"/>
              </a:xfrm>
              <a:custGeom>
                <a:avLst/>
                <a:gdLst/>
                <a:ahLst/>
                <a:cxnLst/>
                <a:rect l="l" t="t" r="r" b="b"/>
                <a:pathLst>
                  <a:path w="607" h="349" extrusionOk="0">
                    <a:moveTo>
                      <a:pt x="590" y="1"/>
                    </a:moveTo>
                    <a:cubicBezTo>
                      <a:pt x="576" y="1"/>
                      <a:pt x="210" y="210"/>
                      <a:pt x="0" y="210"/>
                    </a:cubicBezTo>
                    <a:cubicBezTo>
                      <a:pt x="65" y="300"/>
                      <a:pt x="165" y="349"/>
                      <a:pt x="267" y="349"/>
                    </a:cubicBezTo>
                    <a:cubicBezTo>
                      <a:pt x="308" y="349"/>
                      <a:pt x="349" y="341"/>
                      <a:pt x="389" y="324"/>
                    </a:cubicBezTo>
                    <a:cubicBezTo>
                      <a:pt x="526" y="290"/>
                      <a:pt x="606" y="153"/>
                      <a:pt x="572" y="16"/>
                    </a:cubicBezTo>
                    <a:cubicBezTo>
                      <a:pt x="586" y="5"/>
                      <a:pt x="592" y="1"/>
                      <a:pt x="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5406290" y="2767691"/>
                <a:ext cx="38604" cy="20180"/>
              </a:xfrm>
              <a:custGeom>
                <a:avLst/>
                <a:gdLst/>
                <a:ahLst/>
                <a:cxnLst/>
                <a:rect l="l" t="t" r="r" b="b"/>
                <a:pathLst>
                  <a:path w="1121" h="586" extrusionOk="0">
                    <a:moveTo>
                      <a:pt x="1121" y="0"/>
                    </a:moveTo>
                    <a:cubicBezTo>
                      <a:pt x="789" y="229"/>
                      <a:pt x="400" y="355"/>
                      <a:pt x="0" y="366"/>
                    </a:cubicBezTo>
                    <a:lnTo>
                      <a:pt x="12" y="583"/>
                    </a:lnTo>
                    <a:cubicBezTo>
                      <a:pt x="41" y="585"/>
                      <a:pt x="70" y="586"/>
                      <a:pt x="99" y="586"/>
                    </a:cubicBezTo>
                    <a:cubicBezTo>
                      <a:pt x="876" y="586"/>
                      <a:pt x="1121" y="0"/>
                      <a:pt x="11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366927" y="2602696"/>
                <a:ext cx="163406" cy="222501"/>
              </a:xfrm>
              <a:custGeom>
                <a:avLst/>
                <a:gdLst/>
                <a:ahLst/>
                <a:cxnLst/>
                <a:rect l="l" t="t" r="r" b="b"/>
                <a:pathLst>
                  <a:path w="4745" h="6461" extrusionOk="0">
                    <a:moveTo>
                      <a:pt x="2027" y="1"/>
                    </a:moveTo>
                    <a:cubicBezTo>
                      <a:pt x="1697" y="1"/>
                      <a:pt x="1237" y="101"/>
                      <a:pt x="652" y="710"/>
                    </a:cubicBezTo>
                    <a:cubicBezTo>
                      <a:pt x="149" y="1179"/>
                      <a:pt x="0" y="1910"/>
                      <a:pt x="252" y="2551"/>
                    </a:cubicBezTo>
                    <a:lnTo>
                      <a:pt x="389" y="2413"/>
                    </a:lnTo>
                    <a:lnTo>
                      <a:pt x="1623" y="2105"/>
                    </a:lnTo>
                    <a:cubicBezTo>
                      <a:pt x="1532" y="1762"/>
                      <a:pt x="1681" y="1339"/>
                      <a:pt x="1772" y="1144"/>
                    </a:cubicBezTo>
                    <a:cubicBezTo>
                      <a:pt x="2001" y="2436"/>
                      <a:pt x="3384" y="2585"/>
                      <a:pt x="3384" y="2585"/>
                    </a:cubicBezTo>
                    <a:lnTo>
                      <a:pt x="3270" y="6460"/>
                    </a:lnTo>
                    <a:cubicBezTo>
                      <a:pt x="3327" y="6449"/>
                      <a:pt x="3373" y="6437"/>
                      <a:pt x="3430" y="6415"/>
                    </a:cubicBezTo>
                    <a:cubicBezTo>
                      <a:pt x="4642" y="5980"/>
                      <a:pt x="4733" y="3499"/>
                      <a:pt x="4733" y="2791"/>
                    </a:cubicBezTo>
                    <a:lnTo>
                      <a:pt x="4744" y="2791"/>
                    </a:lnTo>
                    <a:lnTo>
                      <a:pt x="4744" y="2779"/>
                    </a:lnTo>
                    <a:cubicBezTo>
                      <a:pt x="4744" y="2711"/>
                      <a:pt x="4733" y="2631"/>
                      <a:pt x="4722" y="2539"/>
                    </a:cubicBezTo>
                    <a:cubicBezTo>
                      <a:pt x="4710" y="2425"/>
                      <a:pt x="4699" y="2299"/>
                      <a:pt x="4676" y="2185"/>
                    </a:cubicBezTo>
                    <a:cubicBezTo>
                      <a:pt x="4241" y="378"/>
                      <a:pt x="2698" y="24"/>
                      <a:pt x="2389" y="24"/>
                    </a:cubicBezTo>
                    <a:cubicBezTo>
                      <a:pt x="2294" y="20"/>
                      <a:pt x="2173" y="1"/>
                      <a:pt x="20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864159" y="2637754"/>
                <a:ext cx="405915" cy="24451"/>
              </a:xfrm>
              <a:custGeom>
                <a:avLst/>
                <a:gdLst/>
                <a:ahLst/>
                <a:cxnLst/>
                <a:rect l="l" t="t" r="r" b="b"/>
                <a:pathLst>
                  <a:path w="11787" h="710" extrusionOk="0">
                    <a:moveTo>
                      <a:pt x="11787" y="1"/>
                    </a:moveTo>
                    <a:lnTo>
                      <a:pt x="0" y="58"/>
                    </a:lnTo>
                    <a:lnTo>
                      <a:pt x="12"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864537" y="2695232"/>
                <a:ext cx="405949" cy="24451"/>
              </a:xfrm>
              <a:custGeom>
                <a:avLst/>
                <a:gdLst/>
                <a:ahLst/>
                <a:cxnLst/>
                <a:rect l="l" t="t" r="r" b="b"/>
                <a:pathLst>
                  <a:path w="11788" h="710" extrusionOk="0">
                    <a:moveTo>
                      <a:pt x="11787" y="1"/>
                    </a:moveTo>
                    <a:lnTo>
                      <a:pt x="1" y="58"/>
                    </a:lnTo>
                    <a:lnTo>
                      <a:pt x="1"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864951" y="2752331"/>
                <a:ext cx="201218" cy="23245"/>
              </a:xfrm>
              <a:custGeom>
                <a:avLst/>
                <a:gdLst/>
                <a:ahLst/>
                <a:cxnLst/>
                <a:rect l="l" t="t" r="r" b="b"/>
                <a:pathLst>
                  <a:path w="5843" h="675" extrusionOk="0">
                    <a:moveTo>
                      <a:pt x="5842" y="0"/>
                    </a:moveTo>
                    <a:lnTo>
                      <a:pt x="0" y="23"/>
                    </a:lnTo>
                    <a:lnTo>
                      <a:pt x="0" y="675"/>
                    </a:lnTo>
                    <a:lnTo>
                      <a:pt x="5842" y="641"/>
                    </a:lnTo>
                    <a:lnTo>
                      <a:pt x="58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30"/>
            <p:cNvSpPr/>
            <p:nvPr/>
          </p:nvSpPr>
          <p:spPr>
            <a:xfrm>
              <a:off x="3577913" y="4331855"/>
              <a:ext cx="1997" cy="31132"/>
            </a:xfrm>
            <a:custGeom>
              <a:avLst/>
              <a:gdLst/>
              <a:ahLst/>
              <a:cxnLst/>
              <a:rect l="l" t="t" r="r" b="b"/>
              <a:pathLst>
                <a:path w="58" h="904" extrusionOk="0">
                  <a:moveTo>
                    <a:pt x="1" y="1"/>
                  </a:moveTo>
                  <a:lnTo>
                    <a:pt x="35" y="904"/>
                  </a:lnTo>
                  <a:lnTo>
                    <a:pt x="58" y="904"/>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4327158" y="4449600"/>
              <a:ext cx="96873" cy="69701"/>
            </a:xfrm>
            <a:custGeom>
              <a:avLst/>
              <a:gdLst/>
              <a:ahLst/>
              <a:cxnLst/>
              <a:rect l="l" t="t" r="r" b="b"/>
              <a:pathLst>
                <a:path w="2813" h="2024" extrusionOk="0">
                  <a:moveTo>
                    <a:pt x="0" y="0"/>
                  </a:moveTo>
                  <a:lnTo>
                    <a:pt x="160" y="2024"/>
                  </a:lnTo>
                  <a:lnTo>
                    <a:pt x="2778" y="2024"/>
                  </a:lnTo>
                  <a:cubicBezTo>
                    <a:pt x="2778" y="1978"/>
                    <a:pt x="2767" y="1932"/>
                    <a:pt x="2767" y="1875"/>
                  </a:cubicBezTo>
                  <a:cubicBezTo>
                    <a:pt x="2732" y="1486"/>
                    <a:pt x="2721" y="1098"/>
                    <a:pt x="2755" y="709"/>
                  </a:cubicBezTo>
                  <a:cubicBezTo>
                    <a:pt x="2755" y="594"/>
                    <a:pt x="2778" y="492"/>
                    <a:pt x="2789" y="389"/>
                  </a:cubicBezTo>
                  <a:cubicBezTo>
                    <a:pt x="2801" y="354"/>
                    <a:pt x="2801" y="320"/>
                    <a:pt x="2812" y="286"/>
                  </a:cubicBezTo>
                  <a:cubicBezTo>
                    <a:pt x="2126" y="217"/>
                    <a:pt x="1520" y="149"/>
                    <a:pt x="1006" y="103"/>
                  </a:cubicBezTo>
                  <a:lnTo>
                    <a:pt x="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4423207" y="4459829"/>
              <a:ext cx="200805" cy="59095"/>
            </a:xfrm>
            <a:custGeom>
              <a:avLst/>
              <a:gdLst/>
              <a:ahLst/>
              <a:cxnLst/>
              <a:rect l="l" t="t" r="r" b="b"/>
              <a:pathLst>
                <a:path w="5831" h="1716" extrusionOk="0">
                  <a:moveTo>
                    <a:pt x="35" y="0"/>
                  </a:moveTo>
                  <a:cubicBezTo>
                    <a:pt x="35" y="35"/>
                    <a:pt x="23" y="172"/>
                    <a:pt x="12" y="412"/>
                  </a:cubicBezTo>
                  <a:cubicBezTo>
                    <a:pt x="0" y="801"/>
                    <a:pt x="23" y="1189"/>
                    <a:pt x="69" y="1578"/>
                  </a:cubicBezTo>
                  <a:cubicBezTo>
                    <a:pt x="69" y="1624"/>
                    <a:pt x="80" y="1669"/>
                    <a:pt x="80" y="1715"/>
                  </a:cubicBezTo>
                  <a:lnTo>
                    <a:pt x="5831" y="1681"/>
                  </a:lnTo>
                  <a:cubicBezTo>
                    <a:pt x="5659" y="1132"/>
                    <a:pt x="5545" y="789"/>
                    <a:pt x="5545" y="720"/>
                  </a:cubicBezTo>
                  <a:cubicBezTo>
                    <a:pt x="5545" y="698"/>
                    <a:pt x="5545" y="675"/>
                    <a:pt x="5545" y="652"/>
                  </a:cubicBezTo>
                  <a:lnTo>
                    <a:pt x="5213" y="618"/>
                  </a:lnTo>
                  <a:cubicBezTo>
                    <a:pt x="4310" y="503"/>
                    <a:pt x="3076" y="343"/>
                    <a:pt x="1715" y="183"/>
                  </a:cubicBezTo>
                  <a:cubicBezTo>
                    <a:pt x="1121" y="115"/>
                    <a:pt x="561" y="57"/>
                    <a:pt x="3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4420831" y="4459829"/>
              <a:ext cx="5166" cy="59474"/>
            </a:xfrm>
            <a:custGeom>
              <a:avLst/>
              <a:gdLst/>
              <a:ahLst/>
              <a:cxnLst/>
              <a:rect l="l" t="t" r="r" b="b"/>
              <a:pathLst>
                <a:path w="150" h="1727" extrusionOk="0">
                  <a:moveTo>
                    <a:pt x="92" y="0"/>
                  </a:moveTo>
                  <a:cubicBezTo>
                    <a:pt x="81" y="35"/>
                    <a:pt x="81" y="69"/>
                    <a:pt x="69" y="103"/>
                  </a:cubicBezTo>
                  <a:cubicBezTo>
                    <a:pt x="58" y="206"/>
                    <a:pt x="35" y="309"/>
                    <a:pt x="35" y="412"/>
                  </a:cubicBezTo>
                  <a:cubicBezTo>
                    <a:pt x="1" y="801"/>
                    <a:pt x="12" y="1189"/>
                    <a:pt x="47" y="1578"/>
                  </a:cubicBezTo>
                  <a:cubicBezTo>
                    <a:pt x="47" y="1624"/>
                    <a:pt x="58" y="1669"/>
                    <a:pt x="58" y="1727"/>
                  </a:cubicBezTo>
                  <a:lnTo>
                    <a:pt x="149" y="1727"/>
                  </a:lnTo>
                  <a:cubicBezTo>
                    <a:pt x="149" y="1681"/>
                    <a:pt x="138" y="1624"/>
                    <a:pt x="138" y="1578"/>
                  </a:cubicBezTo>
                  <a:cubicBezTo>
                    <a:pt x="92" y="1201"/>
                    <a:pt x="69" y="801"/>
                    <a:pt x="81" y="412"/>
                  </a:cubicBezTo>
                  <a:cubicBezTo>
                    <a:pt x="81" y="172"/>
                    <a:pt x="104" y="35"/>
                    <a:pt x="104"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4651948" y="4371631"/>
              <a:ext cx="25243" cy="112232"/>
            </a:xfrm>
            <a:custGeom>
              <a:avLst/>
              <a:gdLst/>
              <a:ahLst/>
              <a:cxnLst/>
              <a:rect l="l" t="t" r="r" b="b"/>
              <a:pathLst>
                <a:path w="733" h="3259" extrusionOk="0">
                  <a:moveTo>
                    <a:pt x="0" y="0"/>
                  </a:moveTo>
                  <a:cubicBezTo>
                    <a:pt x="0" y="686"/>
                    <a:pt x="12" y="1269"/>
                    <a:pt x="23" y="1750"/>
                  </a:cubicBezTo>
                  <a:cubicBezTo>
                    <a:pt x="23" y="2230"/>
                    <a:pt x="35" y="2607"/>
                    <a:pt x="35" y="2870"/>
                  </a:cubicBezTo>
                  <a:lnTo>
                    <a:pt x="35" y="3156"/>
                  </a:lnTo>
                  <a:lnTo>
                    <a:pt x="35" y="3259"/>
                  </a:lnTo>
                  <a:cubicBezTo>
                    <a:pt x="35" y="3259"/>
                    <a:pt x="343" y="1978"/>
                    <a:pt x="732" y="12"/>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4526764" y="4368876"/>
              <a:ext cx="126386" cy="115400"/>
            </a:xfrm>
            <a:custGeom>
              <a:avLst/>
              <a:gdLst/>
              <a:ahLst/>
              <a:cxnLst/>
              <a:rect l="l" t="t" r="r" b="b"/>
              <a:pathLst>
                <a:path w="3670" h="3351" extrusionOk="0">
                  <a:moveTo>
                    <a:pt x="0" y="0"/>
                  </a:moveTo>
                  <a:cubicBezTo>
                    <a:pt x="0" y="526"/>
                    <a:pt x="12" y="1006"/>
                    <a:pt x="12" y="1395"/>
                  </a:cubicBezTo>
                  <a:cubicBezTo>
                    <a:pt x="23" y="1887"/>
                    <a:pt x="23" y="2264"/>
                    <a:pt x="34" y="2527"/>
                  </a:cubicBezTo>
                  <a:lnTo>
                    <a:pt x="34" y="2824"/>
                  </a:lnTo>
                  <a:lnTo>
                    <a:pt x="34" y="2893"/>
                  </a:lnTo>
                  <a:cubicBezTo>
                    <a:pt x="800" y="2984"/>
                    <a:pt x="1498" y="3087"/>
                    <a:pt x="2069" y="3179"/>
                  </a:cubicBezTo>
                  <a:lnTo>
                    <a:pt x="2527" y="3224"/>
                  </a:lnTo>
                  <a:lnTo>
                    <a:pt x="3670" y="3350"/>
                  </a:lnTo>
                  <a:lnTo>
                    <a:pt x="3670" y="3247"/>
                  </a:lnTo>
                  <a:cubicBezTo>
                    <a:pt x="3670" y="3190"/>
                    <a:pt x="3658" y="3076"/>
                    <a:pt x="3658" y="2950"/>
                  </a:cubicBezTo>
                  <a:cubicBezTo>
                    <a:pt x="3647" y="2687"/>
                    <a:pt x="3635" y="2310"/>
                    <a:pt x="3624" y="1830"/>
                  </a:cubicBezTo>
                  <a:cubicBezTo>
                    <a:pt x="3601" y="1349"/>
                    <a:pt x="3590" y="766"/>
                    <a:pt x="3578" y="92"/>
                  </a:cubicBezTo>
                  <a:cubicBezTo>
                    <a:pt x="2584" y="69"/>
                    <a:pt x="1360"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4306288" y="4362953"/>
              <a:ext cx="221674" cy="105551"/>
            </a:xfrm>
            <a:custGeom>
              <a:avLst/>
              <a:gdLst/>
              <a:ahLst/>
              <a:cxnLst/>
              <a:rect l="l" t="t" r="r" b="b"/>
              <a:pathLst>
                <a:path w="6437" h="3065" extrusionOk="0">
                  <a:moveTo>
                    <a:pt x="0" y="1"/>
                  </a:moveTo>
                  <a:lnTo>
                    <a:pt x="0" y="1"/>
                  </a:lnTo>
                  <a:cubicBezTo>
                    <a:pt x="240" y="1807"/>
                    <a:pt x="309" y="2459"/>
                    <a:pt x="309" y="2459"/>
                  </a:cubicBezTo>
                  <a:lnTo>
                    <a:pt x="503" y="2482"/>
                  </a:lnTo>
                  <a:lnTo>
                    <a:pt x="560" y="2482"/>
                  </a:lnTo>
                  <a:cubicBezTo>
                    <a:pt x="812" y="2493"/>
                    <a:pt x="1178" y="2516"/>
                    <a:pt x="1623" y="2562"/>
                  </a:cubicBezTo>
                  <a:cubicBezTo>
                    <a:pt x="2527" y="2630"/>
                    <a:pt x="3761" y="2745"/>
                    <a:pt x="5122" y="2905"/>
                  </a:cubicBezTo>
                  <a:cubicBezTo>
                    <a:pt x="5579" y="2950"/>
                    <a:pt x="6013" y="3008"/>
                    <a:pt x="6436" y="3065"/>
                  </a:cubicBezTo>
                  <a:lnTo>
                    <a:pt x="6436" y="2996"/>
                  </a:lnTo>
                  <a:cubicBezTo>
                    <a:pt x="6436" y="2928"/>
                    <a:pt x="6425" y="2825"/>
                    <a:pt x="6414" y="2699"/>
                  </a:cubicBezTo>
                  <a:cubicBezTo>
                    <a:pt x="6414" y="2436"/>
                    <a:pt x="6402" y="2059"/>
                    <a:pt x="6379" y="1567"/>
                  </a:cubicBezTo>
                  <a:cubicBezTo>
                    <a:pt x="6368" y="1178"/>
                    <a:pt x="6356" y="698"/>
                    <a:pt x="6345" y="172"/>
                  </a:cubicBezTo>
                  <a:lnTo>
                    <a:pt x="3110" y="92"/>
                  </a:lnTo>
                  <a:lnTo>
                    <a:pt x="1521" y="47"/>
                  </a:lnTo>
                  <a:cubicBezTo>
                    <a:pt x="1521" y="230"/>
                    <a:pt x="1509" y="413"/>
                    <a:pt x="1509" y="573"/>
                  </a:cubicBezTo>
                  <a:cubicBezTo>
                    <a:pt x="1486" y="1053"/>
                    <a:pt x="1463" y="1430"/>
                    <a:pt x="1452" y="1693"/>
                  </a:cubicBezTo>
                  <a:cubicBezTo>
                    <a:pt x="1452" y="1819"/>
                    <a:pt x="1441" y="1910"/>
                    <a:pt x="1441" y="1979"/>
                  </a:cubicBezTo>
                  <a:cubicBezTo>
                    <a:pt x="1441" y="2013"/>
                    <a:pt x="1429" y="2036"/>
                    <a:pt x="1429" y="2070"/>
                  </a:cubicBezTo>
                  <a:lnTo>
                    <a:pt x="1429" y="1979"/>
                  </a:lnTo>
                  <a:lnTo>
                    <a:pt x="1429" y="1693"/>
                  </a:lnTo>
                  <a:cubicBezTo>
                    <a:pt x="1429" y="1430"/>
                    <a:pt x="1452" y="1053"/>
                    <a:pt x="1463" y="573"/>
                  </a:cubicBezTo>
                  <a:cubicBezTo>
                    <a:pt x="1463" y="413"/>
                    <a:pt x="1475" y="230"/>
                    <a:pt x="1486" y="47"/>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4524767" y="4368876"/>
              <a:ext cx="3203" cy="97286"/>
            </a:xfrm>
            <a:custGeom>
              <a:avLst/>
              <a:gdLst/>
              <a:ahLst/>
              <a:cxnLst/>
              <a:rect l="l" t="t" r="r" b="b"/>
              <a:pathLst>
                <a:path w="93" h="2825" extrusionOk="0">
                  <a:moveTo>
                    <a:pt x="1" y="0"/>
                  </a:moveTo>
                  <a:cubicBezTo>
                    <a:pt x="12" y="526"/>
                    <a:pt x="24" y="1006"/>
                    <a:pt x="35" y="1395"/>
                  </a:cubicBezTo>
                  <a:cubicBezTo>
                    <a:pt x="47" y="1887"/>
                    <a:pt x="58" y="2264"/>
                    <a:pt x="70" y="2527"/>
                  </a:cubicBezTo>
                  <a:cubicBezTo>
                    <a:pt x="70" y="2653"/>
                    <a:pt x="81" y="2756"/>
                    <a:pt x="81" y="2824"/>
                  </a:cubicBezTo>
                  <a:cubicBezTo>
                    <a:pt x="92" y="2744"/>
                    <a:pt x="92" y="2653"/>
                    <a:pt x="92" y="2527"/>
                  </a:cubicBezTo>
                  <a:cubicBezTo>
                    <a:pt x="92" y="2264"/>
                    <a:pt x="81" y="1887"/>
                    <a:pt x="70" y="1395"/>
                  </a:cubicBezTo>
                  <a:cubicBezTo>
                    <a:pt x="70" y="995"/>
                    <a:pt x="58" y="526"/>
                    <a:pt x="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4649985" y="4372010"/>
              <a:ext cx="3168" cy="108306"/>
            </a:xfrm>
            <a:custGeom>
              <a:avLst/>
              <a:gdLst/>
              <a:ahLst/>
              <a:cxnLst/>
              <a:rect l="l" t="t" r="r" b="b"/>
              <a:pathLst>
                <a:path w="92" h="3145" extrusionOk="0">
                  <a:moveTo>
                    <a:pt x="0" y="1"/>
                  </a:moveTo>
                  <a:cubicBezTo>
                    <a:pt x="12" y="675"/>
                    <a:pt x="23" y="1258"/>
                    <a:pt x="46" y="1739"/>
                  </a:cubicBezTo>
                  <a:cubicBezTo>
                    <a:pt x="57" y="2219"/>
                    <a:pt x="69" y="2596"/>
                    <a:pt x="80" y="2859"/>
                  </a:cubicBezTo>
                  <a:cubicBezTo>
                    <a:pt x="80" y="2985"/>
                    <a:pt x="80" y="3088"/>
                    <a:pt x="92" y="3145"/>
                  </a:cubicBezTo>
                  <a:cubicBezTo>
                    <a:pt x="92" y="3088"/>
                    <a:pt x="92" y="2985"/>
                    <a:pt x="92" y="2859"/>
                  </a:cubicBezTo>
                  <a:cubicBezTo>
                    <a:pt x="92" y="2596"/>
                    <a:pt x="80" y="2219"/>
                    <a:pt x="80" y="1739"/>
                  </a:cubicBezTo>
                  <a:cubicBezTo>
                    <a:pt x="69" y="1258"/>
                    <a:pt x="57" y="675"/>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4355501" y="4364537"/>
              <a:ext cx="3547" cy="69736"/>
            </a:xfrm>
            <a:custGeom>
              <a:avLst/>
              <a:gdLst/>
              <a:ahLst/>
              <a:cxnLst/>
              <a:rect l="l" t="t" r="r" b="b"/>
              <a:pathLst>
                <a:path w="103" h="2025" extrusionOk="0">
                  <a:moveTo>
                    <a:pt x="57" y="1"/>
                  </a:moveTo>
                  <a:cubicBezTo>
                    <a:pt x="46" y="184"/>
                    <a:pt x="46" y="367"/>
                    <a:pt x="34" y="527"/>
                  </a:cubicBezTo>
                  <a:cubicBezTo>
                    <a:pt x="23" y="1007"/>
                    <a:pt x="12" y="1384"/>
                    <a:pt x="0" y="1647"/>
                  </a:cubicBezTo>
                  <a:lnTo>
                    <a:pt x="0" y="1933"/>
                  </a:lnTo>
                  <a:lnTo>
                    <a:pt x="0" y="2024"/>
                  </a:lnTo>
                  <a:cubicBezTo>
                    <a:pt x="12" y="1990"/>
                    <a:pt x="12" y="1956"/>
                    <a:pt x="12" y="1933"/>
                  </a:cubicBezTo>
                  <a:cubicBezTo>
                    <a:pt x="12" y="1864"/>
                    <a:pt x="23" y="1761"/>
                    <a:pt x="23" y="1647"/>
                  </a:cubicBezTo>
                  <a:cubicBezTo>
                    <a:pt x="34" y="1384"/>
                    <a:pt x="57" y="1007"/>
                    <a:pt x="80" y="527"/>
                  </a:cubicBezTo>
                  <a:cubicBezTo>
                    <a:pt x="80" y="367"/>
                    <a:pt x="92" y="184"/>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4305875" y="4359819"/>
              <a:ext cx="371684" cy="12639"/>
            </a:xfrm>
            <a:custGeom>
              <a:avLst/>
              <a:gdLst/>
              <a:ahLst/>
              <a:cxnLst/>
              <a:rect l="l" t="t" r="r" b="b"/>
              <a:pathLst>
                <a:path w="10793" h="367" extrusionOk="0">
                  <a:moveTo>
                    <a:pt x="1" y="1"/>
                  </a:moveTo>
                  <a:cubicBezTo>
                    <a:pt x="1" y="35"/>
                    <a:pt x="1" y="69"/>
                    <a:pt x="12" y="92"/>
                  </a:cubicBezTo>
                  <a:lnTo>
                    <a:pt x="1498" y="138"/>
                  </a:lnTo>
                  <a:lnTo>
                    <a:pt x="1533" y="138"/>
                  </a:lnTo>
                  <a:lnTo>
                    <a:pt x="3122" y="183"/>
                  </a:lnTo>
                  <a:lnTo>
                    <a:pt x="6357" y="263"/>
                  </a:lnTo>
                  <a:lnTo>
                    <a:pt x="6414" y="263"/>
                  </a:lnTo>
                  <a:cubicBezTo>
                    <a:pt x="7774" y="298"/>
                    <a:pt x="8998" y="321"/>
                    <a:pt x="9992" y="343"/>
                  </a:cubicBezTo>
                  <a:lnTo>
                    <a:pt x="10049" y="343"/>
                  </a:lnTo>
                  <a:lnTo>
                    <a:pt x="10781" y="366"/>
                  </a:lnTo>
                  <a:cubicBezTo>
                    <a:pt x="10781" y="343"/>
                    <a:pt x="10781" y="321"/>
                    <a:pt x="10793" y="309"/>
                  </a:cubicBezTo>
                  <a:lnTo>
                    <a:pt x="10049" y="275"/>
                  </a:lnTo>
                  <a:lnTo>
                    <a:pt x="9992" y="275"/>
                  </a:lnTo>
                  <a:cubicBezTo>
                    <a:pt x="8998" y="252"/>
                    <a:pt x="7774" y="206"/>
                    <a:pt x="6414" y="172"/>
                  </a:cubicBezTo>
                  <a:lnTo>
                    <a:pt x="6357" y="172"/>
                  </a:lnTo>
                  <a:lnTo>
                    <a:pt x="3122" y="81"/>
                  </a:lnTo>
                  <a:lnTo>
                    <a:pt x="1533" y="46"/>
                  </a:lnTo>
                  <a:lnTo>
                    <a:pt x="1498" y="46"/>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4312177" y="4447327"/>
              <a:ext cx="340174" cy="39706"/>
            </a:xfrm>
            <a:custGeom>
              <a:avLst/>
              <a:gdLst/>
              <a:ahLst/>
              <a:cxnLst/>
              <a:rect l="l" t="t" r="r" b="b"/>
              <a:pathLst>
                <a:path w="9878" h="1153" extrusionOk="0">
                  <a:moveTo>
                    <a:pt x="52" y="0"/>
                  </a:moveTo>
                  <a:cubicBezTo>
                    <a:pt x="35" y="0"/>
                    <a:pt x="18" y="3"/>
                    <a:pt x="1" y="9"/>
                  </a:cubicBezTo>
                  <a:cubicBezTo>
                    <a:pt x="35" y="9"/>
                    <a:pt x="69" y="20"/>
                    <a:pt x="103" y="20"/>
                  </a:cubicBezTo>
                  <a:lnTo>
                    <a:pt x="389" y="55"/>
                  </a:lnTo>
                  <a:lnTo>
                    <a:pt x="435" y="55"/>
                  </a:lnTo>
                  <a:lnTo>
                    <a:pt x="1441" y="157"/>
                  </a:lnTo>
                  <a:cubicBezTo>
                    <a:pt x="1955" y="226"/>
                    <a:pt x="2561" y="283"/>
                    <a:pt x="3247" y="363"/>
                  </a:cubicBezTo>
                  <a:lnTo>
                    <a:pt x="3259" y="363"/>
                  </a:lnTo>
                  <a:cubicBezTo>
                    <a:pt x="3785" y="420"/>
                    <a:pt x="4356" y="478"/>
                    <a:pt x="4951" y="546"/>
                  </a:cubicBezTo>
                  <a:cubicBezTo>
                    <a:pt x="6311" y="706"/>
                    <a:pt x="7534" y="866"/>
                    <a:pt x="8426" y="981"/>
                  </a:cubicBezTo>
                  <a:lnTo>
                    <a:pt x="8758" y="1015"/>
                  </a:lnTo>
                  <a:lnTo>
                    <a:pt x="9489" y="1118"/>
                  </a:lnTo>
                  <a:lnTo>
                    <a:pt x="9775" y="1152"/>
                  </a:lnTo>
                  <a:lnTo>
                    <a:pt x="9878" y="1152"/>
                  </a:lnTo>
                  <a:cubicBezTo>
                    <a:pt x="9844" y="1129"/>
                    <a:pt x="9809" y="1129"/>
                    <a:pt x="9775" y="1118"/>
                  </a:cubicBezTo>
                  <a:lnTo>
                    <a:pt x="9489" y="1072"/>
                  </a:lnTo>
                  <a:cubicBezTo>
                    <a:pt x="9306" y="1038"/>
                    <a:pt x="9066" y="1003"/>
                    <a:pt x="8758" y="958"/>
                  </a:cubicBezTo>
                  <a:lnTo>
                    <a:pt x="8437" y="901"/>
                  </a:lnTo>
                  <a:lnTo>
                    <a:pt x="8300" y="889"/>
                  </a:lnTo>
                  <a:cubicBezTo>
                    <a:pt x="7729" y="798"/>
                    <a:pt x="7031" y="706"/>
                    <a:pt x="6254" y="603"/>
                  </a:cubicBezTo>
                  <a:cubicBezTo>
                    <a:pt x="5842" y="546"/>
                    <a:pt x="5397" y="489"/>
                    <a:pt x="4951" y="443"/>
                  </a:cubicBezTo>
                  <a:cubicBezTo>
                    <a:pt x="3590" y="283"/>
                    <a:pt x="2344" y="169"/>
                    <a:pt x="1452" y="89"/>
                  </a:cubicBezTo>
                  <a:cubicBezTo>
                    <a:pt x="1007" y="55"/>
                    <a:pt x="641" y="32"/>
                    <a:pt x="389" y="20"/>
                  </a:cubicBezTo>
                  <a:lnTo>
                    <a:pt x="321" y="20"/>
                  </a:lnTo>
                  <a:lnTo>
                    <a:pt x="103" y="9"/>
                  </a:lnTo>
                  <a:cubicBezTo>
                    <a:pt x="86" y="3"/>
                    <a:pt x="69" y="0"/>
                    <a:pt x="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3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p>
            <a:pPr lvl="0"/>
            <a:r>
              <a:rPr lang="en" dirty="0"/>
              <a:t>“</a:t>
            </a:r>
            <a:r>
              <a:rPr lang="en-CA" dirty="0"/>
              <a:t>Once you know what failure feels like, determination chases success.”</a:t>
            </a:r>
            <a:endParaRPr dirty="0"/>
          </a:p>
        </p:txBody>
      </p:sp>
    </p:spTree>
    <p:extLst>
      <p:ext uri="{BB962C8B-B14F-4D97-AF65-F5344CB8AC3E}">
        <p14:creationId xmlns:p14="http://schemas.microsoft.com/office/powerpoint/2010/main" val="263530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p>
            <a:pPr lvl="0"/>
            <a:r>
              <a:rPr lang="en" dirty="0"/>
              <a:t>—</a:t>
            </a:r>
            <a:r>
              <a:rPr lang="en-CA" dirty="0"/>
              <a:t>Benjamin Franklin</a:t>
            </a:r>
            <a:endParaRPr dirty="0"/>
          </a:p>
        </p:txBody>
      </p:sp>
      <p:grpSp>
        <p:nvGrpSpPr>
          <p:cNvPr id="887" name="Google Shape;887;p30"/>
          <p:cNvGrpSpPr/>
          <p:nvPr/>
        </p:nvGrpSpPr>
        <p:grpSpPr>
          <a:xfrm flipH="1">
            <a:off x="529157" y="1083993"/>
            <a:ext cx="3628160" cy="3658206"/>
            <a:chOff x="3113750" y="2073100"/>
            <a:chExt cx="2499249" cy="2530405"/>
          </a:xfrm>
        </p:grpSpPr>
        <p:grpSp>
          <p:nvGrpSpPr>
            <p:cNvPr id="888" name="Google Shape;888;p30"/>
            <p:cNvGrpSpPr/>
            <p:nvPr/>
          </p:nvGrpSpPr>
          <p:grpSpPr>
            <a:xfrm>
              <a:off x="3113750" y="2073100"/>
              <a:ext cx="2499249" cy="2530405"/>
              <a:chOff x="3113750" y="2073100"/>
              <a:chExt cx="2499249" cy="2530405"/>
            </a:xfrm>
          </p:grpSpPr>
          <p:sp>
            <p:nvSpPr>
              <p:cNvPr id="889" name="Google Shape;889;p30"/>
              <p:cNvSpPr/>
              <p:nvPr/>
            </p:nvSpPr>
            <p:spPr>
              <a:xfrm>
                <a:off x="3689735" y="2073100"/>
                <a:ext cx="314587" cy="263103"/>
              </a:xfrm>
              <a:custGeom>
                <a:avLst/>
                <a:gdLst/>
                <a:ahLst/>
                <a:cxnLst/>
                <a:rect l="l" t="t" r="r" b="b"/>
                <a:pathLst>
                  <a:path w="9135" h="7640" extrusionOk="0">
                    <a:moveTo>
                      <a:pt x="1927" y="1"/>
                    </a:moveTo>
                    <a:cubicBezTo>
                      <a:pt x="1401" y="1"/>
                      <a:pt x="885" y="206"/>
                      <a:pt x="526" y="643"/>
                    </a:cubicBezTo>
                    <a:cubicBezTo>
                      <a:pt x="138" y="1123"/>
                      <a:pt x="0" y="1809"/>
                      <a:pt x="58" y="2461"/>
                    </a:cubicBezTo>
                    <a:cubicBezTo>
                      <a:pt x="115" y="3101"/>
                      <a:pt x="263" y="3776"/>
                      <a:pt x="629" y="4267"/>
                    </a:cubicBezTo>
                    <a:cubicBezTo>
                      <a:pt x="1944" y="6016"/>
                      <a:pt x="2698" y="6348"/>
                      <a:pt x="4425" y="7640"/>
                    </a:cubicBezTo>
                    <a:cubicBezTo>
                      <a:pt x="6254" y="6508"/>
                      <a:pt x="6837" y="6233"/>
                      <a:pt x="8300" y="4599"/>
                    </a:cubicBezTo>
                    <a:cubicBezTo>
                      <a:pt x="8700" y="4141"/>
                      <a:pt x="8917" y="3490"/>
                      <a:pt x="9020" y="2850"/>
                    </a:cubicBezTo>
                    <a:cubicBezTo>
                      <a:pt x="9135" y="2221"/>
                      <a:pt x="9066" y="1523"/>
                      <a:pt x="8723" y="1009"/>
                    </a:cubicBezTo>
                    <a:cubicBezTo>
                      <a:pt x="8378" y="488"/>
                      <a:pt x="7809" y="239"/>
                      <a:pt x="7223" y="239"/>
                    </a:cubicBezTo>
                    <a:cubicBezTo>
                      <a:pt x="6820" y="239"/>
                      <a:pt x="6409" y="357"/>
                      <a:pt x="6059" y="586"/>
                    </a:cubicBezTo>
                    <a:cubicBezTo>
                      <a:pt x="5214" y="1146"/>
                      <a:pt x="4802" y="1832"/>
                      <a:pt x="4585" y="2918"/>
                    </a:cubicBezTo>
                    <a:cubicBezTo>
                      <a:pt x="4459" y="1821"/>
                      <a:pt x="4036" y="1089"/>
                      <a:pt x="3236" y="460"/>
                    </a:cubicBezTo>
                    <a:cubicBezTo>
                      <a:pt x="2861" y="160"/>
                      <a:pt x="2390"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18856" y="2285310"/>
                <a:ext cx="144534" cy="157586"/>
              </a:xfrm>
              <a:custGeom>
                <a:avLst/>
                <a:gdLst/>
                <a:ahLst/>
                <a:cxnLst/>
                <a:rect l="l" t="t" r="r" b="b"/>
                <a:pathLst>
                  <a:path w="4197" h="4576" extrusionOk="0">
                    <a:moveTo>
                      <a:pt x="1251" y="1"/>
                    </a:moveTo>
                    <a:cubicBezTo>
                      <a:pt x="1115" y="1"/>
                      <a:pt x="978" y="27"/>
                      <a:pt x="847" y="83"/>
                    </a:cubicBezTo>
                    <a:cubicBezTo>
                      <a:pt x="298" y="323"/>
                      <a:pt x="69" y="975"/>
                      <a:pt x="344" y="1500"/>
                    </a:cubicBezTo>
                    <a:cubicBezTo>
                      <a:pt x="515" y="1912"/>
                      <a:pt x="915" y="2175"/>
                      <a:pt x="1350" y="2175"/>
                    </a:cubicBezTo>
                    <a:cubicBezTo>
                      <a:pt x="1" y="3032"/>
                      <a:pt x="767" y="4576"/>
                      <a:pt x="767" y="4576"/>
                    </a:cubicBezTo>
                    <a:lnTo>
                      <a:pt x="4196" y="3078"/>
                    </a:lnTo>
                    <a:cubicBezTo>
                      <a:pt x="4196" y="3078"/>
                      <a:pt x="3701" y="1799"/>
                      <a:pt x="2519" y="1799"/>
                    </a:cubicBezTo>
                    <a:cubicBezTo>
                      <a:pt x="2369" y="1799"/>
                      <a:pt x="2208" y="1820"/>
                      <a:pt x="2036" y="1866"/>
                    </a:cubicBezTo>
                    <a:cubicBezTo>
                      <a:pt x="2333" y="1546"/>
                      <a:pt x="2401" y="1078"/>
                      <a:pt x="2230" y="677"/>
                    </a:cubicBezTo>
                    <a:cubicBezTo>
                      <a:pt x="2074" y="254"/>
                      <a:pt x="1671" y="1"/>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197214" y="3101951"/>
                <a:ext cx="281148" cy="303153"/>
              </a:xfrm>
              <a:custGeom>
                <a:avLst/>
                <a:gdLst/>
                <a:ahLst/>
                <a:cxnLst/>
                <a:rect l="l" t="t" r="r" b="b"/>
                <a:pathLst>
                  <a:path w="8164" h="8803" extrusionOk="0">
                    <a:moveTo>
                      <a:pt x="5257" y="0"/>
                    </a:moveTo>
                    <a:cubicBezTo>
                      <a:pt x="4371" y="0"/>
                      <a:pt x="3535" y="625"/>
                      <a:pt x="3259" y="1566"/>
                    </a:cubicBezTo>
                    <a:cubicBezTo>
                      <a:pt x="2996" y="2389"/>
                      <a:pt x="3259" y="3292"/>
                      <a:pt x="3922" y="3853"/>
                    </a:cubicBezTo>
                    <a:cubicBezTo>
                      <a:pt x="3734" y="3827"/>
                      <a:pt x="3554" y="3815"/>
                      <a:pt x="3382" y="3815"/>
                    </a:cubicBezTo>
                    <a:cubicBezTo>
                      <a:pt x="717" y="3815"/>
                      <a:pt x="1" y="6711"/>
                      <a:pt x="1" y="6711"/>
                    </a:cubicBezTo>
                    <a:lnTo>
                      <a:pt x="7043" y="8803"/>
                    </a:lnTo>
                    <a:cubicBezTo>
                      <a:pt x="7043" y="8803"/>
                      <a:pt x="8163" y="5579"/>
                      <a:pt x="5340" y="4276"/>
                    </a:cubicBezTo>
                    <a:cubicBezTo>
                      <a:pt x="6186" y="4161"/>
                      <a:pt x="6894" y="3544"/>
                      <a:pt x="7123" y="2721"/>
                    </a:cubicBezTo>
                    <a:cubicBezTo>
                      <a:pt x="7466" y="1578"/>
                      <a:pt x="6872" y="400"/>
                      <a:pt x="5797" y="80"/>
                    </a:cubicBezTo>
                    <a:cubicBezTo>
                      <a:pt x="5618" y="26"/>
                      <a:pt x="5436" y="0"/>
                      <a:pt x="5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414158" y="4015709"/>
                <a:ext cx="1045660" cy="494522"/>
              </a:xfrm>
              <a:custGeom>
                <a:avLst/>
                <a:gdLst/>
                <a:ahLst/>
                <a:cxnLst/>
                <a:rect l="l" t="t" r="r" b="b"/>
                <a:pathLst>
                  <a:path w="30364" h="14360" extrusionOk="0">
                    <a:moveTo>
                      <a:pt x="29038" y="1"/>
                    </a:moveTo>
                    <a:lnTo>
                      <a:pt x="1292" y="47"/>
                    </a:lnTo>
                    <a:cubicBezTo>
                      <a:pt x="572" y="47"/>
                      <a:pt x="0" y="630"/>
                      <a:pt x="0" y="1338"/>
                    </a:cubicBezTo>
                    <a:lnTo>
                      <a:pt x="11" y="9878"/>
                    </a:lnTo>
                    <a:cubicBezTo>
                      <a:pt x="11" y="10580"/>
                      <a:pt x="583" y="11159"/>
                      <a:pt x="1283" y="11159"/>
                    </a:cubicBezTo>
                    <a:cubicBezTo>
                      <a:pt x="1290" y="11159"/>
                      <a:pt x="1296" y="11159"/>
                      <a:pt x="1303" y="11159"/>
                    </a:cubicBezTo>
                    <a:lnTo>
                      <a:pt x="25425" y="11124"/>
                    </a:lnTo>
                    <a:lnTo>
                      <a:pt x="28626" y="14360"/>
                    </a:lnTo>
                    <a:lnTo>
                      <a:pt x="28626" y="11124"/>
                    </a:lnTo>
                    <a:lnTo>
                      <a:pt x="29072" y="11124"/>
                    </a:lnTo>
                    <a:cubicBezTo>
                      <a:pt x="29781" y="11124"/>
                      <a:pt x="30364" y="10541"/>
                      <a:pt x="30352" y="9832"/>
                    </a:cubicBezTo>
                    <a:lnTo>
                      <a:pt x="30341" y="1293"/>
                    </a:lnTo>
                    <a:cubicBezTo>
                      <a:pt x="30329" y="584"/>
                      <a:pt x="29746"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446805" y="4048391"/>
                <a:ext cx="343755" cy="313037"/>
              </a:xfrm>
              <a:custGeom>
                <a:avLst/>
                <a:gdLst/>
                <a:ahLst/>
                <a:cxnLst/>
                <a:rect l="l" t="t" r="r" b="b"/>
                <a:pathLst>
                  <a:path w="9982" h="9090" extrusionOk="0">
                    <a:moveTo>
                      <a:pt x="5031" y="1"/>
                    </a:moveTo>
                    <a:cubicBezTo>
                      <a:pt x="2996" y="1"/>
                      <a:pt x="1201" y="1327"/>
                      <a:pt x="607" y="3270"/>
                    </a:cubicBezTo>
                    <a:cubicBezTo>
                      <a:pt x="1" y="5202"/>
                      <a:pt x="733" y="7317"/>
                      <a:pt x="2402" y="8472"/>
                    </a:cubicBezTo>
                    <a:cubicBezTo>
                      <a:pt x="2173" y="7192"/>
                      <a:pt x="2047" y="5900"/>
                      <a:pt x="2036" y="4596"/>
                    </a:cubicBezTo>
                    <a:lnTo>
                      <a:pt x="2013" y="4596"/>
                    </a:lnTo>
                    <a:cubicBezTo>
                      <a:pt x="2024" y="4516"/>
                      <a:pt x="2036" y="4402"/>
                      <a:pt x="2047" y="4288"/>
                    </a:cubicBezTo>
                    <a:cubicBezTo>
                      <a:pt x="2059" y="4139"/>
                      <a:pt x="2070" y="4002"/>
                      <a:pt x="2104" y="3853"/>
                    </a:cubicBezTo>
                    <a:cubicBezTo>
                      <a:pt x="2630" y="1613"/>
                      <a:pt x="4528" y="1167"/>
                      <a:pt x="4917" y="1155"/>
                    </a:cubicBezTo>
                    <a:cubicBezTo>
                      <a:pt x="5044" y="1152"/>
                      <a:pt x="5202" y="1125"/>
                      <a:pt x="5392" y="1125"/>
                    </a:cubicBezTo>
                    <a:cubicBezTo>
                      <a:pt x="5801" y="1125"/>
                      <a:pt x="6359" y="1248"/>
                      <a:pt x="7077" y="1990"/>
                    </a:cubicBezTo>
                    <a:cubicBezTo>
                      <a:pt x="7695" y="2573"/>
                      <a:pt x="7889" y="3476"/>
                      <a:pt x="7592" y="4265"/>
                    </a:cubicBezTo>
                    <a:cubicBezTo>
                      <a:pt x="7603" y="4985"/>
                      <a:pt x="7626" y="5808"/>
                      <a:pt x="7603" y="6311"/>
                    </a:cubicBezTo>
                    <a:cubicBezTo>
                      <a:pt x="7557" y="7374"/>
                      <a:pt x="6506" y="7512"/>
                      <a:pt x="6506" y="7512"/>
                    </a:cubicBezTo>
                    <a:cubicBezTo>
                      <a:pt x="6506" y="7512"/>
                      <a:pt x="6460" y="8438"/>
                      <a:pt x="6437" y="9089"/>
                    </a:cubicBezTo>
                    <a:cubicBezTo>
                      <a:pt x="8621" y="8392"/>
                      <a:pt x="9981" y="6208"/>
                      <a:pt x="9627" y="3945"/>
                    </a:cubicBezTo>
                    <a:cubicBezTo>
                      <a:pt x="9284" y="1681"/>
                      <a:pt x="7329" y="12"/>
                      <a:pt x="5031" y="12"/>
                    </a:cubicBezTo>
                    <a:lnTo>
                      <a:pt x="503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573987" y="4135796"/>
                <a:ext cx="135064" cy="232660"/>
              </a:xfrm>
              <a:custGeom>
                <a:avLst/>
                <a:gdLst/>
                <a:ahLst/>
                <a:cxnLst/>
                <a:rect l="l" t="t" r="r" b="b"/>
                <a:pathLst>
                  <a:path w="3922" h="6756" extrusionOk="0">
                    <a:moveTo>
                      <a:pt x="3533" y="1715"/>
                    </a:moveTo>
                    <a:cubicBezTo>
                      <a:pt x="3602" y="1715"/>
                      <a:pt x="3682" y="1750"/>
                      <a:pt x="3739" y="1795"/>
                    </a:cubicBezTo>
                    <a:cubicBezTo>
                      <a:pt x="3784" y="1841"/>
                      <a:pt x="3796" y="1876"/>
                      <a:pt x="3784" y="1876"/>
                    </a:cubicBezTo>
                    <a:cubicBezTo>
                      <a:pt x="3784" y="1876"/>
                      <a:pt x="3784" y="1877"/>
                      <a:pt x="3783" y="1877"/>
                    </a:cubicBezTo>
                    <a:cubicBezTo>
                      <a:pt x="3769" y="1877"/>
                      <a:pt x="3661" y="1807"/>
                      <a:pt x="3533" y="1807"/>
                    </a:cubicBezTo>
                    <a:cubicBezTo>
                      <a:pt x="3523" y="1806"/>
                      <a:pt x="3513" y="1806"/>
                      <a:pt x="3504" y="1806"/>
                    </a:cubicBezTo>
                    <a:cubicBezTo>
                      <a:pt x="3389" y="1806"/>
                      <a:pt x="3305" y="1857"/>
                      <a:pt x="3271" y="1857"/>
                    </a:cubicBezTo>
                    <a:cubicBezTo>
                      <a:pt x="3266" y="1857"/>
                      <a:pt x="3261" y="1856"/>
                      <a:pt x="3259" y="1853"/>
                    </a:cubicBezTo>
                    <a:cubicBezTo>
                      <a:pt x="3247" y="1830"/>
                      <a:pt x="3270" y="1818"/>
                      <a:pt x="3316" y="1784"/>
                    </a:cubicBezTo>
                    <a:cubicBezTo>
                      <a:pt x="3384" y="1738"/>
                      <a:pt x="3453" y="1715"/>
                      <a:pt x="3533" y="1715"/>
                    </a:cubicBezTo>
                    <a:close/>
                    <a:moveTo>
                      <a:pt x="1903" y="1747"/>
                    </a:moveTo>
                    <a:cubicBezTo>
                      <a:pt x="1916" y="1747"/>
                      <a:pt x="1930" y="1748"/>
                      <a:pt x="1944" y="1750"/>
                    </a:cubicBezTo>
                    <a:cubicBezTo>
                      <a:pt x="2012" y="1750"/>
                      <a:pt x="2081" y="1784"/>
                      <a:pt x="2150" y="1830"/>
                    </a:cubicBezTo>
                    <a:cubicBezTo>
                      <a:pt x="2184" y="1864"/>
                      <a:pt x="2207" y="1898"/>
                      <a:pt x="2195" y="1910"/>
                    </a:cubicBezTo>
                    <a:cubicBezTo>
                      <a:pt x="2184" y="1910"/>
                      <a:pt x="2081" y="1841"/>
                      <a:pt x="1932" y="1841"/>
                    </a:cubicBezTo>
                    <a:cubicBezTo>
                      <a:pt x="1923" y="1840"/>
                      <a:pt x="1914" y="1840"/>
                      <a:pt x="1905" y="1840"/>
                    </a:cubicBezTo>
                    <a:cubicBezTo>
                      <a:pt x="1797" y="1840"/>
                      <a:pt x="1708" y="1891"/>
                      <a:pt x="1679" y="1891"/>
                    </a:cubicBezTo>
                    <a:cubicBezTo>
                      <a:pt x="1674" y="1891"/>
                      <a:pt x="1671" y="1890"/>
                      <a:pt x="1670" y="1887"/>
                    </a:cubicBezTo>
                    <a:cubicBezTo>
                      <a:pt x="1658" y="1864"/>
                      <a:pt x="1681" y="1841"/>
                      <a:pt x="1727" y="1807"/>
                    </a:cubicBezTo>
                    <a:cubicBezTo>
                      <a:pt x="1774" y="1769"/>
                      <a:pt x="1837" y="1747"/>
                      <a:pt x="1903" y="1747"/>
                    </a:cubicBezTo>
                    <a:close/>
                    <a:moveTo>
                      <a:pt x="3518" y="1883"/>
                    </a:moveTo>
                    <a:cubicBezTo>
                      <a:pt x="3589" y="1883"/>
                      <a:pt x="3659" y="1941"/>
                      <a:pt x="3659" y="2024"/>
                    </a:cubicBezTo>
                    <a:cubicBezTo>
                      <a:pt x="3670" y="2104"/>
                      <a:pt x="3602" y="2161"/>
                      <a:pt x="3533" y="2173"/>
                    </a:cubicBezTo>
                    <a:cubicBezTo>
                      <a:pt x="3528" y="2173"/>
                      <a:pt x="3524" y="2173"/>
                      <a:pt x="3519" y="2173"/>
                    </a:cubicBezTo>
                    <a:cubicBezTo>
                      <a:pt x="3391" y="2173"/>
                      <a:pt x="3330" y="2021"/>
                      <a:pt x="3419" y="1933"/>
                    </a:cubicBezTo>
                    <a:cubicBezTo>
                      <a:pt x="3446" y="1898"/>
                      <a:pt x="3482" y="1883"/>
                      <a:pt x="3518" y="1883"/>
                    </a:cubicBezTo>
                    <a:close/>
                    <a:moveTo>
                      <a:pt x="1970" y="1911"/>
                    </a:moveTo>
                    <a:cubicBezTo>
                      <a:pt x="2044" y="1911"/>
                      <a:pt x="2115" y="1967"/>
                      <a:pt x="2115" y="2058"/>
                    </a:cubicBezTo>
                    <a:cubicBezTo>
                      <a:pt x="2115" y="2127"/>
                      <a:pt x="2058" y="2196"/>
                      <a:pt x="1990" y="2196"/>
                    </a:cubicBezTo>
                    <a:cubicBezTo>
                      <a:pt x="1985" y="2196"/>
                      <a:pt x="1980" y="2196"/>
                      <a:pt x="1975" y="2196"/>
                    </a:cubicBezTo>
                    <a:cubicBezTo>
                      <a:pt x="1848" y="2196"/>
                      <a:pt x="1787" y="2055"/>
                      <a:pt x="1864" y="1956"/>
                    </a:cubicBezTo>
                    <a:cubicBezTo>
                      <a:pt x="1894" y="1925"/>
                      <a:pt x="1932" y="1911"/>
                      <a:pt x="1970" y="1911"/>
                    </a:cubicBezTo>
                    <a:close/>
                    <a:moveTo>
                      <a:pt x="2687" y="1853"/>
                    </a:moveTo>
                    <a:lnTo>
                      <a:pt x="2687" y="1853"/>
                    </a:lnTo>
                    <a:cubicBezTo>
                      <a:pt x="2801" y="2104"/>
                      <a:pt x="2904" y="2367"/>
                      <a:pt x="2984" y="2630"/>
                    </a:cubicBezTo>
                    <a:lnTo>
                      <a:pt x="3076" y="2939"/>
                    </a:lnTo>
                    <a:cubicBezTo>
                      <a:pt x="3099" y="2984"/>
                      <a:pt x="3110" y="3042"/>
                      <a:pt x="3099" y="3087"/>
                    </a:cubicBezTo>
                    <a:cubicBezTo>
                      <a:pt x="3087" y="3122"/>
                      <a:pt x="3064" y="3133"/>
                      <a:pt x="3041" y="3144"/>
                    </a:cubicBezTo>
                    <a:cubicBezTo>
                      <a:pt x="3019" y="3144"/>
                      <a:pt x="2996" y="3156"/>
                      <a:pt x="2973" y="3156"/>
                    </a:cubicBezTo>
                    <a:cubicBezTo>
                      <a:pt x="2893" y="3156"/>
                      <a:pt x="2813" y="3156"/>
                      <a:pt x="2733" y="3144"/>
                    </a:cubicBezTo>
                    <a:cubicBezTo>
                      <a:pt x="2813" y="3122"/>
                      <a:pt x="2893" y="3110"/>
                      <a:pt x="2973" y="3110"/>
                    </a:cubicBezTo>
                    <a:cubicBezTo>
                      <a:pt x="3007" y="3110"/>
                      <a:pt x="3041" y="3099"/>
                      <a:pt x="3053" y="3076"/>
                    </a:cubicBezTo>
                    <a:cubicBezTo>
                      <a:pt x="3053" y="3030"/>
                      <a:pt x="3041" y="2996"/>
                      <a:pt x="3030" y="2950"/>
                    </a:cubicBezTo>
                    <a:cubicBezTo>
                      <a:pt x="2996" y="2859"/>
                      <a:pt x="2961" y="2756"/>
                      <a:pt x="2916" y="2653"/>
                    </a:cubicBezTo>
                    <a:cubicBezTo>
                      <a:pt x="2824" y="2390"/>
                      <a:pt x="2744" y="2127"/>
                      <a:pt x="2687" y="1853"/>
                    </a:cubicBezTo>
                    <a:close/>
                    <a:moveTo>
                      <a:pt x="2264" y="3283"/>
                    </a:moveTo>
                    <a:cubicBezTo>
                      <a:pt x="2360" y="3337"/>
                      <a:pt x="2726" y="3522"/>
                      <a:pt x="2947" y="3522"/>
                    </a:cubicBezTo>
                    <a:cubicBezTo>
                      <a:pt x="2952" y="3522"/>
                      <a:pt x="2957" y="3522"/>
                      <a:pt x="2961" y="3522"/>
                    </a:cubicBezTo>
                    <a:lnTo>
                      <a:pt x="2961" y="3522"/>
                    </a:lnTo>
                    <a:cubicBezTo>
                      <a:pt x="2887" y="3637"/>
                      <a:pt x="2766" y="3699"/>
                      <a:pt x="2639" y="3699"/>
                    </a:cubicBezTo>
                    <a:cubicBezTo>
                      <a:pt x="2590" y="3699"/>
                      <a:pt x="2541" y="3690"/>
                      <a:pt x="2493" y="3670"/>
                    </a:cubicBezTo>
                    <a:cubicBezTo>
                      <a:pt x="2322" y="3625"/>
                      <a:pt x="2219" y="3454"/>
                      <a:pt x="2264" y="3283"/>
                    </a:cubicBezTo>
                    <a:close/>
                    <a:moveTo>
                      <a:pt x="1990" y="1"/>
                    </a:moveTo>
                    <a:cubicBezTo>
                      <a:pt x="1715" y="1601"/>
                      <a:pt x="0" y="1807"/>
                      <a:pt x="0" y="1807"/>
                    </a:cubicBezTo>
                    <a:lnTo>
                      <a:pt x="115" y="5705"/>
                    </a:lnTo>
                    <a:lnTo>
                      <a:pt x="172" y="6608"/>
                    </a:lnTo>
                    <a:cubicBezTo>
                      <a:pt x="555" y="6707"/>
                      <a:pt x="947" y="6756"/>
                      <a:pt x="1339" y="6756"/>
                    </a:cubicBezTo>
                    <a:cubicBezTo>
                      <a:pt x="1813" y="6756"/>
                      <a:pt x="2287" y="6684"/>
                      <a:pt x="2744" y="6540"/>
                    </a:cubicBezTo>
                    <a:cubicBezTo>
                      <a:pt x="2756" y="5900"/>
                      <a:pt x="2813" y="4974"/>
                      <a:pt x="2813" y="4974"/>
                    </a:cubicBezTo>
                    <a:lnTo>
                      <a:pt x="2813" y="4974"/>
                    </a:lnTo>
                    <a:lnTo>
                      <a:pt x="2790" y="5237"/>
                    </a:lnTo>
                    <a:cubicBezTo>
                      <a:pt x="2753" y="5239"/>
                      <a:pt x="2717" y="5240"/>
                      <a:pt x="2682" y="5240"/>
                    </a:cubicBezTo>
                    <a:cubicBezTo>
                      <a:pt x="1727" y="5240"/>
                      <a:pt x="1418" y="4516"/>
                      <a:pt x="1418" y="4516"/>
                    </a:cubicBezTo>
                    <a:lnTo>
                      <a:pt x="1418" y="4516"/>
                    </a:lnTo>
                    <a:cubicBezTo>
                      <a:pt x="1830" y="4802"/>
                      <a:pt x="2310" y="4962"/>
                      <a:pt x="2813" y="4974"/>
                    </a:cubicBezTo>
                    <a:cubicBezTo>
                      <a:pt x="2813" y="4974"/>
                      <a:pt x="3864" y="4836"/>
                      <a:pt x="3899" y="3762"/>
                    </a:cubicBezTo>
                    <a:cubicBezTo>
                      <a:pt x="3922" y="3259"/>
                      <a:pt x="3910" y="2447"/>
                      <a:pt x="3887" y="1727"/>
                    </a:cubicBezTo>
                    <a:lnTo>
                      <a:pt x="3716" y="1567"/>
                    </a:lnTo>
                    <a:lnTo>
                      <a:pt x="2184" y="1190"/>
                    </a:lnTo>
                    <a:cubicBezTo>
                      <a:pt x="2298" y="767"/>
                      <a:pt x="2115" y="252"/>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688667" y="4201126"/>
                <a:ext cx="11605" cy="9780"/>
              </a:xfrm>
              <a:custGeom>
                <a:avLst/>
                <a:gdLst/>
                <a:ahLst/>
                <a:cxnLst/>
                <a:rect l="l" t="t" r="r" b="b"/>
                <a:pathLst>
                  <a:path w="337" h="284" extrusionOk="0">
                    <a:moveTo>
                      <a:pt x="179" y="1"/>
                    </a:moveTo>
                    <a:cubicBezTo>
                      <a:pt x="61" y="1"/>
                      <a:pt x="0" y="153"/>
                      <a:pt x="89" y="241"/>
                    </a:cubicBezTo>
                    <a:cubicBezTo>
                      <a:pt x="117" y="270"/>
                      <a:pt x="153" y="283"/>
                      <a:pt x="188" y="283"/>
                    </a:cubicBezTo>
                    <a:cubicBezTo>
                      <a:pt x="264" y="283"/>
                      <a:pt x="337" y="221"/>
                      <a:pt x="329" y="127"/>
                    </a:cubicBezTo>
                    <a:cubicBezTo>
                      <a:pt x="329" y="59"/>
                      <a:pt x="272" y="1"/>
                      <a:pt x="192" y="1"/>
                    </a:cubicBezTo>
                    <a:cubicBezTo>
                      <a:pt x="187" y="1"/>
                      <a:pt x="183" y="1"/>
                      <a:pt x="1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686188" y="4194858"/>
                <a:ext cx="18941" cy="5682"/>
              </a:xfrm>
              <a:custGeom>
                <a:avLst/>
                <a:gdLst/>
                <a:ahLst/>
                <a:cxnLst/>
                <a:rect l="l" t="t" r="r" b="b"/>
                <a:pathLst>
                  <a:path w="550" h="165" extrusionOk="0">
                    <a:moveTo>
                      <a:pt x="275" y="0"/>
                    </a:moveTo>
                    <a:cubicBezTo>
                      <a:pt x="195" y="0"/>
                      <a:pt x="126" y="23"/>
                      <a:pt x="58" y="69"/>
                    </a:cubicBezTo>
                    <a:cubicBezTo>
                      <a:pt x="12" y="103"/>
                      <a:pt x="1" y="126"/>
                      <a:pt x="1" y="138"/>
                    </a:cubicBezTo>
                    <a:cubicBezTo>
                      <a:pt x="1" y="139"/>
                      <a:pt x="3" y="139"/>
                      <a:pt x="5" y="139"/>
                    </a:cubicBezTo>
                    <a:cubicBezTo>
                      <a:pt x="28" y="139"/>
                      <a:pt x="120" y="91"/>
                      <a:pt x="241" y="91"/>
                    </a:cubicBezTo>
                    <a:cubicBezTo>
                      <a:pt x="252" y="91"/>
                      <a:pt x="263" y="91"/>
                      <a:pt x="275" y="92"/>
                    </a:cubicBezTo>
                    <a:cubicBezTo>
                      <a:pt x="397" y="92"/>
                      <a:pt x="492" y="164"/>
                      <a:pt x="519" y="164"/>
                    </a:cubicBezTo>
                    <a:cubicBezTo>
                      <a:pt x="523" y="164"/>
                      <a:pt x="525" y="163"/>
                      <a:pt x="526" y="161"/>
                    </a:cubicBezTo>
                    <a:cubicBezTo>
                      <a:pt x="549" y="149"/>
                      <a:pt x="526" y="126"/>
                      <a:pt x="481" y="80"/>
                    </a:cubicBezTo>
                    <a:cubicBezTo>
                      <a:pt x="424" y="35"/>
                      <a:pt x="344" y="0"/>
                      <a:pt x="2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635391" y="4201953"/>
                <a:ext cx="11743" cy="10056"/>
              </a:xfrm>
              <a:custGeom>
                <a:avLst/>
                <a:gdLst/>
                <a:ahLst/>
                <a:cxnLst/>
                <a:rect l="l" t="t" r="r" b="b"/>
                <a:pathLst>
                  <a:path w="341" h="292" extrusionOk="0">
                    <a:moveTo>
                      <a:pt x="195" y="0"/>
                    </a:moveTo>
                    <a:cubicBezTo>
                      <a:pt x="58" y="0"/>
                      <a:pt x="1" y="160"/>
                      <a:pt x="92" y="252"/>
                    </a:cubicBezTo>
                    <a:cubicBezTo>
                      <a:pt x="120" y="279"/>
                      <a:pt x="153" y="291"/>
                      <a:pt x="187" y="291"/>
                    </a:cubicBezTo>
                    <a:cubicBezTo>
                      <a:pt x="264" y="291"/>
                      <a:pt x="340" y="226"/>
                      <a:pt x="332" y="137"/>
                    </a:cubicBezTo>
                    <a:cubicBezTo>
                      <a:pt x="332" y="57"/>
                      <a:pt x="264" y="0"/>
                      <a:pt x="1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631086" y="4196029"/>
                <a:ext cx="19319" cy="5682"/>
              </a:xfrm>
              <a:custGeom>
                <a:avLst/>
                <a:gdLst/>
                <a:ahLst/>
                <a:cxnLst/>
                <a:rect l="l" t="t" r="r" b="b"/>
                <a:pathLst>
                  <a:path w="561" h="165" extrusionOk="0">
                    <a:moveTo>
                      <a:pt x="286" y="1"/>
                    </a:moveTo>
                    <a:cubicBezTo>
                      <a:pt x="206" y="1"/>
                      <a:pt x="126" y="24"/>
                      <a:pt x="69" y="69"/>
                    </a:cubicBezTo>
                    <a:cubicBezTo>
                      <a:pt x="23" y="104"/>
                      <a:pt x="0" y="138"/>
                      <a:pt x="12" y="138"/>
                    </a:cubicBezTo>
                    <a:cubicBezTo>
                      <a:pt x="12" y="139"/>
                      <a:pt x="14" y="139"/>
                      <a:pt x="16" y="139"/>
                    </a:cubicBezTo>
                    <a:cubicBezTo>
                      <a:pt x="39" y="139"/>
                      <a:pt x="131" y="91"/>
                      <a:pt x="243" y="91"/>
                    </a:cubicBezTo>
                    <a:cubicBezTo>
                      <a:pt x="253" y="91"/>
                      <a:pt x="264" y="91"/>
                      <a:pt x="274" y="92"/>
                    </a:cubicBezTo>
                    <a:cubicBezTo>
                      <a:pt x="407" y="92"/>
                      <a:pt x="503" y="164"/>
                      <a:pt x="530" y="164"/>
                    </a:cubicBezTo>
                    <a:cubicBezTo>
                      <a:pt x="534" y="164"/>
                      <a:pt x="536" y="163"/>
                      <a:pt x="537" y="161"/>
                    </a:cubicBezTo>
                    <a:cubicBezTo>
                      <a:pt x="560" y="149"/>
                      <a:pt x="526" y="127"/>
                      <a:pt x="492" y="81"/>
                    </a:cubicBezTo>
                    <a:cubicBezTo>
                      <a:pt x="423" y="35"/>
                      <a:pt x="354" y="12"/>
                      <a:pt x="2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666489" y="4199576"/>
                <a:ext cx="14601" cy="44907"/>
              </a:xfrm>
              <a:custGeom>
                <a:avLst/>
                <a:gdLst/>
                <a:ahLst/>
                <a:cxnLst/>
                <a:rect l="l" t="t" r="r" b="b"/>
                <a:pathLst>
                  <a:path w="424" h="1304" extrusionOk="0">
                    <a:moveTo>
                      <a:pt x="1" y="1"/>
                    </a:moveTo>
                    <a:lnTo>
                      <a:pt x="1" y="1"/>
                    </a:lnTo>
                    <a:cubicBezTo>
                      <a:pt x="58" y="275"/>
                      <a:pt x="138" y="538"/>
                      <a:pt x="241" y="801"/>
                    </a:cubicBezTo>
                    <a:cubicBezTo>
                      <a:pt x="275" y="904"/>
                      <a:pt x="310" y="1007"/>
                      <a:pt x="344" y="1098"/>
                    </a:cubicBezTo>
                    <a:cubicBezTo>
                      <a:pt x="355" y="1144"/>
                      <a:pt x="367" y="1178"/>
                      <a:pt x="367" y="1224"/>
                    </a:cubicBezTo>
                    <a:cubicBezTo>
                      <a:pt x="355" y="1247"/>
                      <a:pt x="321" y="1258"/>
                      <a:pt x="287" y="1258"/>
                    </a:cubicBezTo>
                    <a:cubicBezTo>
                      <a:pt x="207" y="1258"/>
                      <a:pt x="127" y="1270"/>
                      <a:pt x="47" y="1292"/>
                    </a:cubicBezTo>
                    <a:cubicBezTo>
                      <a:pt x="127" y="1304"/>
                      <a:pt x="207" y="1304"/>
                      <a:pt x="287" y="1304"/>
                    </a:cubicBezTo>
                    <a:cubicBezTo>
                      <a:pt x="310" y="1304"/>
                      <a:pt x="333" y="1292"/>
                      <a:pt x="355" y="1292"/>
                    </a:cubicBezTo>
                    <a:cubicBezTo>
                      <a:pt x="378" y="1281"/>
                      <a:pt x="401" y="1270"/>
                      <a:pt x="413" y="1235"/>
                    </a:cubicBezTo>
                    <a:cubicBezTo>
                      <a:pt x="424" y="1190"/>
                      <a:pt x="413" y="1132"/>
                      <a:pt x="390" y="1087"/>
                    </a:cubicBezTo>
                    <a:lnTo>
                      <a:pt x="298" y="778"/>
                    </a:lnTo>
                    <a:cubicBezTo>
                      <a:pt x="218" y="515"/>
                      <a:pt x="115" y="252"/>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3650750" y="4248651"/>
                <a:ext cx="25243" cy="14567"/>
              </a:xfrm>
              <a:custGeom>
                <a:avLst/>
                <a:gdLst/>
                <a:ahLst/>
                <a:cxnLst/>
                <a:rect l="l" t="t" r="r" b="b"/>
                <a:pathLst>
                  <a:path w="733" h="423" extrusionOk="0">
                    <a:moveTo>
                      <a:pt x="10" y="0"/>
                    </a:moveTo>
                    <a:cubicBezTo>
                      <a:pt x="9" y="0"/>
                      <a:pt x="17" y="5"/>
                      <a:pt x="35" y="16"/>
                    </a:cubicBezTo>
                    <a:cubicBezTo>
                      <a:pt x="1" y="188"/>
                      <a:pt x="92" y="348"/>
                      <a:pt x="264" y="393"/>
                    </a:cubicBezTo>
                    <a:cubicBezTo>
                      <a:pt x="312" y="413"/>
                      <a:pt x="363" y="422"/>
                      <a:pt x="412" y="422"/>
                    </a:cubicBezTo>
                    <a:cubicBezTo>
                      <a:pt x="538" y="422"/>
                      <a:pt x="659" y="363"/>
                      <a:pt x="732" y="256"/>
                    </a:cubicBezTo>
                    <a:cubicBezTo>
                      <a:pt x="481" y="256"/>
                      <a:pt x="18"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622821" y="4291321"/>
                <a:ext cx="48040" cy="24933"/>
              </a:xfrm>
              <a:custGeom>
                <a:avLst/>
                <a:gdLst/>
                <a:ahLst/>
                <a:cxnLst/>
                <a:rect l="l" t="t" r="r" b="b"/>
                <a:pathLst>
                  <a:path w="1395" h="724" extrusionOk="0">
                    <a:moveTo>
                      <a:pt x="0" y="0"/>
                    </a:moveTo>
                    <a:cubicBezTo>
                      <a:pt x="0" y="0"/>
                      <a:pt x="309" y="724"/>
                      <a:pt x="1264" y="724"/>
                    </a:cubicBezTo>
                    <a:cubicBezTo>
                      <a:pt x="1299" y="724"/>
                      <a:pt x="1335" y="723"/>
                      <a:pt x="1372" y="721"/>
                    </a:cubicBezTo>
                    <a:lnTo>
                      <a:pt x="1395" y="458"/>
                    </a:lnTo>
                    <a:cubicBezTo>
                      <a:pt x="892" y="435"/>
                      <a:pt x="412" y="286"/>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516096" y="4087135"/>
                <a:ext cx="202424" cy="275466"/>
              </a:xfrm>
              <a:custGeom>
                <a:avLst/>
                <a:gdLst/>
                <a:ahLst/>
                <a:cxnLst/>
                <a:rect l="l" t="t" r="r" b="b"/>
                <a:pathLst>
                  <a:path w="5878" h="7999" extrusionOk="0">
                    <a:moveTo>
                      <a:pt x="3374" y="0"/>
                    </a:moveTo>
                    <a:cubicBezTo>
                      <a:pt x="3183" y="0"/>
                      <a:pt x="3024" y="27"/>
                      <a:pt x="2893" y="30"/>
                    </a:cubicBezTo>
                    <a:cubicBezTo>
                      <a:pt x="2516" y="30"/>
                      <a:pt x="607" y="488"/>
                      <a:pt x="92" y="2728"/>
                    </a:cubicBezTo>
                    <a:cubicBezTo>
                      <a:pt x="58" y="2866"/>
                      <a:pt x="47" y="3014"/>
                      <a:pt x="35" y="3151"/>
                    </a:cubicBezTo>
                    <a:cubicBezTo>
                      <a:pt x="24" y="3277"/>
                      <a:pt x="12" y="3391"/>
                      <a:pt x="1" y="3471"/>
                    </a:cubicBezTo>
                    <a:lnTo>
                      <a:pt x="24" y="3471"/>
                    </a:lnTo>
                    <a:cubicBezTo>
                      <a:pt x="35" y="4763"/>
                      <a:pt x="150" y="6055"/>
                      <a:pt x="390" y="7335"/>
                    </a:cubicBezTo>
                    <a:cubicBezTo>
                      <a:pt x="824" y="7633"/>
                      <a:pt x="1304" y="7861"/>
                      <a:pt x="1819" y="7999"/>
                    </a:cubicBezTo>
                    <a:lnTo>
                      <a:pt x="1796" y="7118"/>
                    </a:lnTo>
                    <a:lnTo>
                      <a:pt x="1681" y="3220"/>
                    </a:lnTo>
                    <a:cubicBezTo>
                      <a:pt x="1681" y="3220"/>
                      <a:pt x="3396" y="3014"/>
                      <a:pt x="3671" y="1414"/>
                    </a:cubicBezTo>
                    <a:lnTo>
                      <a:pt x="3682" y="1414"/>
                    </a:lnTo>
                    <a:cubicBezTo>
                      <a:pt x="3796" y="1665"/>
                      <a:pt x="3968" y="2180"/>
                      <a:pt x="3865" y="2603"/>
                    </a:cubicBezTo>
                    <a:lnTo>
                      <a:pt x="5397" y="2980"/>
                    </a:lnTo>
                    <a:lnTo>
                      <a:pt x="5568" y="3140"/>
                    </a:lnTo>
                    <a:cubicBezTo>
                      <a:pt x="5877" y="2340"/>
                      <a:pt x="5671" y="1448"/>
                      <a:pt x="5065" y="865"/>
                    </a:cubicBezTo>
                    <a:cubicBezTo>
                      <a:pt x="4339" y="123"/>
                      <a:pt x="3784" y="0"/>
                      <a:pt x="3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838544" y="4128323"/>
                <a:ext cx="502409" cy="28755"/>
              </a:xfrm>
              <a:custGeom>
                <a:avLst/>
                <a:gdLst/>
                <a:ahLst/>
                <a:cxnLst/>
                <a:rect l="l" t="t" r="r" b="b"/>
                <a:pathLst>
                  <a:path w="14589" h="835" extrusionOk="0">
                    <a:moveTo>
                      <a:pt x="14588" y="0"/>
                    </a:moveTo>
                    <a:lnTo>
                      <a:pt x="1" y="23"/>
                    </a:lnTo>
                    <a:lnTo>
                      <a:pt x="1" y="835"/>
                    </a:lnTo>
                    <a:lnTo>
                      <a:pt x="14588" y="801"/>
                    </a:lnTo>
                    <a:lnTo>
                      <a:pt x="145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38544" y="4199576"/>
                <a:ext cx="502788" cy="28376"/>
              </a:xfrm>
              <a:custGeom>
                <a:avLst/>
                <a:gdLst/>
                <a:ahLst/>
                <a:cxnLst/>
                <a:rect l="l" t="t" r="r" b="b"/>
                <a:pathLst>
                  <a:path w="14600" h="824" extrusionOk="0">
                    <a:moveTo>
                      <a:pt x="14588" y="1"/>
                    </a:moveTo>
                    <a:lnTo>
                      <a:pt x="1" y="24"/>
                    </a:lnTo>
                    <a:lnTo>
                      <a:pt x="1" y="824"/>
                    </a:lnTo>
                    <a:lnTo>
                      <a:pt x="14600" y="801"/>
                    </a:lnTo>
                    <a:lnTo>
                      <a:pt x="145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4092115" y="4268867"/>
                <a:ext cx="249224" cy="27998"/>
              </a:xfrm>
              <a:custGeom>
                <a:avLst/>
                <a:gdLst/>
                <a:ahLst/>
                <a:cxnLst/>
                <a:rect l="l" t="t" r="r" b="b"/>
                <a:pathLst>
                  <a:path w="7237" h="813" extrusionOk="0">
                    <a:moveTo>
                      <a:pt x="7237" y="1"/>
                    </a:moveTo>
                    <a:lnTo>
                      <a:pt x="0" y="12"/>
                    </a:lnTo>
                    <a:lnTo>
                      <a:pt x="0" y="812"/>
                    </a:lnTo>
                    <a:lnTo>
                      <a:pt x="7237" y="801"/>
                    </a:lnTo>
                    <a:lnTo>
                      <a:pt x="72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5111806" y="2940125"/>
                <a:ext cx="102761" cy="88608"/>
              </a:xfrm>
              <a:custGeom>
                <a:avLst/>
                <a:gdLst/>
                <a:ahLst/>
                <a:cxnLst/>
                <a:rect l="l" t="t" r="r" b="b"/>
                <a:pathLst>
                  <a:path w="2984" h="2573" extrusionOk="0">
                    <a:moveTo>
                      <a:pt x="2330" y="1"/>
                    </a:moveTo>
                    <a:cubicBezTo>
                      <a:pt x="2159" y="1"/>
                      <a:pt x="1988" y="70"/>
                      <a:pt x="1864" y="206"/>
                    </a:cubicBezTo>
                    <a:cubicBezTo>
                      <a:pt x="1635" y="423"/>
                      <a:pt x="1521" y="732"/>
                      <a:pt x="1543" y="1052"/>
                    </a:cubicBezTo>
                    <a:cubicBezTo>
                      <a:pt x="1452" y="744"/>
                      <a:pt x="1235" y="492"/>
                      <a:pt x="949" y="366"/>
                    </a:cubicBezTo>
                    <a:cubicBezTo>
                      <a:pt x="852" y="316"/>
                      <a:pt x="748" y="292"/>
                      <a:pt x="645" y="292"/>
                    </a:cubicBezTo>
                    <a:cubicBezTo>
                      <a:pt x="423" y="292"/>
                      <a:pt x="209" y="406"/>
                      <a:pt x="92" y="618"/>
                    </a:cubicBezTo>
                    <a:cubicBezTo>
                      <a:pt x="12" y="801"/>
                      <a:pt x="0" y="1029"/>
                      <a:pt x="69" y="1224"/>
                    </a:cubicBezTo>
                    <a:cubicBezTo>
                      <a:pt x="126" y="1429"/>
                      <a:pt x="229" y="1612"/>
                      <a:pt x="389" y="1761"/>
                    </a:cubicBezTo>
                    <a:cubicBezTo>
                      <a:pt x="926" y="2230"/>
                      <a:pt x="1189" y="2287"/>
                      <a:pt x="1841" y="2573"/>
                    </a:cubicBezTo>
                    <a:cubicBezTo>
                      <a:pt x="2344" y="2081"/>
                      <a:pt x="2504" y="1955"/>
                      <a:pt x="2858" y="1327"/>
                    </a:cubicBezTo>
                    <a:cubicBezTo>
                      <a:pt x="2950" y="1144"/>
                      <a:pt x="2984" y="926"/>
                      <a:pt x="2961" y="721"/>
                    </a:cubicBezTo>
                    <a:cubicBezTo>
                      <a:pt x="2961" y="503"/>
                      <a:pt x="2881" y="309"/>
                      <a:pt x="2732" y="149"/>
                    </a:cubicBezTo>
                    <a:cubicBezTo>
                      <a:pt x="2617" y="50"/>
                      <a:pt x="2474" y="1"/>
                      <a:pt x="233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677130" y="2389315"/>
                <a:ext cx="53585" cy="50830"/>
              </a:xfrm>
              <a:custGeom>
                <a:avLst/>
                <a:gdLst/>
                <a:ahLst/>
                <a:cxnLst/>
                <a:rect l="l" t="t" r="r" b="b"/>
                <a:pathLst>
                  <a:path w="1556" h="1476" extrusionOk="0">
                    <a:moveTo>
                      <a:pt x="778" y="1"/>
                    </a:moveTo>
                    <a:lnTo>
                      <a:pt x="538" y="493"/>
                    </a:lnTo>
                    <a:lnTo>
                      <a:pt x="1" y="573"/>
                    </a:lnTo>
                    <a:lnTo>
                      <a:pt x="389" y="950"/>
                    </a:lnTo>
                    <a:lnTo>
                      <a:pt x="298" y="1476"/>
                    </a:lnTo>
                    <a:lnTo>
                      <a:pt x="778" y="1236"/>
                    </a:lnTo>
                    <a:lnTo>
                      <a:pt x="1258" y="1476"/>
                    </a:lnTo>
                    <a:lnTo>
                      <a:pt x="1167" y="950"/>
                    </a:lnTo>
                    <a:lnTo>
                      <a:pt x="1555" y="573"/>
                    </a:lnTo>
                    <a:lnTo>
                      <a:pt x="1018" y="493"/>
                    </a:lnTo>
                    <a:lnTo>
                      <a:pt x="7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348793" y="2785392"/>
                <a:ext cx="96873" cy="91776"/>
              </a:xfrm>
              <a:custGeom>
                <a:avLst/>
                <a:gdLst/>
                <a:ahLst/>
                <a:cxnLst/>
                <a:rect l="l" t="t" r="r" b="b"/>
                <a:pathLst>
                  <a:path w="2813" h="2665" extrusionOk="0">
                    <a:moveTo>
                      <a:pt x="1406" y="1"/>
                    </a:moveTo>
                    <a:lnTo>
                      <a:pt x="972" y="881"/>
                    </a:lnTo>
                    <a:lnTo>
                      <a:pt x="0" y="1018"/>
                    </a:lnTo>
                    <a:lnTo>
                      <a:pt x="709" y="1704"/>
                    </a:lnTo>
                    <a:lnTo>
                      <a:pt x="538" y="2664"/>
                    </a:lnTo>
                    <a:lnTo>
                      <a:pt x="538" y="2664"/>
                    </a:lnTo>
                    <a:lnTo>
                      <a:pt x="1406" y="2207"/>
                    </a:lnTo>
                    <a:lnTo>
                      <a:pt x="2275" y="2664"/>
                    </a:lnTo>
                    <a:lnTo>
                      <a:pt x="2275" y="2664"/>
                    </a:lnTo>
                    <a:lnTo>
                      <a:pt x="2115" y="1704"/>
                    </a:lnTo>
                    <a:lnTo>
                      <a:pt x="2813" y="1018"/>
                    </a:lnTo>
                    <a:lnTo>
                      <a:pt x="1841" y="881"/>
                    </a:lnTo>
                    <a:lnTo>
                      <a:pt x="1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3596820" y="2805883"/>
                <a:ext cx="26792" cy="25622"/>
              </a:xfrm>
              <a:custGeom>
                <a:avLst/>
                <a:gdLst/>
                <a:ahLst/>
                <a:cxnLst/>
                <a:rect l="l" t="t" r="r" b="b"/>
                <a:pathLst>
                  <a:path w="778" h="744" extrusionOk="0">
                    <a:moveTo>
                      <a:pt x="389" y="0"/>
                    </a:moveTo>
                    <a:lnTo>
                      <a:pt x="275" y="240"/>
                    </a:lnTo>
                    <a:lnTo>
                      <a:pt x="1" y="286"/>
                    </a:lnTo>
                    <a:lnTo>
                      <a:pt x="195" y="469"/>
                    </a:lnTo>
                    <a:lnTo>
                      <a:pt x="149" y="743"/>
                    </a:lnTo>
                    <a:lnTo>
                      <a:pt x="149" y="743"/>
                    </a:lnTo>
                    <a:lnTo>
                      <a:pt x="389" y="617"/>
                    </a:lnTo>
                    <a:lnTo>
                      <a:pt x="629" y="743"/>
                    </a:lnTo>
                    <a:lnTo>
                      <a:pt x="584" y="469"/>
                    </a:lnTo>
                    <a:lnTo>
                      <a:pt x="778" y="286"/>
                    </a:lnTo>
                    <a:lnTo>
                      <a:pt x="515" y="240"/>
                    </a:lnTo>
                    <a:lnTo>
                      <a:pt x="3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4839742" y="3472682"/>
                <a:ext cx="704729" cy="908978"/>
              </a:xfrm>
              <a:custGeom>
                <a:avLst/>
                <a:gdLst/>
                <a:ahLst/>
                <a:cxnLst/>
                <a:rect l="l" t="t" r="r" b="b"/>
                <a:pathLst>
                  <a:path w="20464" h="26395" extrusionOk="0">
                    <a:moveTo>
                      <a:pt x="17918" y="1"/>
                    </a:moveTo>
                    <a:cubicBezTo>
                      <a:pt x="17875" y="1"/>
                      <a:pt x="17832" y="2"/>
                      <a:pt x="17789" y="4"/>
                    </a:cubicBezTo>
                    <a:cubicBezTo>
                      <a:pt x="16760" y="61"/>
                      <a:pt x="15823" y="690"/>
                      <a:pt x="15137" y="1490"/>
                    </a:cubicBezTo>
                    <a:cubicBezTo>
                      <a:pt x="14462" y="2290"/>
                      <a:pt x="13993" y="3251"/>
                      <a:pt x="13525" y="4188"/>
                    </a:cubicBezTo>
                    <a:cubicBezTo>
                      <a:pt x="13045" y="5126"/>
                      <a:pt x="12542" y="6074"/>
                      <a:pt x="11787" y="6806"/>
                    </a:cubicBezTo>
                    <a:cubicBezTo>
                      <a:pt x="11603" y="6981"/>
                      <a:pt x="11369" y="7155"/>
                      <a:pt x="11128" y="7155"/>
                    </a:cubicBezTo>
                    <a:cubicBezTo>
                      <a:pt x="11085" y="7155"/>
                      <a:pt x="11042" y="7150"/>
                      <a:pt x="10998" y="7138"/>
                    </a:cubicBezTo>
                    <a:cubicBezTo>
                      <a:pt x="10712" y="7058"/>
                      <a:pt x="10564" y="6726"/>
                      <a:pt x="10552" y="6429"/>
                    </a:cubicBezTo>
                    <a:cubicBezTo>
                      <a:pt x="10530" y="6120"/>
                      <a:pt x="10587" y="5812"/>
                      <a:pt x="10530" y="5526"/>
                    </a:cubicBezTo>
                    <a:cubicBezTo>
                      <a:pt x="10406" y="4938"/>
                      <a:pt x="9795" y="4562"/>
                      <a:pt x="9199" y="4562"/>
                    </a:cubicBezTo>
                    <a:cubicBezTo>
                      <a:pt x="9076" y="4562"/>
                      <a:pt x="8954" y="4578"/>
                      <a:pt x="8838" y="4611"/>
                    </a:cubicBezTo>
                    <a:cubicBezTo>
                      <a:pt x="8152" y="4794"/>
                      <a:pt x="7649" y="5434"/>
                      <a:pt x="7420" y="6132"/>
                    </a:cubicBezTo>
                    <a:cubicBezTo>
                      <a:pt x="7203" y="6818"/>
                      <a:pt x="7203" y="7561"/>
                      <a:pt x="7203" y="8281"/>
                    </a:cubicBezTo>
                    <a:lnTo>
                      <a:pt x="7226" y="12339"/>
                    </a:lnTo>
                    <a:cubicBezTo>
                      <a:pt x="7237" y="13059"/>
                      <a:pt x="7157" y="13928"/>
                      <a:pt x="6528" y="14271"/>
                    </a:cubicBezTo>
                    <a:cubicBezTo>
                      <a:pt x="6357" y="14370"/>
                      <a:pt x="6170" y="14410"/>
                      <a:pt x="5979" y="14410"/>
                    </a:cubicBezTo>
                    <a:cubicBezTo>
                      <a:pt x="5658" y="14410"/>
                      <a:pt x="5324" y="14296"/>
                      <a:pt x="5031" y="14146"/>
                    </a:cubicBezTo>
                    <a:cubicBezTo>
                      <a:pt x="4322" y="13768"/>
                      <a:pt x="3727" y="13197"/>
                      <a:pt x="3316" y="12511"/>
                    </a:cubicBezTo>
                    <a:cubicBezTo>
                      <a:pt x="3019" y="11985"/>
                      <a:pt x="2779" y="11356"/>
                      <a:pt x="2241" y="11105"/>
                    </a:cubicBezTo>
                    <a:cubicBezTo>
                      <a:pt x="2094" y="11035"/>
                      <a:pt x="1938" y="11003"/>
                      <a:pt x="1780" y="11003"/>
                    </a:cubicBezTo>
                    <a:cubicBezTo>
                      <a:pt x="1242" y="11003"/>
                      <a:pt x="692" y="11375"/>
                      <a:pt x="435" y="11871"/>
                    </a:cubicBezTo>
                    <a:cubicBezTo>
                      <a:pt x="92" y="12522"/>
                      <a:pt x="172" y="13288"/>
                      <a:pt x="149" y="14020"/>
                    </a:cubicBezTo>
                    <a:cubicBezTo>
                      <a:pt x="1" y="18387"/>
                      <a:pt x="847" y="23245"/>
                      <a:pt x="4596" y="25863"/>
                    </a:cubicBezTo>
                    <a:cubicBezTo>
                      <a:pt x="5607" y="26230"/>
                      <a:pt x="6587" y="26394"/>
                      <a:pt x="7564" y="26394"/>
                    </a:cubicBezTo>
                    <a:cubicBezTo>
                      <a:pt x="8808" y="26394"/>
                      <a:pt x="10048" y="26129"/>
                      <a:pt x="11341" y="25680"/>
                    </a:cubicBezTo>
                    <a:cubicBezTo>
                      <a:pt x="13662" y="24880"/>
                      <a:pt x="15708" y="23371"/>
                      <a:pt x="17297" y="21496"/>
                    </a:cubicBezTo>
                    <a:cubicBezTo>
                      <a:pt x="17755" y="20959"/>
                      <a:pt x="18189" y="20376"/>
                      <a:pt x="18395" y="19702"/>
                    </a:cubicBezTo>
                    <a:cubicBezTo>
                      <a:pt x="18612" y="19027"/>
                      <a:pt x="18578" y="18250"/>
                      <a:pt x="18155" y="17678"/>
                    </a:cubicBezTo>
                    <a:cubicBezTo>
                      <a:pt x="17751" y="17130"/>
                      <a:pt x="17092" y="16900"/>
                      <a:pt x="16408" y="16900"/>
                    </a:cubicBezTo>
                    <a:cubicBezTo>
                      <a:pt x="16008" y="16900"/>
                      <a:pt x="15599" y="16979"/>
                      <a:pt x="15228" y="17118"/>
                    </a:cubicBezTo>
                    <a:cubicBezTo>
                      <a:pt x="14702" y="17324"/>
                      <a:pt x="14199" y="17621"/>
                      <a:pt x="13639" y="17724"/>
                    </a:cubicBezTo>
                    <a:cubicBezTo>
                      <a:pt x="13529" y="17746"/>
                      <a:pt x="13415" y="17758"/>
                      <a:pt x="13301" y="17758"/>
                    </a:cubicBezTo>
                    <a:cubicBezTo>
                      <a:pt x="12834" y="17758"/>
                      <a:pt x="12364" y="17566"/>
                      <a:pt x="12153" y="17152"/>
                    </a:cubicBezTo>
                    <a:cubicBezTo>
                      <a:pt x="11901" y="16649"/>
                      <a:pt x="12153" y="15998"/>
                      <a:pt x="12587" y="15620"/>
                    </a:cubicBezTo>
                    <a:cubicBezTo>
                      <a:pt x="13010" y="15243"/>
                      <a:pt x="13582" y="15072"/>
                      <a:pt x="14108" y="14877"/>
                    </a:cubicBezTo>
                    <a:cubicBezTo>
                      <a:pt x="15605" y="14328"/>
                      <a:pt x="16989" y="13528"/>
                      <a:pt x="18212" y="12511"/>
                    </a:cubicBezTo>
                    <a:cubicBezTo>
                      <a:pt x="18829" y="11996"/>
                      <a:pt x="19447" y="11219"/>
                      <a:pt x="19149" y="10487"/>
                    </a:cubicBezTo>
                    <a:cubicBezTo>
                      <a:pt x="18932" y="9939"/>
                      <a:pt x="18315" y="9687"/>
                      <a:pt x="17755" y="9630"/>
                    </a:cubicBezTo>
                    <a:cubicBezTo>
                      <a:pt x="17194" y="9561"/>
                      <a:pt x="16600" y="9618"/>
                      <a:pt x="16063" y="9436"/>
                    </a:cubicBezTo>
                    <a:cubicBezTo>
                      <a:pt x="15582" y="9275"/>
                      <a:pt x="15125" y="8795"/>
                      <a:pt x="15285" y="8315"/>
                    </a:cubicBezTo>
                    <a:cubicBezTo>
                      <a:pt x="15377" y="8041"/>
                      <a:pt x="15617" y="7869"/>
                      <a:pt x="15845" y="7709"/>
                    </a:cubicBezTo>
                    <a:cubicBezTo>
                      <a:pt x="17126" y="6806"/>
                      <a:pt x="18258" y="5720"/>
                      <a:pt x="19218" y="4497"/>
                    </a:cubicBezTo>
                    <a:cubicBezTo>
                      <a:pt x="19870" y="3662"/>
                      <a:pt x="20464" y="2622"/>
                      <a:pt x="20201" y="1605"/>
                    </a:cubicBezTo>
                    <a:cubicBezTo>
                      <a:pt x="19949" y="629"/>
                      <a:pt x="18920" y="1"/>
                      <a:pt x="179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4996058" y="3494069"/>
                <a:ext cx="503166" cy="981124"/>
              </a:xfrm>
              <a:custGeom>
                <a:avLst/>
                <a:gdLst/>
                <a:ahLst/>
                <a:cxnLst/>
                <a:rect l="l" t="t" r="r" b="b"/>
                <a:pathLst>
                  <a:path w="14611" h="28490" extrusionOk="0">
                    <a:moveTo>
                      <a:pt x="14610" y="0"/>
                    </a:moveTo>
                    <a:lnTo>
                      <a:pt x="14610" y="0"/>
                    </a:lnTo>
                    <a:cubicBezTo>
                      <a:pt x="14587" y="12"/>
                      <a:pt x="14553" y="35"/>
                      <a:pt x="14530" y="58"/>
                    </a:cubicBezTo>
                    <a:lnTo>
                      <a:pt x="14313" y="240"/>
                    </a:lnTo>
                    <a:cubicBezTo>
                      <a:pt x="14119" y="389"/>
                      <a:pt x="13833" y="641"/>
                      <a:pt x="13467" y="961"/>
                    </a:cubicBezTo>
                    <a:cubicBezTo>
                      <a:pt x="12461" y="1875"/>
                      <a:pt x="11524" y="2870"/>
                      <a:pt x="10666" y="3933"/>
                    </a:cubicBezTo>
                    <a:cubicBezTo>
                      <a:pt x="10117" y="4608"/>
                      <a:pt x="9546" y="5362"/>
                      <a:pt x="8963" y="6185"/>
                    </a:cubicBezTo>
                    <a:cubicBezTo>
                      <a:pt x="8368" y="7020"/>
                      <a:pt x="7740" y="7900"/>
                      <a:pt x="7122" y="8872"/>
                    </a:cubicBezTo>
                    <a:cubicBezTo>
                      <a:pt x="6459" y="9866"/>
                      <a:pt x="5865" y="10895"/>
                      <a:pt x="5316" y="11970"/>
                    </a:cubicBezTo>
                    <a:cubicBezTo>
                      <a:pt x="5042" y="12530"/>
                      <a:pt x="4790" y="13113"/>
                      <a:pt x="4527" y="13696"/>
                    </a:cubicBezTo>
                    <a:lnTo>
                      <a:pt x="3761" y="15502"/>
                    </a:lnTo>
                    <a:cubicBezTo>
                      <a:pt x="2732" y="17937"/>
                      <a:pt x="1829" y="20292"/>
                      <a:pt x="1178" y="22499"/>
                    </a:cubicBezTo>
                    <a:cubicBezTo>
                      <a:pt x="595" y="24454"/>
                      <a:pt x="206" y="26454"/>
                      <a:pt x="0" y="28478"/>
                    </a:cubicBezTo>
                    <a:lnTo>
                      <a:pt x="92" y="28489"/>
                    </a:lnTo>
                    <a:cubicBezTo>
                      <a:pt x="309" y="26466"/>
                      <a:pt x="709" y="24476"/>
                      <a:pt x="1292" y="22533"/>
                    </a:cubicBezTo>
                    <a:cubicBezTo>
                      <a:pt x="1944" y="20338"/>
                      <a:pt x="2847" y="17983"/>
                      <a:pt x="3887" y="15559"/>
                    </a:cubicBezTo>
                    <a:lnTo>
                      <a:pt x="4653" y="13753"/>
                    </a:lnTo>
                    <a:cubicBezTo>
                      <a:pt x="4904" y="13170"/>
                      <a:pt x="5145" y="12587"/>
                      <a:pt x="5430" y="12027"/>
                    </a:cubicBezTo>
                    <a:cubicBezTo>
                      <a:pt x="5979" y="10964"/>
                      <a:pt x="6574" y="9935"/>
                      <a:pt x="7225" y="8929"/>
                    </a:cubicBezTo>
                    <a:cubicBezTo>
                      <a:pt x="7843" y="7969"/>
                      <a:pt x="8460" y="7088"/>
                      <a:pt x="9043" y="6254"/>
                    </a:cubicBezTo>
                    <a:cubicBezTo>
                      <a:pt x="9637" y="5419"/>
                      <a:pt x="10198" y="4665"/>
                      <a:pt x="10735" y="3990"/>
                    </a:cubicBezTo>
                    <a:cubicBezTo>
                      <a:pt x="11581" y="2927"/>
                      <a:pt x="12507" y="1932"/>
                      <a:pt x="13501" y="1006"/>
                    </a:cubicBezTo>
                    <a:cubicBezTo>
                      <a:pt x="13856" y="675"/>
                      <a:pt x="14142" y="423"/>
                      <a:pt x="14324" y="263"/>
                    </a:cubicBezTo>
                    <a:lnTo>
                      <a:pt x="14542" y="69"/>
                    </a:lnTo>
                    <a:cubicBezTo>
                      <a:pt x="14565" y="46"/>
                      <a:pt x="14587" y="23"/>
                      <a:pt x="14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5144075" y="3631065"/>
                <a:ext cx="36642" cy="275225"/>
              </a:xfrm>
              <a:custGeom>
                <a:avLst/>
                <a:gdLst/>
                <a:ahLst/>
                <a:cxnLst/>
                <a:rect l="l" t="t" r="r" b="b"/>
                <a:pathLst>
                  <a:path w="1064" h="7992" extrusionOk="0">
                    <a:moveTo>
                      <a:pt x="1" y="1"/>
                    </a:moveTo>
                    <a:cubicBezTo>
                      <a:pt x="1" y="104"/>
                      <a:pt x="12" y="207"/>
                      <a:pt x="35" y="321"/>
                    </a:cubicBezTo>
                    <a:cubicBezTo>
                      <a:pt x="81" y="527"/>
                      <a:pt x="126" y="812"/>
                      <a:pt x="183" y="1178"/>
                    </a:cubicBezTo>
                    <a:cubicBezTo>
                      <a:pt x="298" y="1887"/>
                      <a:pt x="412" y="2893"/>
                      <a:pt x="526" y="3991"/>
                    </a:cubicBezTo>
                    <a:cubicBezTo>
                      <a:pt x="641" y="5099"/>
                      <a:pt x="755" y="6105"/>
                      <a:pt x="858" y="6826"/>
                    </a:cubicBezTo>
                    <a:cubicBezTo>
                      <a:pt x="904" y="7192"/>
                      <a:pt x="949" y="7477"/>
                      <a:pt x="995" y="7683"/>
                    </a:cubicBezTo>
                    <a:cubicBezTo>
                      <a:pt x="1007" y="7786"/>
                      <a:pt x="1029" y="7889"/>
                      <a:pt x="1064" y="7992"/>
                    </a:cubicBezTo>
                    <a:cubicBezTo>
                      <a:pt x="1064" y="7877"/>
                      <a:pt x="1052" y="7775"/>
                      <a:pt x="1041" y="7660"/>
                    </a:cubicBezTo>
                    <a:cubicBezTo>
                      <a:pt x="1018" y="7432"/>
                      <a:pt x="984" y="7146"/>
                      <a:pt x="938" y="6803"/>
                    </a:cubicBezTo>
                    <a:cubicBezTo>
                      <a:pt x="869" y="6048"/>
                      <a:pt x="778" y="5077"/>
                      <a:pt x="652" y="3968"/>
                    </a:cubicBezTo>
                    <a:cubicBezTo>
                      <a:pt x="538" y="2859"/>
                      <a:pt x="412" y="1864"/>
                      <a:pt x="264" y="1144"/>
                    </a:cubicBezTo>
                    <a:cubicBezTo>
                      <a:pt x="206" y="790"/>
                      <a:pt x="138" y="504"/>
                      <a:pt x="92" y="309"/>
                    </a:cubicBezTo>
                    <a:cubicBezTo>
                      <a:pt x="69" y="195"/>
                      <a:pt x="35" y="10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5180683" y="3845755"/>
                <a:ext cx="320889" cy="60541"/>
              </a:xfrm>
              <a:custGeom>
                <a:avLst/>
                <a:gdLst/>
                <a:ahLst/>
                <a:cxnLst/>
                <a:rect l="l" t="t" r="r" b="b"/>
                <a:pathLst>
                  <a:path w="9318" h="1758" extrusionOk="0">
                    <a:moveTo>
                      <a:pt x="9129" y="0"/>
                    </a:moveTo>
                    <a:cubicBezTo>
                      <a:pt x="9066" y="0"/>
                      <a:pt x="9004" y="3"/>
                      <a:pt x="8941" y="9"/>
                    </a:cubicBezTo>
                    <a:cubicBezTo>
                      <a:pt x="8701" y="9"/>
                      <a:pt x="8358" y="20"/>
                      <a:pt x="7923" y="66"/>
                    </a:cubicBezTo>
                    <a:cubicBezTo>
                      <a:pt x="6814" y="157"/>
                      <a:pt x="5694" y="317"/>
                      <a:pt x="4596" y="523"/>
                    </a:cubicBezTo>
                    <a:cubicBezTo>
                      <a:pt x="3305" y="775"/>
                      <a:pt x="2150" y="1060"/>
                      <a:pt x="1315" y="1300"/>
                    </a:cubicBezTo>
                    <a:cubicBezTo>
                      <a:pt x="904" y="1426"/>
                      <a:pt x="572" y="1529"/>
                      <a:pt x="344" y="1609"/>
                    </a:cubicBezTo>
                    <a:cubicBezTo>
                      <a:pt x="229" y="1643"/>
                      <a:pt x="104" y="1701"/>
                      <a:pt x="1" y="1758"/>
                    </a:cubicBezTo>
                    <a:cubicBezTo>
                      <a:pt x="127" y="1735"/>
                      <a:pt x="241" y="1712"/>
                      <a:pt x="367" y="1666"/>
                    </a:cubicBezTo>
                    <a:cubicBezTo>
                      <a:pt x="595" y="1598"/>
                      <a:pt x="927" y="1506"/>
                      <a:pt x="1350" y="1403"/>
                    </a:cubicBezTo>
                    <a:cubicBezTo>
                      <a:pt x="2173" y="1175"/>
                      <a:pt x="3327" y="900"/>
                      <a:pt x="4619" y="660"/>
                    </a:cubicBezTo>
                    <a:cubicBezTo>
                      <a:pt x="5911" y="420"/>
                      <a:pt x="7077" y="249"/>
                      <a:pt x="7935" y="157"/>
                    </a:cubicBezTo>
                    <a:cubicBezTo>
                      <a:pt x="8369" y="112"/>
                      <a:pt x="8712" y="77"/>
                      <a:pt x="8952" y="54"/>
                    </a:cubicBezTo>
                    <a:cubicBezTo>
                      <a:pt x="9078" y="54"/>
                      <a:pt x="9204" y="43"/>
                      <a:pt x="9318" y="9"/>
                    </a:cubicBezTo>
                    <a:cubicBezTo>
                      <a:pt x="9255" y="3"/>
                      <a:pt x="9192" y="0"/>
                      <a:pt x="9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4878726" y="3853125"/>
                <a:ext cx="161822" cy="410254"/>
              </a:xfrm>
              <a:custGeom>
                <a:avLst/>
                <a:gdLst/>
                <a:ahLst/>
                <a:cxnLst/>
                <a:rect l="l" t="t" r="r" b="b"/>
                <a:pathLst>
                  <a:path w="4699" h="11913" extrusionOk="0">
                    <a:moveTo>
                      <a:pt x="0" y="0"/>
                    </a:moveTo>
                    <a:lnTo>
                      <a:pt x="0" y="0"/>
                    </a:lnTo>
                    <a:cubicBezTo>
                      <a:pt x="12" y="46"/>
                      <a:pt x="23" y="80"/>
                      <a:pt x="46" y="126"/>
                    </a:cubicBezTo>
                    <a:cubicBezTo>
                      <a:pt x="80" y="218"/>
                      <a:pt x="126" y="332"/>
                      <a:pt x="183" y="469"/>
                    </a:cubicBezTo>
                    <a:cubicBezTo>
                      <a:pt x="309" y="789"/>
                      <a:pt x="480" y="1224"/>
                      <a:pt x="698" y="1738"/>
                    </a:cubicBezTo>
                    <a:cubicBezTo>
                      <a:pt x="1121" y="2824"/>
                      <a:pt x="1681" y="4322"/>
                      <a:pt x="2298" y="5979"/>
                    </a:cubicBezTo>
                    <a:cubicBezTo>
                      <a:pt x="2904" y="7637"/>
                      <a:pt x="3487" y="9135"/>
                      <a:pt x="3933" y="10198"/>
                    </a:cubicBezTo>
                    <a:cubicBezTo>
                      <a:pt x="4162" y="10735"/>
                      <a:pt x="4333" y="11158"/>
                      <a:pt x="4482" y="11455"/>
                    </a:cubicBezTo>
                    <a:lnTo>
                      <a:pt x="4642" y="11798"/>
                    </a:lnTo>
                    <a:cubicBezTo>
                      <a:pt x="4653" y="11833"/>
                      <a:pt x="4676" y="11867"/>
                      <a:pt x="4699" y="11913"/>
                    </a:cubicBezTo>
                    <a:cubicBezTo>
                      <a:pt x="4699" y="11867"/>
                      <a:pt x="4688" y="11821"/>
                      <a:pt x="4676" y="11775"/>
                    </a:cubicBezTo>
                    <a:cubicBezTo>
                      <a:pt x="4630" y="11684"/>
                      <a:pt x="4596" y="11570"/>
                      <a:pt x="4539" y="11433"/>
                    </a:cubicBezTo>
                    <a:cubicBezTo>
                      <a:pt x="4413" y="11112"/>
                      <a:pt x="4230" y="10678"/>
                      <a:pt x="4024" y="10164"/>
                    </a:cubicBezTo>
                    <a:cubicBezTo>
                      <a:pt x="3601" y="9078"/>
                      <a:pt x="3041" y="7580"/>
                      <a:pt x="2424" y="5922"/>
                    </a:cubicBezTo>
                    <a:cubicBezTo>
                      <a:pt x="1818" y="4265"/>
                      <a:pt x="1235" y="2767"/>
                      <a:pt x="789" y="1704"/>
                    </a:cubicBezTo>
                    <a:cubicBezTo>
                      <a:pt x="561" y="1167"/>
                      <a:pt x="389" y="744"/>
                      <a:pt x="240" y="446"/>
                    </a:cubicBezTo>
                    <a:lnTo>
                      <a:pt x="69" y="115"/>
                    </a:lnTo>
                    <a:cubicBezTo>
                      <a:pt x="58" y="69"/>
                      <a:pt x="35" y="35"/>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5040518" y="4125568"/>
                <a:ext cx="426818" cy="137440"/>
              </a:xfrm>
              <a:custGeom>
                <a:avLst/>
                <a:gdLst/>
                <a:ahLst/>
                <a:cxnLst/>
                <a:rect l="l" t="t" r="r" b="b"/>
                <a:pathLst>
                  <a:path w="12394" h="3991" extrusionOk="0">
                    <a:moveTo>
                      <a:pt x="12393" y="0"/>
                    </a:moveTo>
                    <a:cubicBezTo>
                      <a:pt x="12348" y="0"/>
                      <a:pt x="12302" y="12"/>
                      <a:pt x="12268" y="23"/>
                    </a:cubicBezTo>
                    <a:lnTo>
                      <a:pt x="11902" y="115"/>
                    </a:lnTo>
                    <a:cubicBezTo>
                      <a:pt x="11582" y="206"/>
                      <a:pt x="11124" y="343"/>
                      <a:pt x="10564" y="515"/>
                    </a:cubicBezTo>
                    <a:cubicBezTo>
                      <a:pt x="9432" y="846"/>
                      <a:pt x="7878" y="1349"/>
                      <a:pt x="6186" y="1932"/>
                    </a:cubicBezTo>
                    <a:cubicBezTo>
                      <a:pt x="4482" y="2504"/>
                      <a:pt x="2939" y="3030"/>
                      <a:pt x="1819" y="3396"/>
                    </a:cubicBezTo>
                    <a:lnTo>
                      <a:pt x="493" y="3819"/>
                    </a:lnTo>
                    <a:lnTo>
                      <a:pt x="127" y="3944"/>
                    </a:lnTo>
                    <a:cubicBezTo>
                      <a:pt x="81" y="3956"/>
                      <a:pt x="47" y="3967"/>
                      <a:pt x="1" y="3990"/>
                    </a:cubicBezTo>
                    <a:cubicBezTo>
                      <a:pt x="47" y="3990"/>
                      <a:pt x="92" y="3979"/>
                      <a:pt x="138" y="3967"/>
                    </a:cubicBezTo>
                    <a:lnTo>
                      <a:pt x="504" y="3876"/>
                    </a:lnTo>
                    <a:cubicBezTo>
                      <a:pt x="824" y="3784"/>
                      <a:pt x="1270" y="3659"/>
                      <a:pt x="1841" y="3487"/>
                    </a:cubicBezTo>
                    <a:cubicBezTo>
                      <a:pt x="2973" y="3144"/>
                      <a:pt x="4517" y="2630"/>
                      <a:pt x="6220" y="2058"/>
                    </a:cubicBezTo>
                    <a:cubicBezTo>
                      <a:pt x="7923" y="1475"/>
                      <a:pt x="9467" y="961"/>
                      <a:pt x="10587" y="595"/>
                    </a:cubicBezTo>
                    <a:lnTo>
                      <a:pt x="11913" y="172"/>
                    </a:lnTo>
                    <a:lnTo>
                      <a:pt x="12279" y="46"/>
                    </a:lnTo>
                    <a:cubicBezTo>
                      <a:pt x="12313" y="35"/>
                      <a:pt x="12359" y="12"/>
                      <a:pt x="123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5314959" y="2204690"/>
                <a:ext cx="225221" cy="193332"/>
              </a:xfrm>
              <a:custGeom>
                <a:avLst/>
                <a:gdLst/>
                <a:ahLst/>
                <a:cxnLst/>
                <a:rect l="l" t="t" r="r" b="b"/>
                <a:pathLst>
                  <a:path w="6540" h="5614" extrusionOk="0">
                    <a:moveTo>
                      <a:pt x="972" y="0"/>
                    </a:moveTo>
                    <a:cubicBezTo>
                      <a:pt x="435" y="0"/>
                      <a:pt x="12" y="423"/>
                      <a:pt x="12" y="961"/>
                    </a:cubicBezTo>
                    <a:lnTo>
                      <a:pt x="12" y="3476"/>
                    </a:lnTo>
                    <a:cubicBezTo>
                      <a:pt x="0" y="3922"/>
                      <a:pt x="343" y="4287"/>
                      <a:pt x="789" y="4333"/>
                    </a:cubicBezTo>
                    <a:lnTo>
                      <a:pt x="1521" y="5613"/>
                    </a:lnTo>
                    <a:lnTo>
                      <a:pt x="1521" y="4264"/>
                    </a:lnTo>
                    <a:lnTo>
                      <a:pt x="5579" y="4264"/>
                    </a:lnTo>
                    <a:cubicBezTo>
                      <a:pt x="6105" y="4264"/>
                      <a:pt x="6539" y="3830"/>
                      <a:pt x="6539" y="3304"/>
                    </a:cubicBezTo>
                    <a:lnTo>
                      <a:pt x="6539" y="961"/>
                    </a:lnTo>
                    <a:cubicBezTo>
                      <a:pt x="6539" y="435"/>
                      <a:pt x="6105"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5464147" y="2268849"/>
                <a:ext cx="27206" cy="27206"/>
              </a:xfrm>
              <a:custGeom>
                <a:avLst/>
                <a:gdLst/>
                <a:ahLst/>
                <a:cxnLst/>
                <a:rect l="l" t="t" r="r" b="b"/>
                <a:pathLst>
                  <a:path w="790" h="790" extrusionOk="0">
                    <a:moveTo>
                      <a:pt x="390" y="1"/>
                    </a:moveTo>
                    <a:cubicBezTo>
                      <a:pt x="172" y="1"/>
                      <a:pt x="1" y="172"/>
                      <a:pt x="1" y="401"/>
                    </a:cubicBezTo>
                    <a:cubicBezTo>
                      <a:pt x="1" y="618"/>
                      <a:pt x="172" y="790"/>
                      <a:pt x="390" y="790"/>
                    </a:cubicBezTo>
                    <a:cubicBezTo>
                      <a:pt x="607" y="790"/>
                      <a:pt x="790" y="618"/>
                      <a:pt x="790" y="401"/>
                    </a:cubicBezTo>
                    <a:cubicBezTo>
                      <a:pt x="790" y="172"/>
                      <a:pt x="607" y="1"/>
                      <a:pt x="3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5412179" y="2268849"/>
                <a:ext cx="27206" cy="27206"/>
              </a:xfrm>
              <a:custGeom>
                <a:avLst/>
                <a:gdLst/>
                <a:ahLst/>
                <a:cxnLst/>
                <a:rect l="l" t="t" r="r" b="b"/>
                <a:pathLst>
                  <a:path w="790" h="790" extrusionOk="0">
                    <a:moveTo>
                      <a:pt x="401" y="1"/>
                    </a:moveTo>
                    <a:cubicBezTo>
                      <a:pt x="184" y="1"/>
                      <a:pt x="1" y="172"/>
                      <a:pt x="1" y="401"/>
                    </a:cubicBezTo>
                    <a:cubicBezTo>
                      <a:pt x="1" y="618"/>
                      <a:pt x="184" y="790"/>
                      <a:pt x="401" y="790"/>
                    </a:cubicBezTo>
                    <a:cubicBezTo>
                      <a:pt x="618" y="790"/>
                      <a:pt x="790" y="618"/>
                      <a:pt x="790" y="401"/>
                    </a:cubicBezTo>
                    <a:cubicBezTo>
                      <a:pt x="790" y="172"/>
                      <a:pt x="618" y="1"/>
                      <a:pt x="4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5360212" y="2268849"/>
                <a:ext cx="31924" cy="27309"/>
              </a:xfrm>
              <a:custGeom>
                <a:avLst/>
                <a:gdLst/>
                <a:ahLst/>
                <a:cxnLst/>
                <a:rect l="l" t="t" r="r" b="b"/>
                <a:pathLst>
                  <a:path w="927" h="793" extrusionOk="0">
                    <a:moveTo>
                      <a:pt x="392" y="0"/>
                    </a:moveTo>
                    <a:cubicBezTo>
                      <a:pt x="173" y="0"/>
                      <a:pt x="1" y="179"/>
                      <a:pt x="1" y="401"/>
                    </a:cubicBezTo>
                    <a:cubicBezTo>
                      <a:pt x="1" y="633"/>
                      <a:pt x="195" y="792"/>
                      <a:pt x="399" y="792"/>
                    </a:cubicBezTo>
                    <a:cubicBezTo>
                      <a:pt x="495" y="792"/>
                      <a:pt x="594" y="756"/>
                      <a:pt x="675" y="675"/>
                    </a:cubicBezTo>
                    <a:cubicBezTo>
                      <a:pt x="927" y="424"/>
                      <a:pt x="755" y="1"/>
                      <a:pt x="412" y="1"/>
                    </a:cubicBezTo>
                    <a:cubicBezTo>
                      <a:pt x="406" y="0"/>
                      <a:pt x="399" y="0"/>
                      <a:pt x="39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413744" y="2403159"/>
                <a:ext cx="236241" cy="295646"/>
              </a:xfrm>
              <a:custGeom>
                <a:avLst/>
                <a:gdLst/>
                <a:ahLst/>
                <a:cxnLst/>
                <a:rect l="l" t="t" r="r" b="b"/>
                <a:pathLst>
                  <a:path w="6860" h="8585" extrusionOk="0">
                    <a:moveTo>
                      <a:pt x="6860" y="4115"/>
                    </a:moveTo>
                    <a:cubicBezTo>
                      <a:pt x="6860" y="4115"/>
                      <a:pt x="6860" y="4116"/>
                      <a:pt x="6860" y="4117"/>
                    </a:cubicBezTo>
                    <a:lnTo>
                      <a:pt x="6860" y="4117"/>
                    </a:lnTo>
                    <a:cubicBezTo>
                      <a:pt x="6860" y="4116"/>
                      <a:pt x="6860" y="4115"/>
                      <a:pt x="6860" y="4115"/>
                    </a:cubicBezTo>
                    <a:close/>
                    <a:moveTo>
                      <a:pt x="6860" y="4117"/>
                    </a:moveTo>
                    <a:cubicBezTo>
                      <a:pt x="6859" y="4139"/>
                      <a:pt x="6848" y="4161"/>
                      <a:pt x="6848" y="4183"/>
                    </a:cubicBezTo>
                    <a:lnTo>
                      <a:pt x="6820" y="4326"/>
                    </a:lnTo>
                    <a:lnTo>
                      <a:pt x="6820" y="4326"/>
                    </a:lnTo>
                    <a:cubicBezTo>
                      <a:pt x="6832" y="4279"/>
                      <a:pt x="6842" y="4239"/>
                      <a:pt x="6848" y="4206"/>
                    </a:cubicBezTo>
                    <a:cubicBezTo>
                      <a:pt x="6858" y="4158"/>
                      <a:pt x="6860" y="4126"/>
                      <a:pt x="6860" y="4117"/>
                    </a:cubicBezTo>
                    <a:close/>
                    <a:moveTo>
                      <a:pt x="5217" y="1"/>
                    </a:moveTo>
                    <a:cubicBezTo>
                      <a:pt x="4972" y="1"/>
                      <a:pt x="4735" y="103"/>
                      <a:pt x="4562" y="285"/>
                    </a:cubicBezTo>
                    <a:cubicBezTo>
                      <a:pt x="4333" y="502"/>
                      <a:pt x="4173" y="788"/>
                      <a:pt x="4093" y="1097"/>
                    </a:cubicBezTo>
                    <a:cubicBezTo>
                      <a:pt x="4013" y="1417"/>
                      <a:pt x="3945" y="1748"/>
                      <a:pt x="3910" y="2080"/>
                    </a:cubicBezTo>
                    <a:cubicBezTo>
                      <a:pt x="3876" y="2240"/>
                      <a:pt x="3853" y="2411"/>
                      <a:pt x="3819" y="2583"/>
                    </a:cubicBezTo>
                    <a:cubicBezTo>
                      <a:pt x="3796" y="2674"/>
                      <a:pt x="3785" y="2754"/>
                      <a:pt x="3762" y="2846"/>
                    </a:cubicBezTo>
                    <a:cubicBezTo>
                      <a:pt x="3752" y="2876"/>
                      <a:pt x="3741" y="2916"/>
                      <a:pt x="3731" y="2949"/>
                    </a:cubicBezTo>
                    <a:lnTo>
                      <a:pt x="3727" y="2949"/>
                    </a:lnTo>
                    <a:cubicBezTo>
                      <a:pt x="3007" y="2777"/>
                      <a:pt x="2264" y="2651"/>
                      <a:pt x="1521" y="2571"/>
                    </a:cubicBezTo>
                    <a:cubicBezTo>
                      <a:pt x="1475" y="2566"/>
                      <a:pt x="1427" y="2563"/>
                      <a:pt x="1377" y="2563"/>
                    </a:cubicBezTo>
                    <a:cubicBezTo>
                      <a:pt x="1327" y="2563"/>
                      <a:pt x="1275" y="2566"/>
                      <a:pt x="1224" y="2571"/>
                    </a:cubicBezTo>
                    <a:cubicBezTo>
                      <a:pt x="1201" y="2571"/>
                      <a:pt x="1167" y="2583"/>
                      <a:pt x="1144" y="2594"/>
                    </a:cubicBezTo>
                    <a:cubicBezTo>
                      <a:pt x="1110" y="2617"/>
                      <a:pt x="1098" y="2640"/>
                      <a:pt x="1075" y="2674"/>
                    </a:cubicBezTo>
                    <a:cubicBezTo>
                      <a:pt x="1052" y="2720"/>
                      <a:pt x="1029" y="2766"/>
                      <a:pt x="1018" y="2811"/>
                    </a:cubicBezTo>
                    <a:cubicBezTo>
                      <a:pt x="938" y="2994"/>
                      <a:pt x="881" y="3189"/>
                      <a:pt x="824" y="3372"/>
                    </a:cubicBezTo>
                    <a:cubicBezTo>
                      <a:pt x="709" y="3760"/>
                      <a:pt x="606" y="4149"/>
                      <a:pt x="504" y="4538"/>
                    </a:cubicBezTo>
                    <a:cubicBezTo>
                      <a:pt x="424" y="4869"/>
                      <a:pt x="332" y="5212"/>
                      <a:pt x="252" y="5544"/>
                    </a:cubicBezTo>
                    <a:cubicBezTo>
                      <a:pt x="206" y="5715"/>
                      <a:pt x="161" y="5875"/>
                      <a:pt x="126" y="6047"/>
                    </a:cubicBezTo>
                    <a:cubicBezTo>
                      <a:pt x="81" y="6207"/>
                      <a:pt x="46" y="6378"/>
                      <a:pt x="23" y="6550"/>
                    </a:cubicBezTo>
                    <a:cubicBezTo>
                      <a:pt x="1" y="6893"/>
                      <a:pt x="92" y="7236"/>
                      <a:pt x="298" y="7521"/>
                    </a:cubicBezTo>
                    <a:cubicBezTo>
                      <a:pt x="492" y="7807"/>
                      <a:pt x="789" y="7990"/>
                      <a:pt x="1132" y="8036"/>
                    </a:cubicBezTo>
                    <a:cubicBezTo>
                      <a:pt x="1761" y="8116"/>
                      <a:pt x="2378" y="8162"/>
                      <a:pt x="2962" y="8207"/>
                    </a:cubicBezTo>
                    <a:cubicBezTo>
                      <a:pt x="3556" y="8253"/>
                      <a:pt x="4116" y="8287"/>
                      <a:pt x="4653" y="8310"/>
                    </a:cubicBezTo>
                    <a:lnTo>
                      <a:pt x="4642" y="8310"/>
                    </a:lnTo>
                    <a:lnTo>
                      <a:pt x="5865" y="8585"/>
                    </a:lnTo>
                    <a:lnTo>
                      <a:pt x="5900" y="8585"/>
                    </a:lnTo>
                    <a:lnTo>
                      <a:pt x="5911" y="8550"/>
                    </a:lnTo>
                    <a:cubicBezTo>
                      <a:pt x="6208" y="7190"/>
                      <a:pt x="6448" y="6081"/>
                      <a:pt x="6608" y="5304"/>
                    </a:cubicBezTo>
                    <a:cubicBezTo>
                      <a:pt x="6688" y="4926"/>
                      <a:pt x="6757" y="4629"/>
                      <a:pt x="6803" y="4412"/>
                    </a:cubicBezTo>
                    <a:lnTo>
                      <a:pt x="6820" y="4326"/>
                    </a:lnTo>
                    <a:lnTo>
                      <a:pt x="6820" y="4326"/>
                    </a:lnTo>
                    <a:cubicBezTo>
                      <a:pt x="6811" y="4362"/>
                      <a:pt x="6801" y="4402"/>
                      <a:pt x="6791" y="4446"/>
                    </a:cubicBezTo>
                    <a:cubicBezTo>
                      <a:pt x="6746" y="4652"/>
                      <a:pt x="6677" y="4949"/>
                      <a:pt x="6585" y="5338"/>
                    </a:cubicBezTo>
                    <a:cubicBezTo>
                      <a:pt x="6416" y="6096"/>
                      <a:pt x="6168" y="7189"/>
                      <a:pt x="5864" y="8519"/>
                    </a:cubicBezTo>
                    <a:lnTo>
                      <a:pt x="5864" y="8519"/>
                    </a:lnTo>
                    <a:lnTo>
                      <a:pt x="4676" y="8253"/>
                    </a:lnTo>
                    <a:lnTo>
                      <a:pt x="2984" y="8139"/>
                    </a:lnTo>
                    <a:cubicBezTo>
                      <a:pt x="2401" y="8093"/>
                      <a:pt x="1784" y="8059"/>
                      <a:pt x="1167" y="7967"/>
                    </a:cubicBezTo>
                    <a:cubicBezTo>
                      <a:pt x="847" y="7922"/>
                      <a:pt x="572" y="7750"/>
                      <a:pt x="389" y="7499"/>
                    </a:cubicBezTo>
                    <a:cubicBezTo>
                      <a:pt x="206" y="7224"/>
                      <a:pt x="115" y="6904"/>
                      <a:pt x="138" y="6584"/>
                    </a:cubicBezTo>
                    <a:cubicBezTo>
                      <a:pt x="161" y="6412"/>
                      <a:pt x="184" y="6252"/>
                      <a:pt x="229" y="6092"/>
                    </a:cubicBezTo>
                    <a:cubicBezTo>
                      <a:pt x="275" y="5921"/>
                      <a:pt x="321" y="5761"/>
                      <a:pt x="355" y="5589"/>
                    </a:cubicBezTo>
                    <a:cubicBezTo>
                      <a:pt x="446" y="5258"/>
                      <a:pt x="526" y="4926"/>
                      <a:pt x="618" y="4583"/>
                    </a:cubicBezTo>
                    <a:cubicBezTo>
                      <a:pt x="721" y="4195"/>
                      <a:pt x="824" y="3806"/>
                      <a:pt x="938" y="3429"/>
                    </a:cubicBezTo>
                    <a:cubicBezTo>
                      <a:pt x="995" y="3234"/>
                      <a:pt x="1052" y="3051"/>
                      <a:pt x="1121" y="2869"/>
                    </a:cubicBezTo>
                    <a:cubicBezTo>
                      <a:pt x="1132" y="2823"/>
                      <a:pt x="1155" y="2789"/>
                      <a:pt x="1178" y="2743"/>
                    </a:cubicBezTo>
                    <a:cubicBezTo>
                      <a:pt x="1190" y="2731"/>
                      <a:pt x="1201" y="2720"/>
                      <a:pt x="1212" y="2708"/>
                    </a:cubicBezTo>
                    <a:cubicBezTo>
                      <a:pt x="1224" y="2697"/>
                      <a:pt x="1235" y="2697"/>
                      <a:pt x="1258" y="2697"/>
                    </a:cubicBezTo>
                    <a:cubicBezTo>
                      <a:pt x="1304" y="2691"/>
                      <a:pt x="1350" y="2688"/>
                      <a:pt x="1395" y="2688"/>
                    </a:cubicBezTo>
                    <a:cubicBezTo>
                      <a:pt x="1441" y="2688"/>
                      <a:pt x="1487" y="2691"/>
                      <a:pt x="1532" y="2697"/>
                    </a:cubicBezTo>
                    <a:cubicBezTo>
                      <a:pt x="2264" y="2776"/>
                      <a:pt x="2984" y="2888"/>
                      <a:pt x="3693" y="3055"/>
                    </a:cubicBezTo>
                    <a:lnTo>
                      <a:pt x="3693" y="3055"/>
                    </a:lnTo>
                    <a:cubicBezTo>
                      <a:pt x="3693" y="3057"/>
                      <a:pt x="3693" y="3060"/>
                      <a:pt x="3693" y="3063"/>
                    </a:cubicBezTo>
                    <a:lnTo>
                      <a:pt x="3705" y="3086"/>
                    </a:lnTo>
                    <a:cubicBezTo>
                      <a:pt x="3705" y="3097"/>
                      <a:pt x="3727" y="3120"/>
                      <a:pt x="3750" y="3120"/>
                    </a:cubicBezTo>
                    <a:cubicBezTo>
                      <a:pt x="3773" y="3120"/>
                      <a:pt x="3785" y="3109"/>
                      <a:pt x="3796" y="3097"/>
                    </a:cubicBezTo>
                    <a:lnTo>
                      <a:pt x="3819" y="3074"/>
                    </a:lnTo>
                    <a:lnTo>
                      <a:pt x="3830" y="3040"/>
                    </a:lnTo>
                    <a:cubicBezTo>
                      <a:pt x="3842" y="2994"/>
                      <a:pt x="3853" y="2949"/>
                      <a:pt x="3865" y="2903"/>
                    </a:cubicBezTo>
                    <a:cubicBezTo>
                      <a:pt x="3887" y="2823"/>
                      <a:pt x="3910" y="2731"/>
                      <a:pt x="3922" y="2651"/>
                    </a:cubicBezTo>
                    <a:cubicBezTo>
                      <a:pt x="3956" y="2468"/>
                      <a:pt x="3990" y="2297"/>
                      <a:pt x="4013" y="2137"/>
                    </a:cubicBezTo>
                    <a:cubicBezTo>
                      <a:pt x="4059" y="1805"/>
                      <a:pt x="4116" y="1474"/>
                      <a:pt x="4196" y="1154"/>
                    </a:cubicBezTo>
                    <a:cubicBezTo>
                      <a:pt x="4265" y="856"/>
                      <a:pt x="4413" y="582"/>
                      <a:pt x="4619" y="353"/>
                    </a:cubicBezTo>
                    <a:cubicBezTo>
                      <a:pt x="4790" y="182"/>
                      <a:pt x="5016" y="90"/>
                      <a:pt x="5252" y="90"/>
                    </a:cubicBezTo>
                    <a:cubicBezTo>
                      <a:pt x="5290" y="90"/>
                      <a:pt x="5329" y="93"/>
                      <a:pt x="5367" y="98"/>
                    </a:cubicBezTo>
                    <a:lnTo>
                      <a:pt x="5367" y="98"/>
                    </a:lnTo>
                    <a:cubicBezTo>
                      <a:pt x="5255" y="600"/>
                      <a:pt x="5155" y="1059"/>
                      <a:pt x="5065" y="1474"/>
                    </a:cubicBezTo>
                    <a:lnTo>
                      <a:pt x="5065" y="1485"/>
                    </a:lnTo>
                    <a:lnTo>
                      <a:pt x="5065" y="1497"/>
                    </a:lnTo>
                    <a:cubicBezTo>
                      <a:pt x="5557" y="2617"/>
                      <a:pt x="5922" y="3463"/>
                      <a:pt x="6151" y="3977"/>
                    </a:cubicBezTo>
                    <a:lnTo>
                      <a:pt x="6677" y="4092"/>
                    </a:lnTo>
                    <a:lnTo>
                      <a:pt x="6814" y="4115"/>
                    </a:lnTo>
                    <a:lnTo>
                      <a:pt x="6860" y="4115"/>
                    </a:lnTo>
                    <a:lnTo>
                      <a:pt x="6814" y="4103"/>
                    </a:lnTo>
                    <a:lnTo>
                      <a:pt x="6688" y="4069"/>
                    </a:lnTo>
                    <a:lnTo>
                      <a:pt x="6158" y="3945"/>
                    </a:lnTo>
                    <a:lnTo>
                      <a:pt x="6158" y="3945"/>
                    </a:lnTo>
                    <a:lnTo>
                      <a:pt x="5114" y="1459"/>
                    </a:lnTo>
                    <a:lnTo>
                      <a:pt x="5114" y="1459"/>
                    </a:lnTo>
                    <a:cubicBezTo>
                      <a:pt x="5216" y="1029"/>
                      <a:pt x="5318" y="565"/>
                      <a:pt x="5431" y="68"/>
                    </a:cubicBezTo>
                    <a:lnTo>
                      <a:pt x="5442" y="33"/>
                    </a:lnTo>
                    <a:lnTo>
                      <a:pt x="5408" y="22"/>
                    </a:lnTo>
                    <a:cubicBezTo>
                      <a:pt x="5344" y="8"/>
                      <a:pt x="5281"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3627126" y="2536195"/>
                <a:ext cx="95323" cy="175597"/>
              </a:xfrm>
              <a:custGeom>
                <a:avLst/>
                <a:gdLst/>
                <a:ahLst/>
                <a:cxnLst/>
                <a:rect l="l" t="t" r="r" b="b"/>
                <a:pathLst>
                  <a:path w="2768" h="5099" extrusionOk="0">
                    <a:moveTo>
                      <a:pt x="1127" y="73"/>
                    </a:moveTo>
                    <a:lnTo>
                      <a:pt x="2321" y="252"/>
                    </a:lnTo>
                    <a:lnTo>
                      <a:pt x="2653" y="297"/>
                    </a:lnTo>
                    <a:cubicBezTo>
                      <a:pt x="2686" y="297"/>
                      <a:pt x="2730" y="308"/>
                      <a:pt x="2764" y="309"/>
                    </a:cubicBezTo>
                    <a:lnTo>
                      <a:pt x="2764" y="309"/>
                    </a:lnTo>
                    <a:cubicBezTo>
                      <a:pt x="2758" y="324"/>
                      <a:pt x="2748" y="354"/>
                      <a:pt x="2733" y="400"/>
                    </a:cubicBezTo>
                    <a:cubicBezTo>
                      <a:pt x="2710" y="469"/>
                      <a:pt x="2676" y="560"/>
                      <a:pt x="2642" y="663"/>
                    </a:cubicBezTo>
                    <a:cubicBezTo>
                      <a:pt x="2562" y="915"/>
                      <a:pt x="2459" y="1246"/>
                      <a:pt x="2310" y="1669"/>
                    </a:cubicBezTo>
                    <a:lnTo>
                      <a:pt x="1234" y="4999"/>
                    </a:lnTo>
                    <a:lnTo>
                      <a:pt x="1234" y="4999"/>
                    </a:lnTo>
                    <a:lnTo>
                      <a:pt x="114" y="4743"/>
                    </a:lnTo>
                    <a:lnTo>
                      <a:pt x="138" y="4630"/>
                    </a:lnTo>
                    <a:cubicBezTo>
                      <a:pt x="535" y="2827"/>
                      <a:pt x="887" y="1215"/>
                      <a:pt x="1127" y="73"/>
                    </a:cubicBezTo>
                    <a:close/>
                    <a:moveTo>
                      <a:pt x="1075" y="0"/>
                    </a:moveTo>
                    <a:lnTo>
                      <a:pt x="1064" y="34"/>
                    </a:lnTo>
                    <a:cubicBezTo>
                      <a:pt x="812" y="1166"/>
                      <a:pt x="447" y="2790"/>
                      <a:pt x="47" y="4607"/>
                    </a:cubicBezTo>
                    <a:lnTo>
                      <a:pt x="12" y="4767"/>
                    </a:lnTo>
                    <a:lnTo>
                      <a:pt x="1" y="4813"/>
                    </a:lnTo>
                    <a:lnTo>
                      <a:pt x="47" y="4824"/>
                    </a:lnTo>
                    <a:lnTo>
                      <a:pt x="1258" y="5087"/>
                    </a:lnTo>
                    <a:lnTo>
                      <a:pt x="1293" y="5099"/>
                    </a:lnTo>
                    <a:lnTo>
                      <a:pt x="1304" y="5053"/>
                    </a:lnTo>
                    <a:lnTo>
                      <a:pt x="2367" y="1646"/>
                    </a:lnTo>
                    <a:cubicBezTo>
                      <a:pt x="2493" y="1223"/>
                      <a:pt x="2596" y="892"/>
                      <a:pt x="2676" y="652"/>
                    </a:cubicBezTo>
                    <a:lnTo>
                      <a:pt x="2744" y="389"/>
                    </a:lnTo>
                    <a:cubicBezTo>
                      <a:pt x="2755" y="358"/>
                      <a:pt x="2765" y="337"/>
                      <a:pt x="2767" y="309"/>
                    </a:cubicBezTo>
                    <a:lnTo>
                      <a:pt x="2767" y="309"/>
                    </a:lnTo>
                    <a:cubicBezTo>
                      <a:pt x="2767" y="309"/>
                      <a:pt x="2767" y="309"/>
                      <a:pt x="2767" y="309"/>
                    </a:cubicBezTo>
                    <a:cubicBezTo>
                      <a:pt x="2767" y="309"/>
                      <a:pt x="2767" y="309"/>
                      <a:pt x="2767" y="309"/>
                    </a:cubicBezTo>
                    <a:lnTo>
                      <a:pt x="2767" y="309"/>
                    </a:lnTo>
                    <a:cubicBezTo>
                      <a:pt x="2767" y="305"/>
                      <a:pt x="2767" y="301"/>
                      <a:pt x="2767" y="297"/>
                    </a:cubicBezTo>
                    <a:lnTo>
                      <a:pt x="2767" y="297"/>
                    </a:lnTo>
                    <a:cubicBezTo>
                      <a:pt x="2767" y="297"/>
                      <a:pt x="2766" y="301"/>
                      <a:pt x="2764" y="308"/>
                    </a:cubicBezTo>
                    <a:lnTo>
                      <a:pt x="2764" y="308"/>
                    </a:lnTo>
                    <a:cubicBezTo>
                      <a:pt x="2731" y="297"/>
                      <a:pt x="2698" y="286"/>
                      <a:pt x="2664" y="274"/>
                    </a:cubicBezTo>
                    <a:lnTo>
                      <a:pt x="2333" y="217"/>
                    </a:lnTo>
                    <a:lnTo>
                      <a:pt x="1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052744" y="2323571"/>
                <a:ext cx="138198" cy="131930"/>
              </a:xfrm>
              <a:custGeom>
                <a:avLst/>
                <a:gdLst/>
                <a:ahLst/>
                <a:cxnLst/>
                <a:rect l="l" t="t" r="r" b="b"/>
                <a:pathLst>
                  <a:path w="4013" h="3831" extrusionOk="0">
                    <a:moveTo>
                      <a:pt x="2001" y="1"/>
                    </a:moveTo>
                    <a:lnTo>
                      <a:pt x="1384" y="1258"/>
                    </a:lnTo>
                    <a:lnTo>
                      <a:pt x="0" y="1464"/>
                    </a:lnTo>
                    <a:lnTo>
                      <a:pt x="995" y="2447"/>
                    </a:lnTo>
                    <a:lnTo>
                      <a:pt x="766" y="3831"/>
                    </a:lnTo>
                    <a:lnTo>
                      <a:pt x="2001" y="3167"/>
                    </a:lnTo>
                    <a:lnTo>
                      <a:pt x="3247" y="3831"/>
                    </a:lnTo>
                    <a:lnTo>
                      <a:pt x="3007" y="2447"/>
                    </a:lnTo>
                    <a:lnTo>
                      <a:pt x="4013" y="1464"/>
                    </a:lnTo>
                    <a:lnTo>
                      <a:pt x="2630" y="1258"/>
                    </a:lnTo>
                    <a:lnTo>
                      <a:pt x="2001" y="1"/>
                    </a:lnTo>
                    <a:close/>
                    <a:moveTo>
                      <a:pt x="766" y="3831"/>
                    </a:moveTo>
                    <a:lnTo>
                      <a:pt x="766" y="3831"/>
                    </a:lnTo>
                    <a:lnTo>
                      <a:pt x="766" y="383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5442899" y="2995640"/>
                <a:ext cx="69323" cy="65776"/>
              </a:xfrm>
              <a:custGeom>
                <a:avLst/>
                <a:gdLst/>
                <a:ahLst/>
                <a:cxnLst/>
                <a:rect l="l" t="t" r="r" b="b"/>
                <a:pathLst>
                  <a:path w="2013" h="1910" extrusionOk="0">
                    <a:moveTo>
                      <a:pt x="1007" y="0"/>
                    </a:moveTo>
                    <a:lnTo>
                      <a:pt x="698" y="629"/>
                    </a:lnTo>
                    <a:lnTo>
                      <a:pt x="1" y="732"/>
                    </a:lnTo>
                    <a:lnTo>
                      <a:pt x="504" y="1224"/>
                    </a:lnTo>
                    <a:lnTo>
                      <a:pt x="389" y="1910"/>
                    </a:lnTo>
                    <a:lnTo>
                      <a:pt x="1007" y="1589"/>
                    </a:lnTo>
                    <a:lnTo>
                      <a:pt x="1624" y="1910"/>
                    </a:lnTo>
                    <a:lnTo>
                      <a:pt x="1510" y="1224"/>
                    </a:lnTo>
                    <a:lnTo>
                      <a:pt x="2013" y="732"/>
                    </a:lnTo>
                    <a:lnTo>
                      <a:pt x="1315" y="629"/>
                    </a:lnTo>
                    <a:lnTo>
                      <a:pt x="1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3428312" y="3505468"/>
                <a:ext cx="69323" cy="65810"/>
              </a:xfrm>
              <a:custGeom>
                <a:avLst/>
                <a:gdLst/>
                <a:ahLst/>
                <a:cxnLst/>
                <a:rect l="l" t="t" r="r" b="b"/>
                <a:pathLst>
                  <a:path w="2013" h="1911" extrusionOk="0">
                    <a:moveTo>
                      <a:pt x="1007" y="1"/>
                    </a:moveTo>
                    <a:lnTo>
                      <a:pt x="698" y="630"/>
                    </a:lnTo>
                    <a:lnTo>
                      <a:pt x="1" y="733"/>
                    </a:lnTo>
                    <a:lnTo>
                      <a:pt x="504" y="1224"/>
                    </a:lnTo>
                    <a:lnTo>
                      <a:pt x="389" y="1910"/>
                    </a:lnTo>
                    <a:lnTo>
                      <a:pt x="1007" y="1579"/>
                    </a:lnTo>
                    <a:lnTo>
                      <a:pt x="1624" y="1910"/>
                    </a:lnTo>
                    <a:lnTo>
                      <a:pt x="1510" y="1224"/>
                    </a:lnTo>
                    <a:lnTo>
                      <a:pt x="2013" y="733"/>
                    </a:lnTo>
                    <a:lnTo>
                      <a:pt x="1315" y="630"/>
                    </a:lnTo>
                    <a:lnTo>
                      <a:pt x="100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3864924" y="2272775"/>
                <a:ext cx="1149627" cy="2330730"/>
              </a:xfrm>
              <a:custGeom>
                <a:avLst/>
                <a:gdLst/>
                <a:ahLst/>
                <a:cxnLst/>
                <a:rect l="l" t="t" r="r" b="b"/>
                <a:pathLst>
                  <a:path w="33383" h="67680" extrusionOk="0">
                    <a:moveTo>
                      <a:pt x="27971" y="1"/>
                    </a:moveTo>
                    <a:cubicBezTo>
                      <a:pt x="27957" y="1"/>
                      <a:pt x="27943" y="1"/>
                      <a:pt x="27929" y="1"/>
                    </a:cubicBezTo>
                    <a:lnTo>
                      <a:pt x="4985" y="138"/>
                    </a:lnTo>
                    <a:cubicBezTo>
                      <a:pt x="2230" y="161"/>
                      <a:pt x="1" y="2413"/>
                      <a:pt x="24" y="5180"/>
                    </a:cubicBezTo>
                    <a:lnTo>
                      <a:pt x="424" y="62706"/>
                    </a:lnTo>
                    <a:cubicBezTo>
                      <a:pt x="447" y="65465"/>
                      <a:pt x="2687" y="67679"/>
                      <a:pt x="5433" y="67679"/>
                    </a:cubicBezTo>
                    <a:cubicBezTo>
                      <a:pt x="5440" y="67679"/>
                      <a:pt x="5447" y="67679"/>
                      <a:pt x="5454" y="67679"/>
                    </a:cubicBezTo>
                    <a:lnTo>
                      <a:pt x="28398" y="67530"/>
                    </a:lnTo>
                    <a:cubicBezTo>
                      <a:pt x="31165" y="67507"/>
                      <a:pt x="33382" y="65255"/>
                      <a:pt x="33371" y="62500"/>
                    </a:cubicBezTo>
                    <a:lnTo>
                      <a:pt x="32971" y="4963"/>
                    </a:lnTo>
                    <a:cubicBezTo>
                      <a:pt x="32948" y="2221"/>
                      <a:pt x="30719" y="1"/>
                      <a:pt x="279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3917684" y="2341307"/>
                <a:ext cx="1044111" cy="2180686"/>
              </a:xfrm>
              <a:custGeom>
                <a:avLst/>
                <a:gdLst/>
                <a:ahLst/>
                <a:cxnLst/>
                <a:rect l="l" t="t" r="r" b="b"/>
                <a:pathLst>
                  <a:path w="30319" h="63323" extrusionOk="0">
                    <a:moveTo>
                      <a:pt x="26418" y="0"/>
                    </a:moveTo>
                    <a:cubicBezTo>
                      <a:pt x="26411" y="0"/>
                      <a:pt x="26404" y="0"/>
                      <a:pt x="26397" y="0"/>
                    </a:cubicBezTo>
                    <a:lnTo>
                      <a:pt x="21939" y="23"/>
                    </a:lnTo>
                    <a:cubicBezTo>
                      <a:pt x="21333" y="46"/>
                      <a:pt x="20853" y="560"/>
                      <a:pt x="20876" y="1166"/>
                    </a:cubicBezTo>
                    <a:lnTo>
                      <a:pt x="20876" y="1978"/>
                    </a:lnTo>
                    <a:cubicBezTo>
                      <a:pt x="20887" y="2584"/>
                      <a:pt x="20407" y="3098"/>
                      <a:pt x="19801" y="3110"/>
                    </a:cubicBezTo>
                    <a:lnTo>
                      <a:pt x="11124" y="3167"/>
                    </a:lnTo>
                    <a:cubicBezTo>
                      <a:pt x="10518" y="3156"/>
                      <a:pt x="10027" y="2664"/>
                      <a:pt x="10038" y="2047"/>
                    </a:cubicBezTo>
                    <a:lnTo>
                      <a:pt x="10038" y="1246"/>
                    </a:lnTo>
                    <a:cubicBezTo>
                      <a:pt x="10049" y="629"/>
                      <a:pt x="9558" y="126"/>
                      <a:pt x="8952" y="115"/>
                    </a:cubicBezTo>
                    <a:lnTo>
                      <a:pt x="7386" y="126"/>
                    </a:lnTo>
                    <a:lnTo>
                      <a:pt x="3487" y="149"/>
                    </a:lnTo>
                    <a:cubicBezTo>
                      <a:pt x="1555" y="172"/>
                      <a:pt x="1" y="1749"/>
                      <a:pt x="12" y="3681"/>
                    </a:cubicBezTo>
                    <a:lnTo>
                      <a:pt x="401" y="59836"/>
                    </a:lnTo>
                    <a:cubicBezTo>
                      <a:pt x="412" y="61761"/>
                      <a:pt x="1978" y="63323"/>
                      <a:pt x="3901" y="63323"/>
                    </a:cubicBezTo>
                    <a:cubicBezTo>
                      <a:pt x="3908" y="63323"/>
                      <a:pt x="3915" y="63323"/>
                      <a:pt x="3922" y="63323"/>
                    </a:cubicBezTo>
                    <a:lnTo>
                      <a:pt x="26832" y="63162"/>
                    </a:lnTo>
                    <a:cubicBezTo>
                      <a:pt x="28764" y="63151"/>
                      <a:pt x="30319" y="61573"/>
                      <a:pt x="30307" y="59641"/>
                    </a:cubicBezTo>
                    <a:lnTo>
                      <a:pt x="29918" y="3476"/>
                    </a:lnTo>
                    <a:cubicBezTo>
                      <a:pt x="29907" y="1551"/>
                      <a:pt x="28341" y="0"/>
                      <a:pt x="26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3953672" y="2872660"/>
                <a:ext cx="290825" cy="598352"/>
              </a:xfrm>
              <a:custGeom>
                <a:avLst/>
                <a:gdLst/>
                <a:ahLst/>
                <a:cxnLst/>
                <a:rect l="l" t="t" r="r" b="b"/>
                <a:pathLst>
                  <a:path w="8445" h="17375" extrusionOk="0">
                    <a:moveTo>
                      <a:pt x="2536" y="1"/>
                    </a:moveTo>
                    <a:cubicBezTo>
                      <a:pt x="2078" y="1"/>
                      <a:pt x="1859" y="2331"/>
                      <a:pt x="1837" y="2554"/>
                    </a:cubicBezTo>
                    <a:cubicBezTo>
                      <a:pt x="1831" y="2624"/>
                      <a:pt x="1780" y="2657"/>
                      <a:pt x="1725" y="2657"/>
                    </a:cubicBezTo>
                    <a:cubicBezTo>
                      <a:pt x="1655" y="2657"/>
                      <a:pt x="1579" y="2604"/>
                      <a:pt x="1585" y="2508"/>
                    </a:cubicBezTo>
                    <a:cubicBezTo>
                      <a:pt x="1608" y="2337"/>
                      <a:pt x="2031" y="256"/>
                      <a:pt x="1539" y="153"/>
                    </a:cubicBezTo>
                    <a:cubicBezTo>
                      <a:pt x="1531" y="151"/>
                      <a:pt x="1523" y="150"/>
                      <a:pt x="1516" y="150"/>
                    </a:cubicBezTo>
                    <a:cubicBezTo>
                      <a:pt x="1169" y="150"/>
                      <a:pt x="1315" y="2162"/>
                      <a:pt x="1002" y="2531"/>
                    </a:cubicBezTo>
                    <a:cubicBezTo>
                      <a:pt x="972" y="2566"/>
                      <a:pt x="948" y="2582"/>
                      <a:pt x="929" y="2582"/>
                    </a:cubicBezTo>
                    <a:cubicBezTo>
                      <a:pt x="730" y="2582"/>
                      <a:pt x="1004" y="936"/>
                      <a:pt x="670" y="873"/>
                    </a:cubicBezTo>
                    <a:cubicBezTo>
                      <a:pt x="654" y="871"/>
                      <a:pt x="637" y="868"/>
                      <a:pt x="622" y="868"/>
                    </a:cubicBezTo>
                    <a:cubicBezTo>
                      <a:pt x="509" y="868"/>
                      <a:pt x="425" y="994"/>
                      <a:pt x="385" y="2017"/>
                    </a:cubicBezTo>
                    <a:cubicBezTo>
                      <a:pt x="362" y="2645"/>
                      <a:pt x="465" y="3834"/>
                      <a:pt x="568" y="4817"/>
                    </a:cubicBezTo>
                    <a:cubicBezTo>
                      <a:pt x="344" y="7955"/>
                      <a:pt x="1" y="17375"/>
                      <a:pt x="4086" y="17375"/>
                    </a:cubicBezTo>
                    <a:cubicBezTo>
                      <a:pt x="4184" y="17375"/>
                      <a:pt x="4283" y="17369"/>
                      <a:pt x="4386" y="17358"/>
                    </a:cubicBezTo>
                    <a:cubicBezTo>
                      <a:pt x="6192" y="17176"/>
                      <a:pt x="7507" y="16547"/>
                      <a:pt x="8444" y="15815"/>
                    </a:cubicBezTo>
                    <a:lnTo>
                      <a:pt x="6489" y="13586"/>
                    </a:lnTo>
                    <a:lnTo>
                      <a:pt x="6444" y="13540"/>
                    </a:lnTo>
                    <a:lnTo>
                      <a:pt x="5529" y="12500"/>
                    </a:lnTo>
                    <a:lnTo>
                      <a:pt x="5609" y="12408"/>
                    </a:lnTo>
                    <a:lnTo>
                      <a:pt x="5609" y="12408"/>
                    </a:lnTo>
                    <a:cubicBezTo>
                      <a:pt x="5069" y="12828"/>
                      <a:pt x="4634" y="13118"/>
                      <a:pt x="4468" y="13118"/>
                    </a:cubicBezTo>
                    <a:cubicBezTo>
                      <a:pt x="4430" y="13118"/>
                      <a:pt x="4406" y="13103"/>
                      <a:pt x="4397" y="13071"/>
                    </a:cubicBezTo>
                    <a:cubicBezTo>
                      <a:pt x="3597" y="10133"/>
                      <a:pt x="3689" y="6349"/>
                      <a:pt x="3769" y="4897"/>
                    </a:cubicBezTo>
                    <a:cubicBezTo>
                      <a:pt x="3849" y="4772"/>
                      <a:pt x="3940" y="4623"/>
                      <a:pt x="4043" y="4474"/>
                    </a:cubicBezTo>
                    <a:cubicBezTo>
                      <a:pt x="4157" y="4292"/>
                      <a:pt x="4317" y="4143"/>
                      <a:pt x="4489" y="4017"/>
                    </a:cubicBezTo>
                    <a:cubicBezTo>
                      <a:pt x="4695" y="3846"/>
                      <a:pt x="4935" y="3709"/>
                      <a:pt x="5175" y="3606"/>
                    </a:cubicBezTo>
                    <a:cubicBezTo>
                      <a:pt x="5415" y="3526"/>
                      <a:pt x="5438" y="3206"/>
                      <a:pt x="5232" y="3137"/>
                    </a:cubicBezTo>
                    <a:cubicBezTo>
                      <a:pt x="5205" y="3128"/>
                      <a:pt x="5172" y="3124"/>
                      <a:pt x="5132" y="3124"/>
                    </a:cubicBezTo>
                    <a:cubicBezTo>
                      <a:pt x="4860" y="3124"/>
                      <a:pt x="4298" y="3330"/>
                      <a:pt x="3780" y="3789"/>
                    </a:cubicBezTo>
                    <a:cubicBezTo>
                      <a:pt x="3676" y="3879"/>
                      <a:pt x="3596" y="3918"/>
                      <a:pt x="3536" y="3918"/>
                    </a:cubicBezTo>
                    <a:cubicBezTo>
                      <a:pt x="3244" y="3918"/>
                      <a:pt x="3403" y="3015"/>
                      <a:pt x="3460" y="2645"/>
                    </a:cubicBezTo>
                    <a:cubicBezTo>
                      <a:pt x="3528" y="2188"/>
                      <a:pt x="3689" y="805"/>
                      <a:pt x="3563" y="679"/>
                    </a:cubicBezTo>
                    <a:cubicBezTo>
                      <a:pt x="3516" y="629"/>
                      <a:pt x="3464" y="605"/>
                      <a:pt x="3412" y="605"/>
                    </a:cubicBezTo>
                    <a:cubicBezTo>
                      <a:pt x="3274" y="605"/>
                      <a:pt x="3136" y="778"/>
                      <a:pt x="3094" y="1102"/>
                    </a:cubicBezTo>
                    <a:cubicBezTo>
                      <a:pt x="3038" y="1542"/>
                      <a:pt x="2769" y="2840"/>
                      <a:pt x="2532" y="2840"/>
                    </a:cubicBezTo>
                    <a:cubicBezTo>
                      <a:pt x="2529" y="2840"/>
                      <a:pt x="2526" y="2840"/>
                      <a:pt x="2522" y="2840"/>
                    </a:cubicBezTo>
                    <a:cubicBezTo>
                      <a:pt x="2282" y="2794"/>
                      <a:pt x="2683" y="530"/>
                      <a:pt x="2683" y="530"/>
                    </a:cubicBezTo>
                    <a:cubicBezTo>
                      <a:pt x="2683" y="530"/>
                      <a:pt x="2843" y="62"/>
                      <a:pt x="2568" y="5"/>
                    </a:cubicBezTo>
                    <a:cubicBezTo>
                      <a:pt x="2557" y="2"/>
                      <a:pt x="2546" y="1"/>
                      <a:pt x="253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4527935" y="3613364"/>
                <a:ext cx="127970" cy="126386"/>
              </a:xfrm>
              <a:custGeom>
                <a:avLst/>
                <a:gdLst/>
                <a:ahLst/>
                <a:cxnLst/>
                <a:rect l="l" t="t" r="r" b="b"/>
                <a:pathLst>
                  <a:path w="3716" h="3670" extrusionOk="0">
                    <a:moveTo>
                      <a:pt x="80" y="0"/>
                    </a:moveTo>
                    <a:cubicBezTo>
                      <a:pt x="46" y="1155"/>
                      <a:pt x="12" y="2332"/>
                      <a:pt x="0" y="3556"/>
                    </a:cubicBezTo>
                    <a:cubicBezTo>
                      <a:pt x="1349" y="3601"/>
                      <a:pt x="2595" y="3636"/>
                      <a:pt x="3670" y="3670"/>
                    </a:cubicBezTo>
                    <a:cubicBezTo>
                      <a:pt x="3693" y="2550"/>
                      <a:pt x="3704" y="1452"/>
                      <a:pt x="3716" y="400"/>
                    </a:cubicBezTo>
                    <a:cubicBezTo>
                      <a:pt x="3704" y="355"/>
                      <a:pt x="3681" y="309"/>
                      <a:pt x="3670" y="252"/>
                    </a:cubicBezTo>
                    <a:lnTo>
                      <a:pt x="3670" y="92"/>
                    </a:lnTo>
                    <a:cubicBezTo>
                      <a:pt x="2607" y="57"/>
                      <a:pt x="1395" y="35"/>
                      <a:pt x="8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4383431" y="3609403"/>
                <a:ext cx="143742" cy="126420"/>
              </a:xfrm>
              <a:custGeom>
                <a:avLst/>
                <a:gdLst/>
                <a:ahLst/>
                <a:cxnLst/>
                <a:rect l="l" t="t" r="r" b="b"/>
                <a:pathLst>
                  <a:path w="4174" h="3671" extrusionOk="0">
                    <a:moveTo>
                      <a:pt x="138" y="1"/>
                    </a:moveTo>
                    <a:cubicBezTo>
                      <a:pt x="92" y="1144"/>
                      <a:pt x="47" y="2345"/>
                      <a:pt x="1" y="3556"/>
                    </a:cubicBezTo>
                    <a:lnTo>
                      <a:pt x="1944" y="3614"/>
                    </a:lnTo>
                    <a:lnTo>
                      <a:pt x="4093" y="3671"/>
                    </a:lnTo>
                    <a:cubicBezTo>
                      <a:pt x="4116" y="2447"/>
                      <a:pt x="4139" y="1259"/>
                      <a:pt x="4174" y="115"/>
                    </a:cubicBezTo>
                    <a:lnTo>
                      <a:pt x="2241" y="58"/>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4524767" y="4242487"/>
                <a:ext cx="125249" cy="127212"/>
              </a:xfrm>
              <a:custGeom>
                <a:avLst/>
                <a:gdLst/>
                <a:ahLst/>
                <a:cxnLst/>
                <a:rect l="l" t="t" r="r" b="b"/>
                <a:pathLst>
                  <a:path w="3637" h="3694" extrusionOk="0">
                    <a:moveTo>
                      <a:pt x="1" y="1"/>
                    </a:moveTo>
                    <a:cubicBezTo>
                      <a:pt x="1" y="309"/>
                      <a:pt x="1" y="618"/>
                      <a:pt x="12" y="915"/>
                    </a:cubicBezTo>
                    <a:cubicBezTo>
                      <a:pt x="24" y="1921"/>
                      <a:pt x="47" y="2813"/>
                      <a:pt x="58" y="3579"/>
                    </a:cubicBezTo>
                    <a:cubicBezTo>
                      <a:pt x="1418" y="3625"/>
                      <a:pt x="2642" y="3659"/>
                      <a:pt x="3636" y="3693"/>
                    </a:cubicBezTo>
                    <a:cubicBezTo>
                      <a:pt x="3625" y="3007"/>
                      <a:pt x="3613" y="2230"/>
                      <a:pt x="3613" y="1373"/>
                    </a:cubicBezTo>
                    <a:cubicBezTo>
                      <a:pt x="3602" y="961"/>
                      <a:pt x="3602" y="527"/>
                      <a:pt x="3602" y="81"/>
                    </a:cubicBezTo>
                    <a:cubicBezTo>
                      <a:pt x="2596" y="58"/>
                      <a:pt x="1373"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4651156" y="4245242"/>
                <a:ext cx="49246" cy="125249"/>
              </a:xfrm>
              <a:custGeom>
                <a:avLst/>
                <a:gdLst/>
                <a:ahLst/>
                <a:cxnLst/>
                <a:rect l="l" t="t" r="r" b="b"/>
                <a:pathLst>
                  <a:path w="1430" h="3637" extrusionOk="0">
                    <a:moveTo>
                      <a:pt x="1" y="1"/>
                    </a:moveTo>
                    <a:cubicBezTo>
                      <a:pt x="1" y="447"/>
                      <a:pt x="1" y="881"/>
                      <a:pt x="1" y="1293"/>
                    </a:cubicBezTo>
                    <a:cubicBezTo>
                      <a:pt x="1" y="2150"/>
                      <a:pt x="12" y="2927"/>
                      <a:pt x="23" y="3613"/>
                    </a:cubicBezTo>
                    <a:lnTo>
                      <a:pt x="767" y="3636"/>
                    </a:lnTo>
                    <a:cubicBezTo>
                      <a:pt x="972" y="2596"/>
                      <a:pt x="1201" y="1361"/>
                      <a:pt x="1430" y="35"/>
                    </a:cubicBez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4657458" y="3633820"/>
                <a:ext cx="53171" cy="107927"/>
              </a:xfrm>
              <a:custGeom>
                <a:avLst/>
                <a:gdLst/>
                <a:ahLst/>
                <a:cxnLst/>
                <a:rect l="l" t="t" r="r" b="b"/>
                <a:pathLst>
                  <a:path w="1544" h="3134" extrusionOk="0">
                    <a:moveTo>
                      <a:pt x="46" y="1"/>
                    </a:moveTo>
                    <a:cubicBezTo>
                      <a:pt x="35" y="995"/>
                      <a:pt x="23" y="2024"/>
                      <a:pt x="1" y="3076"/>
                    </a:cubicBezTo>
                    <a:lnTo>
                      <a:pt x="1544" y="3133"/>
                    </a:lnTo>
                    <a:cubicBezTo>
                      <a:pt x="846" y="824"/>
                      <a:pt x="332" y="481"/>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4373581" y="3861011"/>
                <a:ext cx="148460" cy="126386"/>
              </a:xfrm>
              <a:custGeom>
                <a:avLst/>
                <a:gdLst/>
                <a:ahLst/>
                <a:cxnLst/>
                <a:rect l="l" t="t" r="r" b="b"/>
                <a:pathLst>
                  <a:path w="4311" h="3670" extrusionOk="0">
                    <a:moveTo>
                      <a:pt x="138" y="0"/>
                    </a:moveTo>
                    <a:cubicBezTo>
                      <a:pt x="92" y="1223"/>
                      <a:pt x="47" y="2412"/>
                      <a:pt x="1" y="3555"/>
                    </a:cubicBezTo>
                    <a:lnTo>
                      <a:pt x="1624" y="3601"/>
                    </a:lnTo>
                    <a:lnTo>
                      <a:pt x="4288" y="3670"/>
                    </a:lnTo>
                    <a:cubicBezTo>
                      <a:pt x="4288" y="2527"/>
                      <a:pt x="4299" y="1338"/>
                      <a:pt x="4311" y="114"/>
                    </a:cubicBezTo>
                    <a:lnTo>
                      <a:pt x="1933"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4655495" y="3742095"/>
                <a:ext cx="77967" cy="126007"/>
              </a:xfrm>
              <a:custGeom>
                <a:avLst/>
                <a:gdLst/>
                <a:ahLst/>
                <a:cxnLst/>
                <a:rect l="l" t="t" r="r" b="b"/>
                <a:pathLst>
                  <a:path w="2264" h="3659" extrusionOk="0">
                    <a:moveTo>
                      <a:pt x="58" y="1"/>
                    </a:moveTo>
                    <a:cubicBezTo>
                      <a:pt x="46" y="755"/>
                      <a:pt x="35" y="1510"/>
                      <a:pt x="23" y="2276"/>
                    </a:cubicBezTo>
                    <a:cubicBezTo>
                      <a:pt x="12" y="2710"/>
                      <a:pt x="12" y="3144"/>
                      <a:pt x="0" y="3579"/>
                    </a:cubicBezTo>
                    <a:cubicBezTo>
                      <a:pt x="915" y="3613"/>
                      <a:pt x="1692" y="3636"/>
                      <a:pt x="2264" y="3659"/>
                    </a:cubicBezTo>
                    <a:cubicBezTo>
                      <a:pt x="2241" y="2801"/>
                      <a:pt x="2127" y="1944"/>
                      <a:pt x="1921" y="1109"/>
                    </a:cubicBezTo>
                    <a:cubicBezTo>
                      <a:pt x="1818" y="709"/>
                      <a:pt x="1727" y="355"/>
                      <a:pt x="1624" y="35"/>
                    </a:cubicBezTo>
                    <a:cubicBezTo>
                      <a:pt x="1166" y="23"/>
                      <a:pt x="641" y="12"/>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4378713" y="3735414"/>
                <a:ext cx="145705" cy="126386"/>
              </a:xfrm>
              <a:custGeom>
                <a:avLst/>
                <a:gdLst/>
                <a:ahLst/>
                <a:cxnLst/>
                <a:rect l="l" t="t" r="r" b="b"/>
                <a:pathLst>
                  <a:path w="4231" h="3670" extrusionOk="0">
                    <a:moveTo>
                      <a:pt x="138" y="0"/>
                    </a:moveTo>
                    <a:cubicBezTo>
                      <a:pt x="126" y="389"/>
                      <a:pt x="104" y="778"/>
                      <a:pt x="92" y="1178"/>
                    </a:cubicBezTo>
                    <a:cubicBezTo>
                      <a:pt x="58" y="1978"/>
                      <a:pt x="35" y="2778"/>
                      <a:pt x="1" y="3556"/>
                    </a:cubicBezTo>
                    <a:lnTo>
                      <a:pt x="1784" y="3601"/>
                    </a:lnTo>
                    <a:lnTo>
                      <a:pt x="4173" y="3670"/>
                    </a:lnTo>
                    <a:cubicBezTo>
                      <a:pt x="4173" y="3098"/>
                      <a:pt x="4185" y="2515"/>
                      <a:pt x="4196" y="1921"/>
                    </a:cubicBezTo>
                    <a:cubicBezTo>
                      <a:pt x="4208" y="1303"/>
                      <a:pt x="4208" y="698"/>
                      <a:pt x="4230" y="103"/>
                    </a:cubicBezTo>
                    <a:lnTo>
                      <a:pt x="2081"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4524388" y="3864937"/>
                <a:ext cx="127591" cy="126420"/>
              </a:xfrm>
              <a:custGeom>
                <a:avLst/>
                <a:gdLst/>
                <a:ahLst/>
                <a:cxnLst/>
                <a:rect l="l" t="t" r="r" b="b"/>
                <a:pathLst>
                  <a:path w="3705" h="3671" extrusionOk="0">
                    <a:moveTo>
                      <a:pt x="35" y="0"/>
                    </a:moveTo>
                    <a:cubicBezTo>
                      <a:pt x="12" y="1224"/>
                      <a:pt x="12" y="2413"/>
                      <a:pt x="0" y="3556"/>
                    </a:cubicBezTo>
                    <a:cubicBezTo>
                      <a:pt x="1372" y="3601"/>
                      <a:pt x="2607" y="3636"/>
                      <a:pt x="3659" y="3670"/>
                    </a:cubicBezTo>
                    <a:cubicBezTo>
                      <a:pt x="3670" y="2515"/>
                      <a:pt x="3693" y="1315"/>
                      <a:pt x="3704" y="92"/>
                    </a:cubicBezTo>
                    <a:cubicBezTo>
                      <a:pt x="2653" y="69"/>
                      <a:pt x="1395" y="35"/>
                      <a:pt x="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4525559" y="3738961"/>
                <a:ext cx="128383" cy="126386"/>
              </a:xfrm>
              <a:custGeom>
                <a:avLst/>
                <a:gdLst/>
                <a:ahLst/>
                <a:cxnLst/>
                <a:rect l="l" t="t" r="r" b="b"/>
                <a:pathLst>
                  <a:path w="3728" h="3670" extrusionOk="0">
                    <a:moveTo>
                      <a:pt x="58" y="0"/>
                    </a:moveTo>
                    <a:cubicBezTo>
                      <a:pt x="47" y="606"/>
                      <a:pt x="35" y="1212"/>
                      <a:pt x="24" y="1818"/>
                    </a:cubicBezTo>
                    <a:cubicBezTo>
                      <a:pt x="12" y="2412"/>
                      <a:pt x="1" y="2984"/>
                      <a:pt x="1" y="3567"/>
                    </a:cubicBezTo>
                    <a:cubicBezTo>
                      <a:pt x="1361" y="3601"/>
                      <a:pt x="2619" y="3636"/>
                      <a:pt x="3682" y="3670"/>
                    </a:cubicBezTo>
                    <a:cubicBezTo>
                      <a:pt x="3682" y="3235"/>
                      <a:pt x="3693" y="2801"/>
                      <a:pt x="3693" y="2367"/>
                    </a:cubicBezTo>
                    <a:cubicBezTo>
                      <a:pt x="3705" y="1589"/>
                      <a:pt x="3716" y="835"/>
                      <a:pt x="3728" y="92"/>
                    </a:cubicBezTo>
                    <a:cubicBezTo>
                      <a:pt x="2664" y="69"/>
                      <a:pt x="1418" y="34"/>
                      <a:pt x="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4655874" y="3153127"/>
                <a:ext cx="84303" cy="83098"/>
              </a:xfrm>
              <a:custGeom>
                <a:avLst/>
                <a:gdLst/>
                <a:ahLst/>
                <a:cxnLst/>
                <a:rect l="l" t="t" r="r" b="b"/>
                <a:pathLst>
                  <a:path w="2448" h="2413" extrusionOk="0">
                    <a:moveTo>
                      <a:pt x="149" y="0"/>
                    </a:moveTo>
                    <a:cubicBezTo>
                      <a:pt x="104" y="80"/>
                      <a:pt x="58" y="160"/>
                      <a:pt x="1" y="229"/>
                    </a:cubicBezTo>
                    <a:cubicBezTo>
                      <a:pt x="12" y="297"/>
                      <a:pt x="12" y="377"/>
                      <a:pt x="24" y="492"/>
                    </a:cubicBezTo>
                    <a:cubicBezTo>
                      <a:pt x="24" y="755"/>
                      <a:pt x="35" y="1132"/>
                      <a:pt x="58" y="1612"/>
                    </a:cubicBezTo>
                    <a:cubicBezTo>
                      <a:pt x="58" y="1784"/>
                      <a:pt x="69" y="1967"/>
                      <a:pt x="69" y="2161"/>
                    </a:cubicBezTo>
                    <a:cubicBezTo>
                      <a:pt x="69" y="2218"/>
                      <a:pt x="81" y="2275"/>
                      <a:pt x="81" y="2344"/>
                    </a:cubicBezTo>
                    <a:cubicBezTo>
                      <a:pt x="950" y="2367"/>
                      <a:pt x="1738" y="2389"/>
                      <a:pt x="2447" y="2412"/>
                    </a:cubicBezTo>
                    <a:cubicBezTo>
                      <a:pt x="2036" y="1235"/>
                      <a:pt x="1121" y="480"/>
                      <a:pt x="14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637381" y="3161392"/>
                <a:ext cx="19319" cy="56340"/>
              </a:xfrm>
              <a:custGeom>
                <a:avLst/>
                <a:gdLst/>
                <a:ahLst/>
                <a:cxnLst/>
                <a:rect l="l" t="t" r="r" b="b"/>
                <a:pathLst>
                  <a:path w="561" h="1636" extrusionOk="0">
                    <a:moveTo>
                      <a:pt x="538" y="0"/>
                    </a:moveTo>
                    <a:cubicBezTo>
                      <a:pt x="515" y="12"/>
                      <a:pt x="515" y="35"/>
                      <a:pt x="503" y="46"/>
                    </a:cubicBezTo>
                    <a:cubicBezTo>
                      <a:pt x="481" y="57"/>
                      <a:pt x="469" y="80"/>
                      <a:pt x="446" y="103"/>
                    </a:cubicBezTo>
                    <a:cubicBezTo>
                      <a:pt x="343" y="320"/>
                      <a:pt x="195" y="526"/>
                      <a:pt x="0" y="698"/>
                    </a:cubicBezTo>
                    <a:cubicBezTo>
                      <a:pt x="275" y="949"/>
                      <a:pt x="469" y="1269"/>
                      <a:pt x="561" y="1635"/>
                    </a:cubicBezTo>
                    <a:lnTo>
                      <a:pt x="561" y="1372"/>
                    </a:lnTo>
                    <a:cubicBezTo>
                      <a:pt x="549" y="892"/>
                      <a:pt x="538" y="515"/>
                      <a:pt x="538" y="252"/>
                    </a:cubicBezTo>
                    <a:lnTo>
                      <a:pt x="5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278324" y="3344468"/>
                <a:ext cx="116950" cy="136235"/>
              </a:xfrm>
              <a:custGeom>
                <a:avLst/>
                <a:gdLst/>
                <a:ahLst/>
                <a:cxnLst/>
                <a:rect l="l" t="t" r="r" b="b"/>
                <a:pathLst>
                  <a:path w="3396" h="3956" extrusionOk="0">
                    <a:moveTo>
                      <a:pt x="229" y="0"/>
                    </a:moveTo>
                    <a:cubicBezTo>
                      <a:pt x="183" y="355"/>
                      <a:pt x="149" y="709"/>
                      <a:pt x="103" y="1086"/>
                    </a:cubicBezTo>
                    <a:cubicBezTo>
                      <a:pt x="69" y="1418"/>
                      <a:pt x="35" y="1738"/>
                      <a:pt x="0" y="2058"/>
                    </a:cubicBezTo>
                    <a:cubicBezTo>
                      <a:pt x="23" y="2561"/>
                      <a:pt x="126" y="3304"/>
                      <a:pt x="389" y="3876"/>
                    </a:cubicBezTo>
                    <a:lnTo>
                      <a:pt x="3247" y="3956"/>
                    </a:lnTo>
                    <a:cubicBezTo>
                      <a:pt x="3304" y="2561"/>
                      <a:pt x="3350" y="1258"/>
                      <a:pt x="3396" y="92"/>
                    </a:cubicBezTo>
                    <a:lnTo>
                      <a:pt x="22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4539747" y="3233817"/>
                <a:ext cx="61850" cy="115400"/>
              </a:xfrm>
              <a:custGeom>
                <a:avLst/>
                <a:gdLst/>
                <a:ahLst/>
                <a:cxnLst/>
                <a:rect l="l" t="t" r="r" b="b"/>
                <a:pathLst>
                  <a:path w="1796" h="3351" extrusionOk="0">
                    <a:moveTo>
                      <a:pt x="149" y="1"/>
                    </a:moveTo>
                    <a:cubicBezTo>
                      <a:pt x="103" y="790"/>
                      <a:pt x="69" y="1727"/>
                      <a:pt x="12" y="2779"/>
                    </a:cubicBezTo>
                    <a:cubicBezTo>
                      <a:pt x="12" y="2962"/>
                      <a:pt x="0" y="3133"/>
                      <a:pt x="0" y="3316"/>
                    </a:cubicBezTo>
                    <a:lnTo>
                      <a:pt x="1269" y="3350"/>
                    </a:lnTo>
                    <a:cubicBezTo>
                      <a:pt x="1326" y="3339"/>
                      <a:pt x="1395" y="3328"/>
                      <a:pt x="1464" y="3328"/>
                    </a:cubicBezTo>
                    <a:cubicBezTo>
                      <a:pt x="1429" y="3282"/>
                      <a:pt x="1418" y="3247"/>
                      <a:pt x="1429" y="3236"/>
                    </a:cubicBezTo>
                    <a:lnTo>
                      <a:pt x="1452" y="3236"/>
                    </a:lnTo>
                    <a:cubicBezTo>
                      <a:pt x="1304" y="3087"/>
                      <a:pt x="1212" y="2893"/>
                      <a:pt x="1212" y="2687"/>
                    </a:cubicBezTo>
                    <a:cubicBezTo>
                      <a:pt x="1212" y="2253"/>
                      <a:pt x="1509" y="1876"/>
                      <a:pt x="1795" y="1521"/>
                    </a:cubicBezTo>
                    <a:cubicBezTo>
                      <a:pt x="1521" y="1075"/>
                      <a:pt x="1406" y="550"/>
                      <a:pt x="1452" y="35"/>
                    </a:cubicBez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4387770" y="3483840"/>
                <a:ext cx="143329" cy="126007"/>
              </a:xfrm>
              <a:custGeom>
                <a:avLst/>
                <a:gdLst/>
                <a:ahLst/>
                <a:cxnLst/>
                <a:rect l="l" t="t" r="r" b="b"/>
                <a:pathLst>
                  <a:path w="4162" h="3659" extrusionOk="0">
                    <a:moveTo>
                      <a:pt x="138" y="0"/>
                    </a:moveTo>
                    <a:cubicBezTo>
                      <a:pt x="92" y="1120"/>
                      <a:pt x="46" y="2321"/>
                      <a:pt x="1" y="3556"/>
                    </a:cubicBezTo>
                    <a:lnTo>
                      <a:pt x="2115" y="3613"/>
                    </a:lnTo>
                    <a:lnTo>
                      <a:pt x="4048" y="3658"/>
                    </a:lnTo>
                    <a:cubicBezTo>
                      <a:pt x="4082" y="2424"/>
                      <a:pt x="4128" y="1235"/>
                      <a:pt x="4162" y="103"/>
                    </a:cubicBezTo>
                    <a:lnTo>
                      <a:pt x="2424" y="57"/>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4656287" y="3151164"/>
                <a:ext cx="1997" cy="3960"/>
              </a:xfrm>
              <a:custGeom>
                <a:avLst/>
                <a:gdLst/>
                <a:ahLst/>
                <a:cxnLst/>
                <a:rect l="l" t="t" r="r" b="b"/>
                <a:pathLst>
                  <a:path w="58" h="115" extrusionOk="0">
                    <a:moveTo>
                      <a:pt x="35" y="0"/>
                    </a:moveTo>
                    <a:cubicBezTo>
                      <a:pt x="23" y="34"/>
                      <a:pt x="12" y="80"/>
                      <a:pt x="0" y="114"/>
                    </a:cubicBezTo>
                    <a:cubicBezTo>
                      <a:pt x="23" y="80"/>
                      <a:pt x="35" y="46"/>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488" y="3347601"/>
                <a:ext cx="144534" cy="136648"/>
              </a:xfrm>
              <a:custGeom>
                <a:avLst/>
                <a:gdLst/>
                <a:ahLst/>
                <a:cxnLst/>
                <a:rect l="l" t="t" r="r" b="b"/>
                <a:pathLst>
                  <a:path w="4197" h="3968" extrusionOk="0">
                    <a:moveTo>
                      <a:pt x="149" y="1"/>
                    </a:moveTo>
                    <a:cubicBezTo>
                      <a:pt x="104" y="1178"/>
                      <a:pt x="58" y="2470"/>
                      <a:pt x="1" y="3865"/>
                    </a:cubicBezTo>
                    <a:cubicBezTo>
                      <a:pt x="732" y="3876"/>
                      <a:pt x="1498" y="3899"/>
                      <a:pt x="2287" y="3922"/>
                    </a:cubicBezTo>
                    <a:lnTo>
                      <a:pt x="4036" y="3968"/>
                    </a:lnTo>
                    <a:cubicBezTo>
                      <a:pt x="4036" y="3773"/>
                      <a:pt x="4048" y="3590"/>
                      <a:pt x="4059" y="3396"/>
                    </a:cubicBezTo>
                    <a:lnTo>
                      <a:pt x="4059" y="3396"/>
                    </a:lnTo>
                    <a:cubicBezTo>
                      <a:pt x="3856" y="3449"/>
                      <a:pt x="3654" y="3476"/>
                      <a:pt x="3451" y="3476"/>
                    </a:cubicBezTo>
                    <a:cubicBezTo>
                      <a:pt x="3345" y="3476"/>
                      <a:pt x="3239" y="3469"/>
                      <a:pt x="3133" y="3453"/>
                    </a:cubicBezTo>
                    <a:cubicBezTo>
                      <a:pt x="2722" y="3396"/>
                      <a:pt x="2333" y="3236"/>
                      <a:pt x="2013" y="2984"/>
                    </a:cubicBezTo>
                    <a:cubicBezTo>
                      <a:pt x="1910" y="2904"/>
                      <a:pt x="1818" y="2824"/>
                      <a:pt x="1738" y="2733"/>
                    </a:cubicBezTo>
                    <a:cubicBezTo>
                      <a:pt x="1681" y="2664"/>
                      <a:pt x="1647" y="2630"/>
                      <a:pt x="1658" y="2619"/>
                    </a:cubicBezTo>
                    <a:lnTo>
                      <a:pt x="1658" y="2619"/>
                    </a:lnTo>
                    <a:cubicBezTo>
                      <a:pt x="1658" y="2619"/>
                      <a:pt x="1796" y="2756"/>
                      <a:pt x="2047" y="2927"/>
                    </a:cubicBezTo>
                    <a:cubicBezTo>
                      <a:pt x="2379" y="3156"/>
                      <a:pt x="2756" y="3305"/>
                      <a:pt x="3145" y="3362"/>
                    </a:cubicBezTo>
                    <a:cubicBezTo>
                      <a:pt x="3255" y="3374"/>
                      <a:pt x="3366" y="3380"/>
                      <a:pt x="3476" y="3380"/>
                    </a:cubicBezTo>
                    <a:cubicBezTo>
                      <a:pt x="3673" y="3380"/>
                      <a:pt x="3869" y="3360"/>
                      <a:pt x="4059" y="3316"/>
                    </a:cubicBezTo>
                    <a:cubicBezTo>
                      <a:pt x="4105" y="2173"/>
                      <a:pt x="4151" y="1087"/>
                      <a:pt x="4196" y="104"/>
                    </a:cubicBezTo>
                    <a:lnTo>
                      <a:pt x="1990" y="46"/>
                    </a:ln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658250" y="3236572"/>
                <a:ext cx="102383" cy="118155"/>
              </a:xfrm>
              <a:custGeom>
                <a:avLst/>
                <a:gdLst/>
                <a:ahLst/>
                <a:cxnLst/>
                <a:rect l="l" t="t" r="r" b="b"/>
                <a:pathLst>
                  <a:path w="2973" h="3431" extrusionOk="0">
                    <a:moveTo>
                      <a:pt x="0" y="1"/>
                    </a:moveTo>
                    <a:lnTo>
                      <a:pt x="0" y="35"/>
                    </a:lnTo>
                    <a:cubicBezTo>
                      <a:pt x="12" y="321"/>
                      <a:pt x="23" y="630"/>
                      <a:pt x="23" y="973"/>
                    </a:cubicBezTo>
                    <a:cubicBezTo>
                      <a:pt x="35" y="1658"/>
                      <a:pt x="46" y="2447"/>
                      <a:pt x="58" y="3316"/>
                    </a:cubicBezTo>
                    <a:lnTo>
                      <a:pt x="58" y="3339"/>
                    </a:lnTo>
                    <a:cubicBezTo>
                      <a:pt x="1292" y="3373"/>
                      <a:pt x="2298" y="3408"/>
                      <a:pt x="2973" y="3430"/>
                    </a:cubicBezTo>
                    <a:cubicBezTo>
                      <a:pt x="2893" y="2767"/>
                      <a:pt x="2744" y="1864"/>
                      <a:pt x="2538" y="618"/>
                    </a:cubicBezTo>
                    <a:cubicBezTo>
                      <a:pt x="2504" y="435"/>
                      <a:pt x="2458" y="241"/>
                      <a:pt x="2401" y="58"/>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4534616" y="3351527"/>
                <a:ext cx="123252" cy="136648"/>
              </a:xfrm>
              <a:custGeom>
                <a:avLst/>
                <a:gdLst/>
                <a:ahLst/>
                <a:cxnLst/>
                <a:rect l="l" t="t" r="r" b="b"/>
                <a:pathLst>
                  <a:path w="3579" h="3968" extrusionOk="0">
                    <a:moveTo>
                      <a:pt x="138" y="1"/>
                    </a:moveTo>
                    <a:cubicBezTo>
                      <a:pt x="104" y="973"/>
                      <a:pt x="58" y="2036"/>
                      <a:pt x="24" y="3179"/>
                    </a:cubicBezTo>
                    <a:cubicBezTo>
                      <a:pt x="81" y="3168"/>
                      <a:pt x="138" y="3145"/>
                      <a:pt x="195" y="3122"/>
                    </a:cubicBezTo>
                    <a:cubicBezTo>
                      <a:pt x="456" y="3038"/>
                      <a:pt x="621" y="2936"/>
                      <a:pt x="657" y="2936"/>
                    </a:cubicBezTo>
                    <a:cubicBezTo>
                      <a:pt x="661" y="2936"/>
                      <a:pt x="663" y="2937"/>
                      <a:pt x="664" y="2939"/>
                    </a:cubicBezTo>
                    <a:cubicBezTo>
                      <a:pt x="664" y="2950"/>
                      <a:pt x="629" y="2973"/>
                      <a:pt x="549" y="3019"/>
                    </a:cubicBezTo>
                    <a:cubicBezTo>
                      <a:pt x="447" y="3088"/>
                      <a:pt x="332" y="3145"/>
                      <a:pt x="218" y="3191"/>
                    </a:cubicBezTo>
                    <a:cubicBezTo>
                      <a:pt x="161" y="3213"/>
                      <a:pt x="92" y="3236"/>
                      <a:pt x="12" y="3259"/>
                    </a:cubicBezTo>
                    <a:cubicBezTo>
                      <a:pt x="12" y="3465"/>
                      <a:pt x="1" y="3659"/>
                      <a:pt x="1" y="3865"/>
                    </a:cubicBezTo>
                    <a:lnTo>
                      <a:pt x="3522" y="3968"/>
                    </a:lnTo>
                    <a:lnTo>
                      <a:pt x="3545" y="1659"/>
                    </a:lnTo>
                    <a:cubicBezTo>
                      <a:pt x="2516" y="1567"/>
                      <a:pt x="1761" y="1487"/>
                      <a:pt x="1761" y="1464"/>
                    </a:cubicBezTo>
                    <a:cubicBezTo>
                      <a:pt x="1761" y="1460"/>
                      <a:pt x="1792" y="1457"/>
                      <a:pt x="1850" y="1457"/>
                    </a:cubicBezTo>
                    <a:cubicBezTo>
                      <a:pt x="2083" y="1457"/>
                      <a:pt x="2747" y="1494"/>
                      <a:pt x="3579" y="1567"/>
                    </a:cubicBezTo>
                    <a:lnTo>
                      <a:pt x="3579" y="81"/>
                    </a:lnTo>
                    <a:lnTo>
                      <a:pt x="2196" y="47"/>
                    </a:lnTo>
                    <a:cubicBezTo>
                      <a:pt x="2161" y="52"/>
                      <a:pt x="2130" y="55"/>
                      <a:pt x="2099" y="55"/>
                    </a:cubicBezTo>
                    <a:cubicBezTo>
                      <a:pt x="2067" y="55"/>
                      <a:pt x="2036" y="52"/>
                      <a:pt x="2001" y="47"/>
                    </a:cubicBezTo>
                    <a:lnTo>
                      <a:pt x="1864" y="47"/>
                    </a:lnTo>
                    <a:cubicBezTo>
                      <a:pt x="1876" y="58"/>
                      <a:pt x="1887" y="70"/>
                      <a:pt x="1887" y="81"/>
                    </a:cubicBezTo>
                    <a:cubicBezTo>
                      <a:pt x="1882" y="86"/>
                      <a:pt x="1872" y="88"/>
                      <a:pt x="1858" y="88"/>
                    </a:cubicBezTo>
                    <a:cubicBezTo>
                      <a:pt x="1838" y="88"/>
                      <a:pt x="1811" y="83"/>
                      <a:pt x="1784" y="70"/>
                    </a:cubicBezTo>
                    <a:lnTo>
                      <a:pt x="1784" y="70"/>
                    </a:lnTo>
                    <a:lnTo>
                      <a:pt x="1796" y="104"/>
                    </a:lnTo>
                    <a:cubicBezTo>
                      <a:pt x="1807" y="115"/>
                      <a:pt x="1830" y="138"/>
                      <a:pt x="1841" y="161"/>
                    </a:cubicBezTo>
                    <a:cubicBezTo>
                      <a:pt x="2024" y="447"/>
                      <a:pt x="2036" y="801"/>
                      <a:pt x="1887" y="1098"/>
                    </a:cubicBezTo>
                    <a:cubicBezTo>
                      <a:pt x="1864" y="1144"/>
                      <a:pt x="1830" y="1178"/>
                      <a:pt x="1796" y="1213"/>
                    </a:cubicBezTo>
                    <a:cubicBezTo>
                      <a:pt x="1773" y="1236"/>
                      <a:pt x="1761" y="1247"/>
                      <a:pt x="1750" y="1247"/>
                    </a:cubicBezTo>
                    <a:cubicBezTo>
                      <a:pt x="1750" y="1247"/>
                      <a:pt x="1750" y="1224"/>
                      <a:pt x="1773" y="1190"/>
                    </a:cubicBezTo>
                    <a:cubicBezTo>
                      <a:pt x="1784" y="1167"/>
                      <a:pt x="1807" y="1121"/>
                      <a:pt x="1818" y="1064"/>
                    </a:cubicBezTo>
                    <a:cubicBezTo>
                      <a:pt x="1921" y="824"/>
                      <a:pt x="1921" y="561"/>
                      <a:pt x="1841" y="321"/>
                    </a:cubicBezTo>
                    <a:lnTo>
                      <a:pt x="1841" y="321"/>
                    </a:lnTo>
                    <a:cubicBezTo>
                      <a:pt x="1910" y="961"/>
                      <a:pt x="1567" y="1579"/>
                      <a:pt x="984" y="1864"/>
                    </a:cubicBezTo>
                    <a:cubicBezTo>
                      <a:pt x="1018" y="1716"/>
                      <a:pt x="1052" y="1579"/>
                      <a:pt x="1075" y="1430"/>
                    </a:cubicBezTo>
                    <a:lnTo>
                      <a:pt x="1075" y="1430"/>
                    </a:lnTo>
                    <a:cubicBezTo>
                      <a:pt x="961" y="1579"/>
                      <a:pt x="778" y="1659"/>
                      <a:pt x="595" y="1659"/>
                    </a:cubicBezTo>
                    <a:cubicBezTo>
                      <a:pt x="618" y="1464"/>
                      <a:pt x="664" y="1281"/>
                      <a:pt x="755" y="1098"/>
                    </a:cubicBezTo>
                    <a:lnTo>
                      <a:pt x="755" y="1098"/>
                    </a:lnTo>
                    <a:lnTo>
                      <a:pt x="424" y="1236"/>
                    </a:lnTo>
                    <a:cubicBezTo>
                      <a:pt x="412" y="893"/>
                      <a:pt x="538" y="561"/>
                      <a:pt x="778" y="310"/>
                    </a:cubicBezTo>
                    <a:cubicBezTo>
                      <a:pt x="892" y="195"/>
                      <a:pt x="1030" y="92"/>
                      <a:pt x="1178" y="24"/>
                    </a:cubicBez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4660213" y="3353904"/>
                <a:ext cx="108685" cy="62229"/>
              </a:xfrm>
              <a:custGeom>
                <a:avLst/>
                <a:gdLst/>
                <a:ahLst/>
                <a:cxnLst/>
                <a:rect l="l" t="t" r="r" b="b"/>
                <a:pathLst>
                  <a:path w="3156" h="1807" extrusionOk="0">
                    <a:moveTo>
                      <a:pt x="1" y="1"/>
                    </a:moveTo>
                    <a:cubicBezTo>
                      <a:pt x="1" y="481"/>
                      <a:pt x="1" y="984"/>
                      <a:pt x="12" y="1498"/>
                    </a:cubicBezTo>
                    <a:lnTo>
                      <a:pt x="561" y="1544"/>
                    </a:lnTo>
                    <a:cubicBezTo>
                      <a:pt x="1898" y="1658"/>
                      <a:pt x="2984" y="1773"/>
                      <a:pt x="2984" y="1795"/>
                    </a:cubicBezTo>
                    <a:cubicBezTo>
                      <a:pt x="2975" y="1798"/>
                      <a:pt x="2966" y="1800"/>
                      <a:pt x="2957" y="1801"/>
                    </a:cubicBezTo>
                    <a:lnTo>
                      <a:pt x="2957" y="1801"/>
                    </a:lnTo>
                    <a:lnTo>
                      <a:pt x="2847" y="1795"/>
                    </a:lnTo>
                    <a:lnTo>
                      <a:pt x="2847" y="1795"/>
                    </a:lnTo>
                    <a:cubicBezTo>
                      <a:pt x="2870" y="1801"/>
                      <a:pt x="2893" y="1804"/>
                      <a:pt x="2916" y="1804"/>
                    </a:cubicBezTo>
                    <a:cubicBezTo>
                      <a:pt x="2929" y="1804"/>
                      <a:pt x="2943" y="1803"/>
                      <a:pt x="2957" y="1801"/>
                    </a:cubicBezTo>
                    <a:lnTo>
                      <a:pt x="2957" y="1801"/>
                    </a:lnTo>
                    <a:lnTo>
                      <a:pt x="3076" y="1807"/>
                    </a:lnTo>
                    <a:cubicBezTo>
                      <a:pt x="3076" y="1807"/>
                      <a:pt x="3156" y="1681"/>
                      <a:pt x="2939" y="69"/>
                    </a:cubicBezTo>
                    <a:cubicBezTo>
                      <a:pt x="2253" y="58"/>
                      <a:pt x="1247"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4397619" y="3229891"/>
                <a:ext cx="145292" cy="118155"/>
              </a:xfrm>
              <a:custGeom>
                <a:avLst/>
                <a:gdLst/>
                <a:ahLst/>
                <a:cxnLst/>
                <a:rect l="l" t="t" r="r" b="b"/>
                <a:pathLst>
                  <a:path w="4219" h="3431" extrusionOk="0">
                    <a:moveTo>
                      <a:pt x="115" y="0"/>
                    </a:moveTo>
                    <a:cubicBezTo>
                      <a:pt x="92" y="686"/>
                      <a:pt x="69" y="1464"/>
                      <a:pt x="35" y="2333"/>
                    </a:cubicBezTo>
                    <a:cubicBezTo>
                      <a:pt x="23" y="2653"/>
                      <a:pt x="12" y="2984"/>
                      <a:pt x="0" y="3316"/>
                    </a:cubicBezTo>
                    <a:lnTo>
                      <a:pt x="1841" y="3373"/>
                    </a:lnTo>
                    <a:lnTo>
                      <a:pt x="4059" y="3430"/>
                    </a:lnTo>
                    <a:cubicBezTo>
                      <a:pt x="4059" y="3247"/>
                      <a:pt x="4070" y="3064"/>
                      <a:pt x="4082" y="2893"/>
                    </a:cubicBezTo>
                    <a:cubicBezTo>
                      <a:pt x="4127" y="1830"/>
                      <a:pt x="4173" y="904"/>
                      <a:pt x="4219" y="115"/>
                    </a:cubicBezTo>
                    <a:lnTo>
                      <a:pt x="3396" y="92"/>
                    </a:lnTo>
                    <a:cubicBezTo>
                      <a:pt x="2252" y="58"/>
                      <a:pt x="1144" y="23"/>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4300778" y="3125163"/>
                <a:ext cx="103554" cy="101591"/>
              </a:xfrm>
              <a:custGeom>
                <a:avLst/>
                <a:gdLst/>
                <a:ahLst/>
                <a:cxnLst/>
                <a:rect l="l" t="t" r="r" b="b"/>
                <a:pathLst>
                  <a:path w="3007" h="2950" extrusionOk="0">
                    <a:moveTo>
                      <a:pt x="2925" y="0"/>
                    </a:moveTo>
                    <a:cubicBezTo>
                      <a:pt x="2026" y="0"/>
                      <a:pt x="1129" y="182"/>
                      <a:pt x="297" y="526"/>
                    </a:cubicBezTo>
                    <a:cubicBezTo>
                      <a:pt x="252" y="904"/>
                      <a:pt x="183" y="1395"/>
                      <a:pt x="114" y="1978"/>
                    </a:cubicBezTo>
                    <a:cubicBezTo>
                      <a:pt x="80" y="2253"/>
                      <a:pt x="46" y="2561"/>
                      <a:pt x="0" y="2881"/>
                    </a:cubicBezTo>
                    <a:cubicBezTo>
                      <a:pt x="857" y="2904"/>
                      <a:pt x="1829" y="2927"/>
                      <a:pt x="2881" y="2950"/>
                    </a:cubicBezTo>
                    <a:cubicBezTo>
                      <a:pt x="2915" y="2298"/>
                      <a:pt x="2938" y="1738"/>
                      <a:pt x="2950" y="1269"/>
                    </a:cubicBezTo>
                    <a:cubicBezTo>
                      <a:pt x="2972" y="801"/>
                      <a:pt x="2995" y="412"/>
                      <a:pt x="3007" y="149"/>
                    </a:cubicBezTo>
                    <a:cubicBezTo>
                      <a:pt x="3007" y="92"/>
                      <a:pt x="3007" y="46"/>
                      <a:pt x="3007" y="1"/>
                    </a:cubicBezTo>
                    <a:cubicBezTo>
                      <a:pt x="2979" y="0"/>
                      <a:pt x="2952" y="0"/>
                      <a:pt x="292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4293271" y="3481085"/>
                <a:ext cx="96907" cy="125215"/>
              </a:xfrm>
              <a:custGeom>
                <a:avLst/>
                <a:gdLst/>
                <a:ahLst/>
                <a:cxnLst/>
                <a:rect l="l" t="t" r="r" b="b"/>
                <a:pathLst>
                  <a:path w="2814" h="3636" extrusionOk="0">
                    <a:moveTo>
                      <a:pt x="1" y="0"/>
                    </a:moveTo>
                    <a:lnTo>
                      <a:pt x="1" y="0"/>
                    </a:lnTo>
                    <a:cubicBezTo>
                      <a:pt x="24" y="46"/>
                      <a:pt x="58" y="103"/>
                      <a:pt x="81" y="149"/>
                    </a:cubicBezTo>
                    <a:lnTo>
                      <a:pt x="1441" y="2401"/>
                    </a:lnTo>
                    <a:lnTo>
                      <a:pt x="1224" y="3601"/>
                    </a:lnTo>
                    <a:lnTo>
                      <a:pt x="2676" y="3636"/>
                    </a:lnTo>
                    <a:cubicBezTo>
                      <a:pt x="2722" y="2389"/>
                      <a:pt x="2767" y="1200"/>
                      <a:pt x="2813" y="80"/>
                    </a:cubicBezTo>
                    <a:cubicBezTo>
                      <a:pt x="1796" y="46"/>
                      <a:pt x="858" y="23"/>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4530277" y="3487766"/>
                <a:ext cx="125628" cy="126007"/>
              </a:xfrm>
              <a:custGeom>
                <a:avLst/>
                <a:gdLst/>
                <a:ahLst/>
                <a:cxnLst/>
                <a:rect l="l" t="t" r="r" b="b"/>
                <a:pathLst>
                  <a:path w="3648" h="3659" extrusionOk="0">
                    <a:moveTo>
                      <a:pt x="115" y="0"/>
                    </a:moveTo>
                    <a:cubicBezTo>
                      <a:pt x="81" y="1121"/>
                      <a:pt x="35" y="2310"/>
                      <a:pt x="1" y="3556"/>
                    </a:cubicBezTo>
                    <a:cubicBezTo>
                      <a:pt x="1327" y="3590"/>
                      <a:pt x="2539" y="3624"/>
                      <a:pt x="3591" y="3659"/>
                    </a:cubicBezTo>
                    <a:lnTo>
                      <a:pt x="3648" y="80"/>
                    </a:lnTo>
                    <a:cubicBezTo>
                      <a:pt x="2596" y="58"/>
                      <a:pt x="1396" y="35"/>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4281079" y="3733451"/>
                <a:ext cx="99249" cy="124423"/>
              </a:xfrm>
              <a:custGeom>
                <a:avLst/>
                <a:gdLst/>
                <a:ahLst/>
                <a:cxnLst/>
                <a:rect l="l" t="t" r="r" b="b"/>
                <a:pathLst>
                  <a:path w="2882" h="3613" extrusionOk="0">
                    <a:moveTo>
                      <a:pt x="789" y="0"/>
                    </a:moveTo>
                    <a:cubicBezTo>
                      <a:pt x="469" y="1166"/>
                      <a:pt x="195" y="2344"/>
                      <a:pt x="0" y="3544"/>
                    </a:cubicBezTo>
                    <a:lnTo>
                      <a:pt x="2744" y="3613"/>
                    </a:lnTo>
                    <a:cubicBezTo>
                      <a:pt x="2778" y="2824"/>
                      <a:pt x="2801" y="2035"/>
                      <a:pt x="2836" y="1235"/>
                    </a:cubicBezTo>
                    <a:cubicBezTo>
                      <a:pt x="2847" y="835"/>
                      <a:pt x="2858" y="446"/>
                      <a:pt x="2881" y="57"/>
                    </a:cubicBezTo>
                    <a:lnTo>
                      <a:pt x="78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4401959" y="3124371"/>
                <a:ext cx="207107" cy="107514"/>
              </a:xfrm>
              <a:custGeom>
                <a:avLst/>
                <a:gdLst/>
                <a:ahLst/>
                <a:cxnLst/>
                <a:rect l="l" t="t" r="r" b="b"/>
                <a:pathLst>
                  <a:path w="6014" h="3122" extrusionOk="0">
                    <a:moveTo>
                      <a:pt x="4436" y="1"/>
                    </a:moveTo>
                    <a:cubicBezTo>
                      <a:pt x="4379" y="12"/>
                      <a:pt x="4321" y="24"/>
                      <a:pt x="4264" y="24"/>
                    </a:cubicBezTo>
                    <a:cubicBezTo>
                      <a:pt x="4161" y="24"/>
                      <a:pt x="4001" y="35"/>
                      <a:pt x="3807" y="46"/>
                    </a:cubicBezTo>
                    <a:cubicBezTo>
                      <a:pt x="3407" y="58"/>
                      <a:pt x="2858" y="58"/>
                      <a:pt x="2264" y="58"/>
                    </a:cubicBezTo>
                    <a:lnTo>
                      <a:pt x="720" y="46"/>
                    </a:lnTo>
                    <a:cubicBezTo>
                      <a:pt x="366" y="46"/>
                      <a:pt x="137" y="35"/>
                      <a:pt x="92" y="35"/>
                    </a:cubicBezTo>
                    <a:lnTo>
                      <a:pt x="92" y="184"/>
                    </a:lnTo>
                    <a:cubicBezTo>
                      <a:pt x="80" y="447"/>
                      <a:pt x="69" y="812"/>
                      <a:pt x="57" y="1292"/>
                    </a:cubicBezTo>
                    <a:cubicBezTo>
                      <a:pt x="46" y="1773"/>
                      <a:pt x="23" y="2333"/>
                      <a:pt x="0" y="2984"/>
                    </a:cubicBezTo>
                    <a:cubicBezTo>
                      <a:pt x="1018" y="3007"/>
                      <a:pt x="2126" y="3030"/>
                      <a:pt x="3270" y="3064"/>
                    </a:cubicBezTo>
                    <a:lnTo>
                      <a:pt x="4104" y="3087"/>
                    </a:lnTo>
                    <a:cubicBezTo>
                      <a:pt x="4127" y="2607"/>
                      <a:pt x="4150" y="2173"/>
                      <a:pt x="4173" y="1807"/>
                    </a:cubicBezTo>
                    <a:cubicBezTo>
                      <a:pt x="4207" y="1327"/>
                      <a:pt x="4230" y="950"/>
                      <a:pt x="4253" y="687"/>
                    </a:cubicBezTo>
                    <a:cubicBezTo>
                      <a:pt x="4253" y="561"/>
                      <a:pt x="4264" y="458"/>
                      <a:pt x="4264" y="389"/>
                    </a:cubicBezTo>
                    <a:cubicBezTo>
                      <a:pt x="4276" y="321"/>
                      <a:pt x="4276" y="286"/>
                      <a:pt x="4276" y="286"/>
                    </a:cubicBezTo>
                    <a:lnTo>
                      <a:pt x="4276" y="389"/>
                    </a:lnTo>
                    <a:cubicBezTo>
                      <a:pt x="4276" y="458"/>
                      <a:pt x="4276" y="561"/>
                      <a:pt x="4264" y="675"/>
                    </a:cubicBezTo>
                    <a:cubicBezTo>
                      <a:pt x="4253" y="938"/>
                      <a:pt x="4241" y="1315"/>
                      <a:pt x="4219" y="1807"/>
                    </a:cubicBezTo>
                    <a:cubicBezTo>
                      <a:pt x="4196" y="2173"/>
                      <a:pt x="4173" y="2596"/>
                      <a:pt x="4161" y="3076"/>
                    </a:cubicBezTo>
                    <a:lnTo>
                      <a:pt x="5465" y="3122"/>
                    </a:lnTo>
                    <a:cubicBezTo>
                      <a:pt x="5522" y="2630"/>
                      <a:pt x="5705" y="2173"/>
                      <a:pt x="6013" y="1784"/>
                    </a:cubicBezTo>
                    <a:cubicBezTo>
                      <a:pt x="5556" y="1373"/>
                      <a:pt x="5339" y="755"/>
                      <a:pt x="5419" y="138"/>
                    </a:cubicBezTo>
                    <a:cubicBezTo>
                      <a:pt x="5099" y="69"/>
                      <a:pt x="4767" y="24"/>
                      <a:pt x="44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4618095" y="3248384"/>
                <a:ext cx="39775" cy="103175"/>
              </a:xfrm>
              <a:custGeom>
                <a:avLst/>
                <a:gdLst/>
                <a:ahLst/>
                <a:cxnLst/>
                <a:rect l="l" t="t" r="r" b="b"/>
                <a:pathLst>
                  <a:path w="1155" h="2996" extrusionOk="0">
                    <a:moveTo>
                      <a:pt x="1132" y="1"/>
                    </a:moveTo>
                    <a:cubicBezTo>
                      <a:pt x="1052" y="435"/>
                      <a:pt x="812" y="824"/>
                      <a:pt x="469" y="1110"/>
                    </a:cubicBezTo>
                    <a:cubicBezTo>
                      <a:pt x="652" y="1578"/>
                      <a:pt x="629" y="2104"/>
                      <a:pt x="389" y="2550"/>
                    </a:cubicBezTo>
                    <a:cubicBezTo>
                      <a:pt x="298" y="2722"/>
                      <a:pt x="172" y="2859"/>
                      <a:pt x="0" y="2962"/>
                    </a:cubicBezTo>
                    <a:lnTo>
                      <a:pt x="1155" y="2996"/>
                    </a:lnTo>
                    <a:lnTo>
                      <a:pt x="1155" y="2985"/>
                    </a:lnTo>
                    <a:cubicBezTo>
                      <a:pt x="1155" y="2104"/>
                      <a:pt x="1144" y="1315"/>
                      <a:pt x="1132" y="630"/>
                    </a:cubicBezTo>
                    <a:lnTo>
                      <a:pt x="11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4309043" y="3607854"/>
                <a:ext cx="76004" cy="124044"/>
              </a:xfrm>
              <a:custGeom>
                <a:avLst/>
                <a:gdLst/>
                <a:ahLst/>
                <a:cxnLst/>
                <a:rect l="l" t="t" r="r" b="b"/>
                <a:pathLst>
                  <a:path w="2207" h="3602" extrusionOk="0">
                    <a:moveTo>
                      <a:pt x="743" y="0"/>
                    </a:moveTo>
                    <a:lnTo>
                      <a:pt x="240" y="2767"/>
                    </a:lnTo>
                    <a:cubicBezTo>
                      <a:pt x="172" y="2961"/>
                      <a:pt x="92" y="3236"/>
                      <a:pt x="0" y="3556"/>
                    </a:cubicBezTo>
                    <a:lnTo>
                      <a:pt x="2069" y="3601"/>
                    </a:lnTo>
                    <a:cubicBezTo>
                      <a:pt x="2115" y="2378"/>
                      <a:pt x="2161" y="1189"/>
                      <a:pt x="2207" y="46"/>
                    </a:cubicBezTo>
                    <a:lnTo>
                      <a:pt x="74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4651156" y="4119645"/>
                <a:ext cx="67739" cy="125249"/>
              </a:xfrm>
              <a:custGeom>
                <a:avLst/>
                <a:gdLst/>
                <a:ahLst/>
                <a:cxnLst/>
                <a:rect l="l" t="t" r="r" b="b"/>
                <a:pathLst>
                  <a:path w="1967" h="3637" extrusionOk="0">
                    <a:moveTo>
                      <a:pt x="23" y="1"/>
                    </a:moveTo>
                    <a:cubicBezTo>
                      <a:pt x="12" y="1281"/>
                      <a:pt x="1" y="2482"/>
                      <a:pt x="1" y="3591"/>
                    </a:cubicBezTo>
                    <a:lnTo>
                      <a:pt x="1430" y="3636"/>
                    </a:lnTo>
                    <a:cubicBezTo>
                      <a:pt x="1624" y="2493"/>
                      <a:pt x="1807" y="1270"/>
                      <a:pt x="1967" y="35"/>
                    </a:cubicBezTo>
                    <a:cubicBezTo>
                      <a:pt x="1475" y="24"/>
                      <a:pt x="812" y="12"/>
                      <a:pt x="2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4288174" y="4236185"/>
                <a:ext cx="73249" cy="125249"/>
              </a:xfrm>
              <a:custGeom>
                <a:avLst/>
                <a:gdLst/>
                <a:ahLst/>
                <a:cxnLst/>
                <a:rect l="l" t="t" r="r" b="b"/>
                <a:pathLst>
                  <a:path w="2127" h="3637" extrusionOk="0">
                    <a:moveTo>
                      <a:pt x="0" y="1"/>
                    </a:moveTo>
                    <a:lnTo>
                      <a:pt x="0" y="1"/>
                    </a:lnTo>
                    <a:cubicBezTo>
                      <a:pt x="229" y="1510"/>
                      <a:pt x="389" y="2699"/>
                      <a:pt x="515" y="3591"/>
                    </a:cubicBezTo>
                    <a:lnTo>
                      <a:pt x="2012" y="3636"/>
                    </a:lnTo>
                    <a:cubicBezTo>
                      <a:pt x="2047" y="2722"/>
                      <a:pt x="2081" y="1544"/>
                      <a:pt x="2127" y="149"/>
                    </a:cubicBezTo>
                    <a:lnTo>
                      <a:pt x="2127" y="5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4524388" y="4116511"/>
                <a:ext cx="124457" cy="126420"/>
              </a:xfrm>
              <a:custGeom>
                <a:avLst/>
                <a:gdLst/>
                <a:ahLst/>
                <a:cxnLst/>
                <a:rect l="l" t="t" r="r" b="b"/>
                <a:pathLst>
                  <a:path w="3614" h="3671" extrusionOk="0">
                    <a:moveTo>
                      <a:pt x="0" y="0"/>
                    </a:moveTo>
                    <a:cubicBezTo>
                      <a:pt x="0" y="1292"/>
                      <a:pt x="0" y="2481"/>
                      <a:pt x="12" y="3567"/>
                    </a:cubicBezTo>
                    <a:cubicBezTo>
                      <a:pt x="1384" y="3602"/>
                      <a:pt x="2607" y="3636"/>
                      <a:pt x="3613" y="3670"/>
                    </a:cubicBezTo>
                    <a:cubicBezTo>
                      <a:pt x="3602" y="2573"/>
                      <a:pt x="3613" y="1372"/>
                      <a:pt x="3613" y="92"/>
                    </a:cubicBezTo>
                    <a:cubicBezTo>
                      <a:pt x="2596" y="69"/>
                      <a:pt x="1361"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4264928" y="3983819"/>
                <a:ext cx="105930" cy="125249"/>
              </a:xfrm>
              <a:custGeom>
                <a:avLst/>
                <a:gdLst/>
                <a:ahLst/>
                <a:cxnLst/>
                <a:rect l="l" t="t" r="r" b="b"/>
                <a:pathLst>
                  <a:path w="3076" h="3637" extrusionOk="0">
                    <a:moveTo>
                      <a:pt x="58" y="1"/>
                    </a:moveTo>
                    <a:lnTo>
                      <a:pt x="58" y="1"/>
                    </a:lnTo>
                    <a:cubicBezTo>
                      <a:pt x="1" y="1190"/>
                      <a:pt x="24" y="2379"/>
                      <a:pt x="138" y="3568"/>
                    </a:cubicBezTo>
                    <a:cubicBezTo>
                      <a:pt x="1007" y="3591"/>
                      <a:pt x="1956" y="3613"/>
                      <a:pt x="2950" y="3636"/>
                    </a:cubicBezTo>
                    <a:cubicBezTo>
                      <a:pt x="2985" y="2516"/>
                      <a:pt x="3030" y="1327"/>
                      <a:pt x="3076" y="81"/>
                    </a:cubicBezTo>
                    <a:cubicBezTo>
                      <a:pt x="2001" y="58"/>
                      <a:pt x="984"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4270059" y="4109830"/>
                <a:ext cx="96081" cy="125215"/>
              </a:xfrm>
              <a:custGeom>
                <a:avLst/>
                <a:gdLst/>
                <a:ahLst/>
                <a:cxnLst/>
                <a:rect l="l" t="t" r="r" b="b"/>
                <a:pathLst>
                  <a:path w="2790" h="3636" extrusionOk="0">
                    <a:moveTo>
                      <a:pt x="0" y="0"/>
                    </a:moveTo>
                    <a:lnTo>
                      <a:pt x="0" y="0"/>
                    </a:lnTo>
                    <a:cubicBezTo>
                      <a:pt x="35" y="309"/>
                      <a:pt x="69" y="629"/>
                      <a:pt x="126" y="938"/>
                    </a:cubicBezTo>
                    <a:cubicBezTo>
                      <a:pt x="263" y="1921"/>
                      <a:pt x="400" y="2790"/>
                      <a:pt x="515" y="3578"/>
                    </a:cubicBezTo>
                    <a:cubicBezTo>
                      <a:pt x="1201" y="3601"/>
                      <a:pt x="1910" y="3613"/>
                      <a:pt x="2664" y="3636"/>
                    </a:cubicBezTo>
                    <a:cubicBezTo>
                      <a:pt x="2698" y="2561"/>
                      <a:pt x="2744" y="1372"/>
                      <a:pt x="2790" y="69"/>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4364145" y="4112585"/>
                <a:ext cx="158309" cy="126799"/>
              </a:xfrm>
              <a:custGeom>
                <a:avLst/>
                <a:gdLst/>
                <a:ahLst/>
                <a:cxnLst/>
                <a:rect l="l" t="t" r="r" b="b"/>
                <a:pathLst>
                  <a:path w="4597" h="3682" extrusionOk="0">
                    <a:moveTo>
                      <a:pt x="138" y="0"/>
                    </a:moveTo>
                    <a:cubicBezTo>
                      <a:pt x="92" y="1281"/>
                      <a:pt x="46" y="2481"/>
                      <a:pt x="1" y="3556"/>
                    </a:cubicBezTo>
                    <a:lnTo>
                      <a:pt x="1304" y="3590"/>
                    </a:lnTo>
                    <a:cubicBezTo>
                      <a:pt x="2459" y="3624"/>
                      <a:pt x="3567" y="3647"/>
                      <a:pt x="4596" y="3681"/>
                    </a:cubicBezTo>
                    <a:cubicBezTo>
                      <a:pt x="4573" y="2584"/>
                      <a:pt x="4562" y="1395"/>
                      <a:pt x="4562" y="103"/>
                    </a:cubicBezTo>
                    <a:lnTo>
                      <a:pt x="1613" y="34"/>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4359048" y="4238182"/>
                <a:ext cx="165748" cy="127557"/>
              </a:xfrm>
              <a:custGeom>
                <a:avLst/>
                <a:gdLst/>
                <a:ahLst/>
                <a:cxnLst/>
                <a:rect l="l" t="t" r="r" b="b"/>
                <a:pathLst>
                  <a:path w="4813" h="3704" extrusionOk="0">
                    <a:moveTo>
                      <a:pt x="137" y="0"/>
                    </a:moveTo>
                    <a:lnTo>
                      <a:pt x="137" y="103"/>
                    </a:lnTo>
                    <a:cubicBezTo>
                      <a:pt x="80" y="1486"/>
                      <a:pt x="34" y="2664"/>
                      <a:pt x="0" y="3578"/>
                    </a:cubicBezTo>
                    <a:lnTo>
                      <a:pt x="1578" y="3613"/>
                    </a:lnTo>
                    <a:lnTo>
                      <a:pt x="4813" y="3704"/>
                    </a:lnTo>
                    <a:cubicBezTo>
                      <a:pt x="4801" y="2938"/>
                      <a:pt x="4779" y="2046"/>
                      <a:pt x="4767" y="1040"/>
                    </a:cubicBezTo>
                    <a:cubicBezTo>
                      <a:pt x="4756" y="743"/>
                      <a:pt x="4756" y="446"/>
                      <a:pt x="4744" y="126"/>
                    </a:cubicBezTo>
                    <a:lnTo>
                      <a:pt x="1452" y="34"/>
                    </a:lnTo>
                    <a:lnTo>
                      <a:pt x="13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4653911" y="3868071"/>
                <a:ext cx="81548" cy="126041"/>
              </a:xfrm>
              <a:custGeom>
                <a:avLst/>
                <a:gdLst/>
                <a:ahLst/>
                <a:cxnLst/>
                <a:rect l="l" t="t" r="r" b="b"/>
                <a:pathLst>
                  <a:path w="2368" h="3660" extrusionOk="0">
                    <a:moveTo>
                      <a:pt x="58" y="1"/>
                    </a:moveTo>
                    <a:cubicBezTo>
                      <a:pt x="35" y="1224"/>
                      <a:pt x="12" y="2424"/>
                      <a:pt x="1" y="3579"/>
                    </a:cubicBezTo>
                    <a:cubicBezTo>
                      <a:pt x="938" y="3613"/>
                      <a:pt x="1715" y="3636"/>
                      <a:pt x="2264" y="3659"/>
                    </a:cubicBezTo>
                    <a:cubicBezTo>
                      <a:pt x="2344" y="2459"/>
                      <a:pt x="2367" y="1247"/>
                      <a:pt x="2321" y="47"/>
                    </a:cubicBezTo>
                    <a:cubicBezTo>
                      <a:pt x="1738" y="47"/>
                      <a:pt x="961"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4651948" y="3993668"/>
                <a:ext cx="79551" cy="125628"/>
              </a:xfrm>
              <a:custGeom>
                <a:avLst/>
                <a:gdLst/>
                <a:ahLst/>
                <a:cxnLst/>
                <a:rect l="l" t="t" r="r" b="b"/>
                <a:pathLst>
                  <a:path w="2310" h="3648" extrusionOk="0">
                    <a:moveTo>
                      <a:pt x="46" y="1"/>
                    </a:moveTo>
                    <a:cubicBezTo>
                      <a:pt x="35" y="847"/>
                      <a:pt x="23" y="1670"/>
                      <a:pt x="12" y="2470"/>
                    </a:cubicBezTo>
                    <a:cubicBezTo>
                      <a:pt x="12" y="2847"/>
                      <a:pt x="0" y="3225"/>
                      <a:pt x="0" y="3590"/>
                    </a:cubicBezTo>
                    <a:cubicBezTo>
                      <a:pt x="789" y="3613"/>
                      <a:pt x="1452" y="3636"/>
                      <a:pt x="1955" y="3648"/>
                    </a:cubicBezTo>
                    <a:cubicBezTo>
                      <a:pt x="2104" y="2447"/>
                      <a:pt x="2241" y="1224"/>
                      <a:pt x="2310" y="46"/>
                    </a:cubicBezTo>
                    <a:cubicBezTo>
                      <a:pt x="1761" y="35"/>
                      <a:pt x="984" y="24"/>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4368863" y="3986574"/>
                <a:ext cx="152799" cy="126833"/>
              </a:xfrm>
              <a:custGeom>
                <a:avLst/>
                <a:gdLst/>
                <a:ahLst/>
                <a:cxnLst/>
                <a:rect l="l" t="t" r="r" b="b"/>
                <a:pathLst>
                  <a:path w="4437" h="3683" extrusionOk="0">
                    <a:moveTo>
                      <a:pt x="138" y="1"/>
                    </a:moveTo>
                    <a:cubicBezTo>
                      <a:pt x="92" y="1258"/>
                      <a:pt x="47" y="2447"/>
                      <a:pt x="1" y="3556"/>
                    </a:cubicBezTo>
                    <a:lnTo>
                      <a:pt x="1476" y="3602"/>
                    </a:lnTo>
                    <a:lnTo>
                      <a:pt x="4436" y="3682"/>
                    </a:lnTo>
                    <a:cubicBezTo>
                      <a:pt x="4425" y="2550"/>
                      <a:pt x="4425" y="1361"/>
                      <a:pt x="4425" y="115"/>
                    </a:cubicBezTo>
                    <a:lnTo>
                      <a:pt x="1761" y="47"/>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4266891" y="3858256"/>
                <a:ext cx="108719" cy="125215"/>
              </a:xfrm>
              <a:custGeom>
                <a:avLst/>
                <a:gdLst/>
                <a:ahLst/>
                <a:cxnLst/>
                <a:rect l="l" t="t" r="r" b="b"/>
                <a:pathLst>
                  <a:path w="3157" h="3636" extrusionOk="0">
                    <a:moveTo>
                      <a:pt x="401" y="0"/>
                    </a:moveTo>
                    <a:cubicBezTo>
                      <a:pt x="195" y="1178"/>
                      <a:pt x="69" y="2366"/>
                      <a:pt x="1" y="3555"/>
                    </a:cubicBezTo>
                    <a:lnTo>
                      <a:pt x="3019" y="3635"/>
                    </a:lnTo>
                    <a:cubicBezTo>
                      <a:pt x="3065" y="2492"/>
                      <a:pt x="3110" y="1303"/>
                      <a:pt x="3156" y="80"/>
                    </a:cubicBezTo>
                    <a:cubicBezTo>
                      <a:pt x="2173" y="46"/>
                      <a:pt x="1247" y="23"/>
                      <a:pt x="40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4524009" y="3990535"/>
                <a:ext cx="126386" cy="126799"/>
              </a:xfrm>
              <a:custGeom>
                <a:avLst/>
                <a:gdLst/>
                <a:ahLst/>
                <a:cxnLst/>
                <a:rect l="l" t="t" r="r" b="b"/>
                <a:pathLst>
                  <a:path w="3670" h="3682" extrusionOk="0">
                    <a:moveTo>
                      <a:pt x="11" y="0"/>
                    </a:moveTo>
                    <a:cubicBezTo>
                      <a:pt x="11" y="1246"/>
                      <a:pt x="0" y="2447"/>
                      <a:pt x="11" y="3567"/>
                    </a:cubicBezTo>
                    <a:cubicBezTo>
                      <a:pt x="1383" y="3613"/>
                      <a:pt x="2618" y="3647"/>
                      <a:pt x="3635" y="3681"/>
                    </a:cubicBezTo>
                    <a:cubicBezTo>
                      <a:pt x="3635" y="3304"/>
                      <a:pt x="3635" y="2938"/>
                      <a:pt x="3647" y="2561"/>
                    </a:cubicBezTo>
                    <a:cubicBezTo>
                      <a:pt x="3647" y="1761"/>
                      <a:pt x="3658" y="938"/>
                      <a:pt x="3670" y="92"/>
                    </a:cubicBezTo>
                    <a:cubicBezTo>
                      <a:pt x="2618" y="69"/>
                      <a:pt x="1383" y="35"/>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4218883" y="3144070"/>
                <a:ext cx="90949" cy="80343"/>
              </a:xfrm>
              <a:custGeom>
                <a:avLst/>
                <a:gdLst/>
                <a:ahLst/>
                <a:cxnLst/>
                <a:rect l="l" t="t" r="r" b="b"/>
                <a:pathLst>
                  <a:path w="2641" h="2333" extrusionOk="0">
                    <a:moveTo>
                      <a:pt x="2641" y="0"/>
                    </a:moveTo>
                    <a:lnTo>
                      <a:pt x="2641" y="0"/>
                    </a:lnTo>
                    <a:cubicBezTo>
                      <a:pt x="1967" y="286"/>
                      <a:pt x="1372" y="720"/>
                      <a:pt x="892" y="1281"/>
                    </a:cubicBezTo>
                    <a:cubicBezTo>
                      <a:pt x="572" y="1635"/>
                      <a:pt x="275" y="1978"/>
                      <a:pt x="0" y="2275"/>
                    </a:cubicBezTo>
                    <a:cubicBezTo>
                      <a:pt x="583" y="2298"/>
                      <a:pt x="1361" y="2310"/>
                      <a:pt x="2298" y="2332"/>
                    </a:cubicBezTo>
                    <a:cubicBezTo>
                      <a:pt x="2344" y="2012"/>
                      <a:pt x="2389" y="1704"/>
                      <a:pt x="2424" y="1418"/>
                    </a:cubicBezTo>
                    <a:cubicBezTo>
                      <a:pt x="2515" y="846"/>
                      <a:pt x="2584" y="366"/>
                      <a:pt x="26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4177144" y="3340920"/>
                <a:ext cx="105930" cy="83476"/>
              </a:xfrm>
              <a:custGeom>
                <a:avLst/>
                <a:gdLst/>
                <a:ahLst/>
                <a:cxnLst/>
                <a:rect l="l" t="t" r="r" b="b"/>
                <a:pathLst>
                  <a:path w="3076" h="2424" extrusionOk="0">
                    <a:moveTo>
                      <a:pt x="0" y="0"/>
                    </a:moveTo>
                    <a:lnTo>
                      <a:pt x="1967" y="2230"/>
                    </a:lnTo>
                    <a:lnTo>
                      <a:pt x="2138" y="2424"/>
                    </a:lnTo>
                    <a:lnTo>
                      <a:pt x="2893" y="1635"/>
                    </a:lnTo>
                    <a:cubicBezTo>
                      <a:pt x="2916" y="1475"/>
                      <a:pt x="2927" y="1326"/>
                      <a:pt x="2950" y="1178"/>
                    </a:cubicBezTo>
                    <a:cubicBezTo>
                      <a:pt x="2984" y="812"/>
                      <a:pt x="3030" y="446"/>
                      <a:pt x="3076" y="92"/>
                    </a:cubicBezTo>
                    <a:cubicBezTo>
                      <a:pt x="1830" y="57"/>
                      <a:pt x="778" y="23"/>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4144083" y="3223967"/>
                <a:ext cx="153970" cy="117363"/>
              </a:xfrm>
              <a:custGeom>
                <a:avLst/>
                <a:gdLst/>
                <a:ahLst/>
                <a:cxnLst/>
                <a:rect l="l" t="t" r="r" b="b"/>
                <a:pathLst>
                  <a:path w="4471" h="3408" extrusionOk="0">
                    <a:moveTo>
                      <a:pt x="2138" y="1"/>
                    </a:moveTo>
                    <a:cubicBezTo>
                      <a:pt x="1075" y="1190"/>
                      <a:pt x="332" y="1956"/>
                      <a:pt x="92" y="2207"/>
                    </a:cubicBezTo>
                    <a:lnTo>
                      <a:pt x="0" y="2299"/>
                    </a:lnTo>
                    <a:lnTo>
                      <a:pt x="915" y="3339"/>
                    </a:lnTo>
                    <a:cubicBezTo>
                      <a:pt x="1692" y="3362"/>
                      <a:pt x="2767" y="3385"/>
                      <a:pt x="4047" y="3408"/>
                    </a:cubicBezTo>
                    <a:cubicBezTo>
                      <a:pt x="4184" y="2184"/>
                      <a:pt x="4333" y="1053"/>
                      <a:pt x="4470" y="81"/>
                    </a:cubicBezTo>
                    <a:cubicBezTo>
                      <a:pt x="3510" y="58"/>
                      <a:pt x="2721" y="24"/>
                      <a:pt x="213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4286590" y="3226722"/>
                <a:ext cx="113403" cy="117363"/>
              </a:xfrm>
              <a:custGeom>
                <a:avLst/>
                <a:gdLst/>
                <a:ahLst/>
                <a:cxnLst/>
                <a:rect l="l" t="t" r="r" b="b"/>
                <a:pathLst>
                  <a:path w="3293" h="3408" extrusionOk="0">
                    <a:moveTo>
                      <a:pt x="412" y="1"/>
                    </a:moveTo>
                    <a:cubicBezTo>
                      <a:pt x="286" y="973"/>
                      <a:pt x="149" y="2104"/>
                      <a:pt x="1" y="3339"/>
                    </a:cubicBezTo>
                    <a:lnTo>
                      <a:pt x="3156" y="3408"/>
                    </a:lnTo>
                    <a:cubicBezTo>
                      <a:pt x="3179" y="3076"/>
                      <a:pt x="3190" y="2733"/>
                      <a:pt x="3201" y="2413"/>
                    </a:cubicBezTo>
                    <a:cubicBezTo>
                      <a:pt x="3236" y="1556"/>
                      <a:pt x="3270" y="767"/>
                      <a:pt x="3293" y="81"/>
                    </a:cubicBezTo>
                    <a:cubicBezTo>
                      <a:pt x="2230" y="58"/>
                      <a:pt x="1258" y="24"/>
                      <a:pt x="41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4521254" y="3864937"/>
                <a:ext cx="4339" cy="122460"/>
              </a:xfrm>
              <a:custGeom>
                <a:avLst/>
                <a:gdLst/>
                <a:ahLst/>
                <a:cxnLst/>
                <a:rect l="l" t="t" r="r" b="b"/>
                <a:pathLst>
                  <a:path w="126" h="3556" extrusionOk="0">
                    <a:moveTo>
                      <a:pt x="23" y="0"/>
                    </a:moveTo>
                    <a:cubicBezTo>
                      <a:pt x="11" y="1224"/>
                      <a:pt x="0" y="2413"/>
                      <a:pt x="0" y="3556"/>
                    </a:cubicBezTo>
                    <a:lnTo>
                      <a:pt x="91" y="3556"/>
                    </a:lnTo>
                    <a:cubicBezTo>
                      <a:pt x="103" y="2424"/>
                      <a:pt x="103" y="1224"/>
                      <a:pt x="1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4531482" y="3463349"/>
                <a:ext cx="3582" cy="20904"/>
              </a:xfrm>
              <a:custGeom>
                <a:avLst/>
                <a:gdLst/>
                <a:ahLst/>
                <a:cxnLst/>
                <a:rect l="l" t="t" r="r" b="b"/>
                <a:pathLst>
                  <a:path w="104" h="607" extrusionOk="0">
                    <a:moveTo>
                      <a:pt x="103" y="1"/>
                    </a:moveTo>
                    <a:cubicBezTo>
                      <a:pt x="80" y="12"/>
                      <a:pt x="46" y="24"/>
                      <a:pt x="23" y="35"/>
                    </a:cubicBezTo>
                    <a:cubicBezTo>
                      <a:pt x="23" y="218"/>
                      <a:pt x="12" y="412"/>
                      <a:pt x="0" y="607"/>
                    </a:cubicBezTo>
                    <a:lnTo>
                      <a:pt x="80" y="607"/>
                    </a:lnTo>
                    <a:cubicBezTo>
                      <a:pt x="80" y="401"/>
                      <a:pt x="103" y="195"/>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4527522" y="3487387"/>
                <a:ext cx="6750" cy="122460"/>
              </a:xfrm>
              <a:custGeom>
                <a:avLst/>
                <a:gdLst/>
                <a:ahLst/>
                <a:cxnLst/>
                <a:rect l="l" t="t" r="r" b="b"/>
                <a:pathLst>
                  <a:path w="196" h="3556" extrusionOk="0">
                    <a:moveTo>
                      <a:pt x="115" y="0"/>
                    </a:moveTo>
                    <a:cubicBezTo>
                      <a:pt x="70" y="1132"/>
                      <a:pt x="35" y="2321"/>
                      <a:pt x="1" y="3555"/>
                    </a:cubicBezTo>
                    <a:lnTo>
                      <a:pt x="92" y="3555"/>
                    </a:lnTo>
                    <a:cubicBezTo>
                      <a:pt x="127" y="2321"/>
                      <a:pt x="161" y="1132"/>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4524388" y="3613364"/>
                <a:ext cx="6336" cy="122460"/>
              </a:xfrm>
              <a:custGeom>
                <a:avLst/>
                <a:gdLst/>
                <a:ahLst/>
                <a:cxnLst/>
                <a:rect l="l" t="t" r="r" b="b"/>
                <a:pathLst>
                  <a:path w="184" h="3556" extrusionOk="0">
                    <a:moveTo>
                      <a:pt x="81" y="0"/>
                    </a:moveTo>
                    <a:cubicBezTo>
                      <a:pt x="46" y="1144"/>
                      <a:pt x="23" y="2332"/>
                      <a:pt x="0" y="3556"/>
                    </a:cubicBezTo>
                    <a:lnTo>
                      <a:pt x="103" y="3556"/>
                    </a:lnTo>
                    <a:cubicBezTo>
                      <a:pt x="126" y="2332"/>
                      <a:pt x="149" y="114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4542881" y="3134599"/>
                <a:ext cx="6336" cy="96115"/>
              </a:xfrm>
              <a:custGeom>
                <a:avLst/>
                <a:gdLst/>
                <a:ahLst/>
                <a:cxnLst/>
                <a:rect l="l" t="t" r="r" b="b"/>
                <a:pathLst>
                  <a:path w="184" h="2791" extrusionOk="0">
                    <a:moveTo>
                      <a:pt x="184" y="1"/>
                    </a:moveTo>
                    <a:cubicBezTo>
                      <a:pt x="184" y="1"/>
                      <a:pt x="184" y="35"/>
                      <a:pt x="172" y="92"/>
                    </a:cubicBezTo>
                    <a:cubicBezTo>
                      <a:pt x="161" y="161"/>
                      <a:pt x="161" y="264"/>
                      <a:pt x="149" y="390"/>
                    </a:cubicBezTo>
                    <a:cubicBezTo>
                      <a:pt x="138" y="653"/>
                      <a:pt x="115" y="1030"/>
                      <a:pt x="81" y="1521"/>
                    </a:cubicBezTo>
                    <a:cubicBezTo>
                      <a:pt x="58" y="1887"/>
                      <a:pt x="35" y="2310"/>
                      <a:pt x="1" y="2790"/>
                    </a:cubicBezTo>
                    <a:lnTo>
                      <a:pt x="58" y="2790"/>
                    </a:lnTo>
                    <a:cubicBezTo>
                      <a:pt x="81" y="2310"/>
                      <a:pt x="104" y="1887"/>
                      <a:pt x="115" y="1521"/>
                    </a:cubicBezTo>
                    <a:cubicBezTo>
                      <a:pt x="138" y="1030"/>
                      <a:pt x="161" y="641"/>
                      <a:pt x="172" y="378"/>
                    </a:cubicBezTo>
                    <a:cubicBezTo>
                      <a:pt x="172" y="252"/>
                      <a:pt x="184" y="161"/>
                      <a:pt x="184" y="92"/>
                    </a:cubicBezTo>
                    <a:cubicBezTo>
                      <a:pt x="184" y="35"/>
                      <a:pt x="184" y="1"/>
                      <a:pt x="1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4536992" y="3233438"/>
                <a:ext cx="7886" cy="114608"/>
              </a:xfrm>
              <a:custGeom>
                <a:avLst/>
                <a:gdLst/>
                <a:ahLst/>
                <a:cxnLst/>
                <a:rect l="l" t="t" r="r" b="b"/>
                <a:pathLst>
                  <a:path w="229" h="3328" extrusionOk="0">
                    <a:moveTo>
                      <a:pt x="172" y="0"/>
                    </a:moveTo>
                    <a:cubicBezTo>
                      <a:pt x="126" y="789"/>
                      <a:pt x="80" y="1727"/>
                      <a:pt x="35" y="2778"/>
                    </a:cubicBezTo>
                    <a:cubicBezTo>
                      <a:pt x="23" y="2961"/>
                      <a:pt x="23" y="3144"/>
                      <a:pt x="0" y="3327"/>
                    </a:cubicBezTo>
                    <a:lnTo>
                      <a:pt x="80" y="3327"/>
                    </a:lnTo>
                    <a:cubicBezTo>
                      <a:pt x="80" y="3144"/>
                      <a:pt x="92" y="2961"/>
                      <a:pt x="92" y="2790"/>
                    </a:cubicBezTo>
                    <a:cubicBezTo>
                      <a:pt x="149" y="1727"/>
                      <a:pt x="183" y="7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4522425" y="3738961"/>
                <a:ext cx="5131" cy="122839"/>
              </a:xfrm>
              <a:custGeom>
                <a:avLst/>
                <a:gdLst/>
                <a:ahLst/>
                <a:cxnLst/>
                <a:rect l="l" t="t" r="r" b="b"/>
                <a:pathLst>
                  <a:path w="149" h="3567" extrusionOk="0">
                    <a:moveTo>
                      <a:pt x="57" y="0"/>
                    </a:moveTo>
                    <a:cubicBezTo>
                      <a:pt x="46" y="606"/>
                      <a:pt x="35" y="1212"/>
                      <a:pt x="23" y="1818"/>
                    </a:cubicBezTo>
                    <a:cubicBezTo>
                      <a:pt x="12" y="2412"/>
                      <a:pt x="0" y="2995"/>
                      <a:pt x="0" y="3567"/>
                    </a:cubicBezTo>
                    <a:lnTo>
                      <a:pt x="92" y="3567"/>
                    </a:lnTo>
                    <a:cubicBezTo>
                      <a:pt x="92" y="2995"/>
                      <a:pt x="103" y="2412"/>
                      <a:pt x="115" y="1818"/>
                    </a:cubicBezTo>
                    <a:cubicBezTo>
                      <a:pt x="126" y="1212"/>
                      <a:pt x="138" y="606"/>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4532274" y="3351149"/>
                <a:ext cx="7094" cy="110269"/>
              </a:xfrm>
              <a:custGeom>
                <a:avLst/>
                <a:gdLst/>
                <a:ahLst/>
                <a:cxnLst/>
                <a:rect l="l" t="t" r="r" b="b"/>
                <a:pathLst>
                  <a:path w="206" h="3202" extrusionOk="0">
                    <a:moveTo>
                      <a:pt x="137" y="1"/>
                    </a:moveTo>
                    <a:cubicBezTo>
                      <a:pt x="92" y="984"/>
                      <a:pt x="46" y="2058"/>
                      <a:pt x="0" y="3202"/>
                    </a:cubicBezTo>
                    <a:lnTo>
                      <a:pt x="80" y="3190"/>
                    </a:lnTo>
                    <a:cubicBezTo>
                      <a:pt x="126" y="2047"/>
                      <a:pt x="172" y="984"/>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4521254" y="3990535"/>
                <a:ext cx="3168" cy="122873"/>
              </a:xfrm>
              <a:custGeom>
                <a:avLst/>
                <a:gdLst/>
                <a:ahLst/>
                <a:cxnLst/>
                <a:rect l="l" t="t" r="r" b="b"/>
                <a:pathLst>
                  <a:path w="92" h="3568" extrusionOk="0">
                    <a:moveTo>
                      <a:pt x="0" y="0"/>
                    </a:moveTo>
                    <a:lnTo>
                      <a:pt x="0" y="3567"/>
                    </a:lnTo>
                    <a:lnTo>
                      <a:pt x="80" y="3567"/>
                    </a:lnTo>
                    <a:cubicBezTo>
                      <a:pt x="80" y="2447"/>
                      <a:pt x="91" y="1246"/>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4521254" y="4116511"/>
                <a:ext cx="3547" cy="122873"/>
              </a:xfrm>
              <a:custGeom>
                <a:avLst/>
                <a:gdLst/>
                <a:ahLst/>
                <a:cxnLst/>
                <a:rect l="l" t="t" r="r" b="b"/>
                <a:pathLst>
                  <a:path w="103" h="3568" extrusionOk="0">
                    <a:moveTo>
                      <a:pt x="0" y="0"/>
                    </a:moveTo>
                    <a:cubicBezTo>
                      <a:pt x="0" y="1281"/>
                      <a:pt x="23" y="2470"/>
                      <a:pt x="34" y="3567"/>
                    </a:cubicBezTo>
                    <a:lnTo>
                      <a:pt x="103" y="3567"/>
                    </a:lnTo>
                    <a:cubicBezTo>
                      <a:pt x="91" y="2481"/>
                      <a:pt x="91" y="1281"/>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4522425" y="4242487"/>
                <a:ext cx="4374" cy="123252"/>
              </a:xfrm>
              <a:custGeom>
                <a:avLst/>
                <a:gdLst/>
                <a:ahLst/>
                <a:cxnLst/>
                <a:rect l="l" t="t" r="r" b="b"/>
                <a:pathLst>
                  <a:path w="127" h="3579" extrusionOk="0">
                    <a:moveTo>
                      <a:pt x="0" y="1"/>
                    </a:moveTo>
                    <a:cubicBezTo>
                      <a:pt x="0" y="309"/>
                      <a:pt x="12" y="618"/>
                      <a:pt x="12" y="915"/>
                    </a:cubicBezTo>
                    <a:cubicBezTo>
                      <a:pt x="35" y="1921"/>
                      <a:pt x="46" y="2813"/>
                      <a:pt x="69" y="3579"/>
                    </a:cubicBezTo>
                    <a:lnTo>
                      <a:pt x="126" y="3579"/>
                    </a:lnTo>
                    <a:cubicBezTo>
                      <a:pt x="103" y="2813"/>
                      <a:pt x="92" y="1921"/>
                      <a:pt x="80" y="915"/>
                    </a:cubicBezTo>
                    <a:cubicBezTo>
                      <a:pt x="80" y="618"/>
                      <a:pt x="80" y="32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4653911" y="3627139"/>
                <a:ext cx="5166" cy="112611"/>
              </a:xfrm>
              <a:custGeom>
                <a:avLst/>
                <a:gdLst/>
                <a:ahLst/>
                <a:cxnLst/>
                <a:rect l="l" t="t" r="r" b="b"/>
                <a:pathLst>
                  <a:path w="150" h="3270" extrusionOk="0">
                    <a:moveTo>
                      <a:pt x="58" y="0"/>
                    </a:moveTo>
                    <a:cubicBezTo>
                      <a:pt x="35" y="1052"/>
                      <a:pt x="23" y="2150"/>
                      <a:pt x="1" y="3270"/>
                    </a:cubicBezTo>
                    <a:lnTo>
                      <a:pt x="104" y="3270"/>
                    </a:lnTo>
                    <a:cubicBezTo>
                      <a:pt x="126" y="2207"/>
                      <a:pt x="138" y="1178"/>
                      <a:pt x="149" y="183"/>
                    </a:cubicBezTo>
                    <a:cubicBezTo>
                      <a:pt x="115" y="126"/>
                      <a:pt x="81" y="69"/>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4652327" y="3742095"/>
                <a:ext cx="5166" cy="123252"/>
              </a:xfrm>
              <a:custGeom>
                <a:avLst/>
                <a:gdLst/>
                <a:ahLst/>
                <a:cxnLst/>
                <a:rect l="l" t="t" r="r" b="b"/>
                <a:pathLst>
                  <a:path w="150" h="3579" extrusionOk="0">
                    <a:moveTo>
                      <a:pt x="47" y="1"/>
                    </a:moveTo>
                    <a:cubicBezTo>
                      <a:pt x="35" y="744"/>
                      <a:pt x="24" y="1498"/>
                      <a:pt x="12" y="2276"/>
                    </a:cubicBezTo>
                    <a:cubicBezTo>
                      <a:pt x="12" y="2710"/>
                      <a:pt x="1" y="3144"/>
                      <a:pt x="1" y="3579"/>
                    </a:cubicBezTo>
                    <a:lnTo>
                      <a:pt x="92" y="3579"/>
                    </a:lnTo>
                    <a:cubicBezTo>
                      <a:pt x="92" y="3156"/>
                      <a:pt x="104" y="2710"/>
                      <a:pt x="115" y="2276"/>
                    </a:cubicBezTo>
                    <a:cubicBezTo>
                      <a:pt x="127" y="1510"/>
                      <a:pt x="138" y="755"/>
                      <a:pt x="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4657080" y="3237777"/>
                <a:ext cx="3168" cy="113781"/>
              </a:xfrm>
              <a:custGeom>
                <a:avLst/>
                <a:gdLst/>
                <a:ahLst/>
                <a:cxnLst/>
                <a:rect l="l" t="t" r="r" b="b"/>
                <a:pathLst>
                  <a:path w="92" h="3304" extrusionOk="0">
                    <a:moveTo>
                      <a:pt x="34" y="0"/>
                    </a:moveTo>
                    <a:cubicBezTo>
                      <a:pt x="34" y="103"/>
                      <a:pt x="23" y="206"/>
                      <a:pt x="0" y="309"/>
                    </a:cubicBezTo>
                    <a:lnTo>
                      <a:pt x="0" y="926"/>
                    </a:lnTo>
                    <a:cubicBezTo>
                      <a:pt x="12" y="1623"/>
                      <a:pt x="23" y="2412"/>
                      <a:pt x="23" y="3293"/>
                    </a:cubicBezTo>
                    <a:lnTo>
                      <a:pt x="23" y="3304"/>
                    </a:lnTo>
                    <a:lnTo>
                      <a:pt x="92" y="3304"/>
                    </a:lnTo>
                    <a:lnTo>
                      <a:pt x="92" y="3281"/>
                    </a:lnTo>
                    <a:cubicBezTo>
                      <a:pt x="92" y="2412"/>
                      <a:pt x="69" y="1623"/>
                      <a:pt x="57" y="926"/>
                    </a:cubicBezTo>
                    <a:cubicBezTo>
                      <a:pt x="57" y="595"/>
                      <a:pt x="57" y="286"/>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4657837" y="3354283"/>
                <a:ext cx="2411" cy="51243"/>
              </a:xfrm>
              <a:custGeom>
                <a:avLst/>
                <a:gdLst/>
                <a:ahLst/>
                <a:cxnLst/>
                <a:rect l="l" t="t" r="r" b="b"/>
                <a:pathLst>
                  <a:path w="70" h="1488" extrusionOk="0">
                    <a:moveTo>
                      <a:pt x="1" y="1"/>
                    </a:moveTo>
                    <a:cubicBezTo>
                      <a:pt x="1" y="470"/>
                      <a:pt x="1" y="961"/>
                      <a:pt x="1" y="1487"/>
                    </a:cubicBezTo>
                    <a:lnTo>
                      <a:pt x="70" y="1487"/>
                    </a:lnTo>
                    <a:cubicBezTo>
                      <a:pt x="70" y="973"/>
                      <a:pt x="70" y="470"/>
                      <a:pt x="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4655874" y="3160979"/>
                <a:ext cx="1997" cy="66568"/>
              </a:xfrm>
              <a:custGeom>
                <a:avLst/>
                <a:gdLst/>
                <a:ahLst/>
                <a:cxnLst/>
                <a:rect l="l" t="t" r="r" b="b"/>
                <a:pathLst>
                  <a:path w="58" h="1933" extrusionOk="0">
                    <a:moveTo>
                      <a:pt x="12" y="1"/>
                    </a:moveTo>
                    <a:lnTo>
                      <a:pt x="1" y="12"/>
                    </a:lnTo>
                    <a:lnTo>
                      <a:pt x="1" y="264"/>
                    </a:lnTo>
                    <a:cubicBezTo>
                      <a:pt x="1" y="527"/>
                      <a:pt x="1" y="904"/>
                      <a:pt x="12" y="1384"/>
                    </a:cubicBezTo>
                    <a:lnTo>
                      <a:pt x="12" y="1658"/>
                    </a:lnTo>
                    <a:cubicBezTo>
                      <a:pt x="35" y="1750"/>
                      <a:pt x="47" y="1841"/>
                      <a:pt x="58" y="1933"/>
                    </a:cubicBezTo>
                    <a:cubicBezTo>
                      <a:pt x="58" y="1739"/>
                      <a:pt x="47" y="1556"/>
                      <a:pt x="47" y="1384"/>
                    </a:cubicBezTo>
                    <a:cubicBezTo>
                      <a:pt x="35" y="904"/>
                      <a:pt x="24" y="527"/>
                      <a:pt x="24" y="264"/>
                    </a:cubicBezTo>
                    <a:cubicBezTo>
                      <a:pt x="24" y="149"/>
                      <a:pt x="24" y="69"/>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4650364" y="3868071"/>
                <a:ext cx="5544" cy="123286"/>
              </a:xfrm>
              <a:custGeom>
                <a:avLst/>
                <a:gdLst/>
                <a:ahLst/>
                <a:cxnLst/>
                <a:rect l="l" t="t" r="r" b="b"/>
                <a:pathLst>
                  <a:path w="161" h="3580" extrusionOk="0">
                    <a:moveTo>
                      <a:pt x="58" y="1"/>
                    </a:moveTo>
                    <a:cubicBezTo>
                      <a:pt x="35" y="1224"/>
                      <a:pt x="24" y="2424"/>
                      <a:pt x="1" y="3579"/>
                    </a:cubicBezTo>
                    <a:lnTo>
                      <a:pt x="104" y="3579"/>
                    </a:lnTo>
                    <a:cubicBezTo>
                      <a:pt x="115" y="2424"/>
                      <a:pt x="126" y="1224"/>
                      <a:pt x="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4648401" y="4119645"/>
                <a:ext cx="3582" cy="123286"/>
              </a:xfrm>
              <a:custGeom>
                <a:avLst/>
                <a:gdLst/>
                <a:ahLst/>
                <a:cxnLst/>
                <a:rect l="l" t="t" r="r" b="b"/>
                <a:pathLst>
                  <a:path w="104" h="3580" extrusionOk="0">
                    <a:moveTo>
                      <a:pt x="12" y="1"/>
                    </a:moveTo>
                    <a:cubicBezTo>
                      <a:pt x="12" y="1281"/>
                      <a:pt x="1" y="2482"/>
                      <a:pt x="12" y="3579"/>
                    </a:cubicBezTo>
                    <a:lnTo>
                      <a:pt x="92" y="3579"/>
                    </a:lnTo>
                    <a:cubicBezTo>
                      <a:pt x="81" y="2482"/>
                      <a:pt x="92" y="128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4648814" y="4245242"/>
                <a:ext cx="3168" cy="124457"/>
              </a:xfrm>
              <a:custGeom>
                <a:avLst/>
                <a:gdLst/>
                <a:ahLst/>
                <a:cxnLst/>
                <a:rect l="l" t="t" r="r" b="b"/>
                <a:pathLst>
                  <a:path w="92" h="3614" extrusionOk="0">
                    <a:moveTo>
                      <a:pt x="0" y="1"/>
                    </a:moveTo>
                    <a:cubicBezTo>
                      <a:pt x="0" y="447"/>
                      <a:pt x="0" y="881"/>
                      <a:pt x="11" y="1293"/>
                    </a:cubicBezTo>
                    <a:cubicBezTo>
                      <a:pt x="11" y="2150"/>
                      <a:pt x="23" y="2927"/>
                      <a:pt x="34" y="3613"/>
                    </a:cubicBezTo>
                    <a:lnTo>
                      <a:pt x="91" y="3613"/>
                    </a:lnTo>
                    <a:cubicBezTo>
                      <a:pt x="91" y="2927"/>
                      <a:pt x="69" y="2150"/>
                      <a:pt x="69" y="1293"/>
                    </a:cubicBezTo>
                    <a:cubicBezTo>
                      <a:pt x="69" y="881"/>
                      <a:pt x="69" y="447"/>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4649193" y="3993668"/>
                <a:ext cx="4374" cy="123665"/>
              </a:xfrm>
              <a:custGeom>
                <a:avLst/>
                <a:gdLst/>
                <a:ahLst/>
                <a:cxnLst/>
                <a:rect l="l" t="t" r="r" b="b"/>
                <a:pathLst>
                  <a:path w="127" h="3591" extrusionOk="0">
                    <a:moveTo>
                      <a:pt x="35" y="1"/>
                    </a:moveTo>
                    <a:cubicBezTo>
                      <a:pt x="23" y="847"/>
                      <a:pt x="12" y="1670"/>
                      <a:pt x="0" y="2470"/>
                    </a:cubicBezTo>
                    <a:cubicBezTo>
                      <a:pt x="0" y="2847"/>
                      <a:pt x="0" y="3225"/>
                      <a:pt x="0" y="3590"/>
                    </a:cubicBezTo>
                    <a:lnTo>
                      <a:pt x="80" y="3590"/>
                    </a:lnTo>
                    <a:cubicBezTo>
                      <a:pt x="80" y="3225"/>
                      <a:pt x="80" y="2847"/>
                      <a:pt x="92" y="2470"/>
                    </a:cubicBezTo>
                    <a:cubicBezTo>
                      <a:pt x="103" y="1670"/>
                      <a:pt x="115" y="847"/>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4370826" y="3861011"/>
                <a:ext cx="7542" cy="122460"/>
              </a:xfrm>
              <a:custGeom>
                <a:avLst/>
                <a:gdLst/>
                <a:ahLst/>
                <a:cxnLst/>
                <a:rect l="l" t="t" r="r" b="b"/>
                <a:pathLst>
                  <a:path w="219" h="3556" extrusionOk="0">
                    <a:moveTo>
                      <a:pt x="138" y="0"/>
                    </a:moveTo>
                    <a:cubicBezTo>
                      <a:pt x="92" y="1223"/>
                      <a:pt x="47" y="2412"/>
                      <a:pt x="1" y="3555"/>
                    </a:cubicBezTo>
                    <a:lnTo>
                      <a:pt x="92" y="3555"/>
                    </a:lnTo>
                    <a:cubicBezTo>
                      <a:pt x="127" y="2412"/>
                      <a:pt x="172" y="1223"/>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4395243" y="3229891"/>
                <a:ext cx="6336" cy="114195"/>
              </a:xfrm>
              <a:custGeom>
                <a:avLst/>
                <a:gdLst/>
                <a:ahLst/>
                <a:cxnLst/>
                <a:rect l="l" t="t" r="r" b="b"/>
                <a:pathLst>
                  <a:path w="184" h="3316" extrusionOk="0">
                    <a:moveTo>
                      <a:pt x="138" y="0"/>
                    </a:moveTo>
                    <a:cubicBezTo>
                      <a:pt x="104" y="686"/>
                      <a:pt x="69" y="1464"/>
                      <a:pt x="35" y="2321"/>
                    </a:cubicBezTo>
                    <a:cubicBezTo>
                      <a:pt x="24" y="2641"/>
                      <a:pt x="12" y="2984"/>
                      <a:pt x="1" y="3316"/>
                    </a:cubicBezTo>
                    <a:lnTo>
                      <a:pt x="69" y="3316"/>
                    </a:lnTo>
                    <a:cubicBezTo>
                      <a:pt x="81" y="2984"/>
                      <a:pt x="92" y="2641"/>
                      <a:pt x="104" y="2333"/>
                    </a:cubicBezTo>
                    <a:cubicBezTo>
                      <a:pt x="138" y="1475"/>
                      <a:pt x="161" y="686"/>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4380297" y="3609403"/>
                <a:ext cx="7507" cy="122494"/>
              </a:xfrm>
              <a:custGeom>
                <a:avLst/>
                <a:gdLst/>
                <a:ahLst/>
                <a:cxnLst/>
                <a:rect l="l" t="t" r="r" b="b"/>
                <a:pathLst>
                  <a:path w="218" h="3557" extrusionOk="0">
                    <a:moveTo>
                      <a:pt x="138" y="1"/>
                    </a:moveTo>
                    <a:cubicBezTo>
                      <a:pt x="92" y="1144"/>
                      <a:pt x="46" y="2333"/>
                      <a:pt x="0" y="3556"/>
                    </a:cubicBezTo>
                    <a:lnTo>
                      <a:pt x="92" y="3556"/>
                    </a:lnTo>
                    <a:cubicBezTo>
                      <a:pt x="138" y="2345"/>
                      <a:pt x="172" y="1144"/>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4385015" y="3483840"/>
                <a:ext cx="7507" cy="122460"/>
              </a:xfrm>
              <a:custGeom>
                <a:avLst/>
                <a:gdLst/>
                <a:ahLst/>
                <a:cxnLst/>
                <a:rect l="l" t="t" r="r" b="b"/>
                <a:pathLst>
                  <a:path w="218" h="3556" extrusionOk="0">
                    <a:moveTo>
                      <a:pt x="149" y="0"/>
                    </a:moveTo>
                    <a:cubicBezTo>
                      <a:pt x="103" y="1120"/>
                      <a:pt x="58" y="2309"/>
                      <a:pt x="1" y="3556"/>
                    </a:cubicBezTo>
                    <a:lnTo>
                      <a:pt x="81" y="3556"/>
                    </a:lnTo>
                    <a:cubicBezTo>
                      <a:pt x="126" y="2309"/>
                      <a:pt x="172" y="112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4399961" y="3125163"/>
                <a:ext cx="5166" cy="101591"/>
              </a:xfrm>
              <a:custGeom>
                <a:avLst/>
                <a:gdLst/>
                <a:ahLst/>
                <a:cxnLst/>
                <a:rect l="l" t="t" r="r" b="b"/>
                <a:pathLst>
                  <a:path w="150" h="2950" extrusionOk="0">
                    <a:moveTo>
                      <a:pt x="138" y="1"/>
                    </a:moveTo>
                    <a:cubicBezTo>
                      <a:pt x="138" y="46"/>
                      <a:pt x="138" y="103"/>
                      <a:pt x="127" y="161"/>
                    </a:cubicBezTo>
                    <a:cubicBezTo>
                      <a:pt x="115" y="412"/>
                      <a:pt x="92" y="789"/>
                      <a:pt x="70" y="1269"/>
                    </a:cubicBezTo>
                    <a:cubicBezTo>
                      <a:pt x="58" y="1738"/>
                      <a:pt x="35" y="2298"/>
                      <a:pt x="1" y="2950"/>
                    </a:cubicBezTo>
                    <a:lnTo>
                      <a:pt x="58" y="2950"/>
                    </a:lnTo>
                    <a:cubicBezTo>
                      <a:pt x="70" y="2298"/>
                      <a:pt x="92" y="1738"/>
                      <a:pt x="115" y="1269"/>
                    </a:cubicBezTo>
                    <a:cubicBezTo>
                      <a:pt x="127" y="801"/>
                      <a:pt x="138" y="412"/>
                      <a:pt x="150" y="149"/>
                    </a:cubicBezTo>
                    <a:lnTo>
                      <a:pt x="1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4390146" y="3347223"/>
                <a:ext cx="7507" cy="133101"/>
              </a:xfrm>
              <a:custGeom>
                <a:avLst/>
                <a:gdLst/>
                <a:ahLst/>
                <a:cxnLst/>
                <a:rect l="l" t="t" r="r" b="b"/>
                <a:pathLst>
                  <a:path w="218" h="3865" extrusionOk="0">
                    <a:moveTo>
                      <a:pt x="217" y="0"/>
                    </a:moveTo>
                    <a:lnTo>
                      <a:pt x="149" y="12"/>
                    </a:lnTo>
                    <a:cubicBezTo>
                      <a:pt x="103" y="1178"/>
                      <a:pt x="57" y="2481"/>
                      <a:pt x="0" y="3864"/>
                    </a:cubicBezTo>
                    <a:lnTo>
                      <a:pt x="80" y="3864"/>
                    </a:lnTo>
                    <a:cubicBezTo>
                      <a:pt x="126" y="2470"/>
                      <a:pt x="172" y="1178"/>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4375579" y="3735414"/>
                <a:ext cx="7886" cy="122460"/>
              </a:xfrm>
              <a:custGeom>
                <a:avLst/>
                <a:gdLst/>
                <a:ahLst/>
                <a:cxnLst/>
                <a:rect l="l" t="t" r="r" b="b"/>
                <a:pathLst>
                  <a:path w="229" h="3556" extrusionOk="0">
                    <a:moveTo>
                      <a:pt x="137" y="0"/>
                    </a:moveTo>
                    <a:cubicBezTo>
                      <a:pt x="114" y="389"/>
                      <a:pt x="103" y="778"/>
                      <a:pt x="92" y="1178"/>
                    </a:cubicBezTo>
                    <a:cubicBezTo>
                      <a:pt x="57" y="1978"/>
                      <a:pt x="34" y="2778"/>
                      <a:pt x="0" y="3556"/>
                    </a:cubicBezTo>
                    <a:lnTo>
                      <a:pt x="92" y="3556"/>
                    </a:lnTo>
                    <a:cubicBezTo>
                      <a:pt x="114" y="2778"/>
                      <a:pt x="149" y="1978"/>
                      <a:pt x="183" y="1178"/>
                    </a:cubicBezTo>
                    <a:cubicBezTo>
                      <a:pt x="195" y="778"/>
                      <a:pt x="206" y="3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4357464" y="4238182"/>
                <a:ext cx="6336" cy="123252"/>
              </a:xfrm>
              <a:custGeom>
                <a:avLst/>
                <a:gdLst/>
                <a:ahLst/>
                <a:cxnLst/>
                <a:rect l="l" t="t" r="r" b="b"/>
                <a:pathLst>
                  <a:path w="184" h="3579" extrusionOk="0">
                    <a:moveTo>
                      <a:pt x="126" y="0"/>
                    </a:moveTo>
                    <a:lnTo>
                      <a:pt x="126" y="103"/>
                    </a:lnTo>
                    <a:cubicBezTo>
                      <a:pt x="69" y="1486"/>
                      <a:pt x="35" y="2675"/>
                      <a:pt x="0" y="3578"/>
                    </a:cubicBezTo>
                    <a:lnTo>
                      <a:pt x="46" y="3578"/>
                    </a:lnTo>
                    <a:cubicBezTo>
                      <a:pt x="80" y="2664"/>
                      <a:pt x="126" y="1486"/>
                      <a:pt x="183" y="103"/>
                    </a:cubicBezTo>
                    <a:cubicBezTo>
                      <a:pt x="183" y="69"/>
                      <a:pt x="183" y="3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4361803" y="4112171"/>
                <a:ext cx="7094" cy="122873"/>
              </a:xfrm>
              <a:custGeom>
                <a:avLst/>
                <a:gdLst/>
                <a:ahLst/>
                <a:cxnLst/>
                <a:rect l="l" t="t" r="r" b="b"/>
                <a:pathLst>
                  <a:path w="206" h="3568" extrusionOk="0">
                    <a:moveTo>
                      <a:pt x="126" y="1"/>
                    </a:moveTo>
                    <a:cubicBezTo>
                      <a:pt x="80" y="1293"/>
                      <a:pt x="34" y="2493"/>
                      <a:pt x="0" y="3568"/>
                    </a:cubicBezTo>
                    <a:lnTo>
                      <a:pt x="69" y="3568"/>
                    </a:lnTo>
                    <a:cubicBezTo>
                      <a:pt x="103" y="2493"/>
                      <a:pt x="149" y="1304"/>
                      <a:pt x="206" y="12"/>
                    </a:cubicBezTo>
                    <a:lnTo>
                      <a:pt x="12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4366521" y="3986574"/>
                <a:ext cx="7507" cy="122494"/>
              </a:xfrm>
              <a:custGeom>
                <a:avLst/>
                <a:gdLst/>
                <a:ahLst/>
                <a:cxnLst/>
                <a:rect l="l" t="t" r="r" b="b"/>
                <a:pathLst>
                  <a:path w="218" h="3557" extrusionOk="0">
                    <a:moveTo>
                      <a:pt x="126" y="1"/>
                    </a:moveTo>
                    <a:cubicBezTo>
                      <a:pt x="80" y="1247"/>
                      <a:pt x="35" y="2436"/>
                      <a:pt x="0" y="3556"/>
                    </a:cubicBezTo>
                    <a:lnTo>
                      <a:pt x="69" y="3556"/>
                    </a:lnTo>
                    <a:cubicBezTo>
                      <a:pt x="115" y="2447"/>
                      <a:pt x="160" y="1247"/>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4298023" y="3143278"/>
                <a:ext cx="13396" cy="81135"/>
              </a:xfrm>
              <a:custGeom>
                <a:avLst/>
                <a:gdLst/>
                <a:ahLst/>
                <a:cxnLst/>
                <a:rect l="l" t="t" r="r" b="b"/>
                <a:pathLst>
                  <a:path w="389" h="2356" extrusionOk="0">
                    <a:moveTo>
                      <a:pt x="389" y="0"/>
                    </a:moveTo>
                    <a:lnTo>
                      <a:pt x="343" y="23"/>
                    </a:lnTo>
                    <a:cubicBezTo>
                      <a:pt x="286" y="389"/>
                      <a:pt x="206" y="869"/>
                      <a:pt x="126" y="1441"/>
                    </a:cubicBezTo>
                    <a:cubicBezTo>
                      <a:pt x="103" y="1727"/>
                      <a:pt x="46" y="2035"/>
                      <a:pt x="0" y="2355"/>
                    </a:cubicBezTo>
                    <a:lnTo>
                      <a:pt x="80" y="2355"/>
                    </a:lnTo>
                    <a:cubicBezTo>
                      <a:pt x="126" y="2035"/>
                      <a:pt x="160" y="1727"/>
                      <a:pt x="194" y="1452"/>
                    </a:cubicBezTo>
                    <a:cubicBezTo>
                      <a:pt x="274" y="869"/>
                      <a:pt x="343" y="378"/>
                      <a:pt x="3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4276740" y="3344468"/>
                <a:ext cx="9505" cy="71286"/>
              </a:xfrm>
              <a:custGeom>
                <a:avLst/>
                <a:gdLst/>
                <a:ahLst/>
                <a:cxnLst/>
                <a:rect l="l" t="t" r="r" b="b"/>
                <a:pathLst>
                  <a:path w="276" h="2070" extrusionOk="0">
                    <a:moveTo>
                      <a:pt x="184" y="0"/>
                    </a:moveTo>
                    <a:cubicBezTo>
                      <a:pt x="138" y="355"/>
                      <a:pt x="92" y="709"/>
                      <a:pt x="58" y="1075"/>
                    </a:cubicBezTo>
                    <a:cubicBezTo>
                      <a:pt x="35" y="1223"/>
                      <a:pt x="24" y="1372"/>
                      <a:pt x="1" y="1521"/>
                    </a:cubicBezTo>
                    <a:lnTo>
                      <a:pt x="24" y="1509"/>
                    </a:lnTo>
                    <a:cubicBezTo>
                      <a:pt x="24" y="1509"/>
                      <a:pt x="24" y="1738"/>
                      <a:pt x="46" y="2069"/>
                    </a:cubicBezTo>
                    <a:cubicBezTo>
                      <a:pt x="81" y="1749"/>
                      <a:pt x="115" y="1418"/>
                      <a:pt x="149" y="1086"/>
                    </a:cubicBezTo>
                    <a:cubicBezTo>
                      <a:pt x="195" y="720"/>
                      <a:pt x="229" y="355"/>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4283042" y="3226722"/>
                <a:ext cx="17357" cy="114608"/>
              </a:xfrm>
              <a:custGeom>
                <a:avLst/>
                <a:gdLst/>
                <a:ahLst/>
                <a:cxnLst/>
                <a:rect l="l" t="t" r="r" b="b"/>
                <a:pathLst>
                  <a:path w="504" h="3328" extrusionOk="0">
                    <a:moveTo>
                      <a:pt x="435" y="1"/>
                    </a:moveTo>
                    <a:cubicBezTo>
                      <a:pt x="298" y="973"/>
                      <a:pt x="149" y="2104"/>
                      <a:pt x="1" y="3328"/>
                    </a:cubicBezTo>
                    <a:lnTo>
                      <a:pt x="104" y="3328"/>
                    </a:lnTo>
                    <a:cubicBezTo>
                      <a:pt x="252" y="2104"/>
                      <a:pt x="389" y="973"/>
                      <a:pt x="5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4658629" y="3233817"/>
                <a:ext cx="82340" cy="4752"/>
              </a:xfrm>
              <a:custGeom>
                <a:avLst/>
                <a:gdLst/>
                <a:ahLst/>
                <a:cxnLst/>
                <a:rect l="l" t="t" r="r" b="b"/>
                <a:pathLst>
                  <a:path w="2391" h="138" extrusionOk="0">
                    <a:moveTo>
                      <a:pt x="1" y="1"/>
                    </a:moveTo>
                    <a:cubicBezTo>
                      <a:pt x="1" y="24"/>
                      <a:pt x="1" y="58"/>
                      <a:pt x="1" y="81"/>
                    </a:cubicBezTo>
                    <a:lnTo>
                      <a:pt x="2390" y="138"/>
                    </a:lnTo>
                    <a:cubicBezTo>
                      <a:pt x="2379" y="115"/>
                      <a:pt x="2367" y="92"/>
                      <a:pt x="2367" y="69"/>
                    </a:cubicBezTo>
                    <a:cubicBezTo>
                      <a:pt x="1658" y="46"/>
                      <a:pt x="870" y="2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4217678" y="3222796"/>
                <a:ext cx="372476" cy="11847"/>
              </a:xfrm>
              <a:custGeom>
                <a:avLst/>
                <a:gdLst/>
                <a:ahLst/>
                <a:cxnLst/>
                <a:rect l="l" t="t" r="r" b="b"/>
                <a:pathLst>
                  <a:path w="10816" h="344" extrusionOk="0">
                    <a:moveTo>
                      <a:pt x="35" y="1"/>
                    </a:moveTo>
                    <a:lnTo>
                      <a:pt x="1" y="46"/>
                    </a:lnTo>
                    <a:cubicBezTo>
                      <a:pt x="572" y="58"/>
                      <a:pt x="1373" y="92"/>
                      <a:pt x="2333" y="115"/>
                    </a:cubicBezTo>
                    <a:lnTo>
                      <a:pt x="2402" y="115"/>
                    </a:lnTo>
                    <a:cubicBezTo>
                      <a:pt x="3259" y="149"/>
                      <a:pt x="4231" y="172"/>
                      <a:pt x="5294" y="206"/>
                    </a:cubicBezTo>
                    <a:lnTo>
                      <a:pt x="5340" y="206"/>
                    </a:lnTo>
                    <a:cubicBezTo>
                      <a:pt x="6369" y="229"/>
                      <a:pt x="7466" y="264"/>
                      <a:pt x="8621" y="298"/>
                    </a:cubicBezTo>
                    <a:lnTo>
                      <a:pt x="9444" y="309"/>
                    </a:lnTo>
                    <a:lnTo>
                      <a:pt x="9501" y="309"/>
                    </a:lnTo>
                    <a:lnTo>
                      <a:pt x="10804" y="344"/>
                    </a:lnTo>
                    <a:cubicBezTo>
                      <a:pt x="10804" y="321"/>
                      <a:pt x="10804" y="286"/>
                      <a:pt x="10816" y="252"/>
                    </a:cubicBezTo>
                    <a:lnTo>
                      <a:pt x="9501" y="218"/>
                    </a:lnTo>
                    <a:lnTo>
                      <a:pt x="9455" y="218"/>
                    </a:lnTo>
                    <a:lnTo>
                      <a:pt x="8621" y="195"/>
                    </a:lnTo>
                    <a:cubicBezTo>
                      <a:pt x="7477" y="172"/>
                      <a:pt x="6369" y="138"/>
                      <a:pt x="5351" y="115"/>
                    </a:cubicBezTo>
                    <a:lnTo>
                      <a:pt x="5294" y="115"/>
                    </a:lnTo>
                    <a:cubicBezTo>
                      <a:pt x="4242" y="92"/>
                      <a:pt x="3270" y="69"/>
                      <a:pt x="2413" y="46"/>
                    </a:cubicBezTo>
                    <a:lnTo>
                      <a:pt x="2333" y="46"/>
                    </a:lnTo>
                    <a:cubicBezTo>
                      <a:pt x="1396" y="24"/>
                      <a:pt x="618" y="12"/>
                      <a:pt x="3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175560" y="3339336"/>
                <a:ext cx="407912" cy="12639"/>
              </a:xfrm>
              <a:custGeom>
                <a:avLst/>
                <a:gdLst/>
                <a:ahLst/>
                <a:cxnLst/>
                <a:rect l="l" t="t" r="r" b="b"/>
                <a:pathLst>
                  <a:path w="11845" h="367" extrusionOk="0">
                    <a:moveTo>
                      <a:pt x="1" y="1"/>
                    </a:moveTo>
                    <a:lnTo>
                      <a:pt x="46" y="46"/>
                    </a:lnTo>
                    <a:cubicBezTo>
                      <a:pt x="824" y="69"/>
                      <a:pt x="1876" y="103"/>
                      <a:pt x="3122" y="149"/>
                    </a:cubicBezTo>
                    <a:lnTo>
                      <a:pt x="3213" y="149"/>
                    </a:lnTo>
                    <a:lnTo>
                      <a:pt x="6380" y="229"/>
                    </a:lnTo>
                    <a:lnTo>
                      <a:pt x="6448" y="229"/>
                    </a:lnTo>
                    <a:lnTo>
                      <a:pt x="8289" y="286"/>
                    </a:lnTo>
                    <a:lnTo>
                      <a:pt x="10495" y="344"/>
                    </a:lnTo>
                    <a:lnTo>
                      <a:pt x="10564" y="344"/>
                    </a:lnTo>
                    <a:lnTo>
                      <a:pt x="11604" y="366"/>
                    </a:lnTo>
                    <a:cubicBezTo>
                      <a:pt x="11684" y="332"/>
                      <a:pt x="11764" y="309"/>
                      <a:pt x="11844" y="286"/>
                    </a:cubicBezTo>
                    <a:lnTo>
                      <a:pt x="10575" y="252"/>
                    </a:lnTo>
                    <a:lnTo>
                      <a:pt x="10495" y="252"/>
                    </a:lnTo>
                    <a:lnTo>
                      <a:pt x="8289" y="195"/>
                    </a:lnTo>
                    <a:lnTo>
                      <a:pt x="6448" y="149"/>
                    </a:lnTo>
                    <a:lnTo>
                      <a:pt x="6380" y="149"/>
                    </a:lnTo>
                    <a:lnTo>
                      <a:pt x="3225" y="69"/>
                    </a:lnTo>
                    <a:lnTo>
                      <a:pt x="3133" y="69"/>
                    </a:lnTo>
                    <a:cubicBezTo>
                      <a:pt x="1864" y="35"/>
                      <a:pt x="789" y="12"/>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596812" y="3350357"/>
                <a:ext cx="6750" cy="2411"/>
              </a:xfrm>
              <a:custGeom>
                <a:avLst/>
                <a:gdLst/>
                <a:ahLst/>
                <a:cxnLst/>
                <a:rect l="l" t="t" r="r" b="b"/>
                <a:pathLst>
                  <a:path w="196" h="70" extrusionOk="0">
                    <a:moveTo>
                      <a:pt x="1" y="1"/>
                    </a:moveTo>
                    <a:lnTo>
                      <a:pt x="1" y="1"/>
                    </a:lnTo>
                    <a:cubicBezTo>
                      <a:pt x="24" y="24"/>
                      <a:pt x="47" y="46"/>
                      <a:pt x="58" y="69"/>
                    </a:cubicBezTo>
                    <a:lnTo>
                      <a:pt x="195" y="69"/>
                    </a:lnTo>
                    <a:cubicBezTo>
                      <a:pt x="127" y="58"/>
                      <a:pt x="58" y="3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4609830" y="3350357"/>
                <a:ext cx="151215" cy="5958"/>
              </a:xfrm>
              <a:custGeom>
                <a:avLst/>
                <a:gdLst/>
                <a:ahLst/>
                <a:cxnLst/>
                <a:rect l="l" t="t" r="r" b="b"/>
                <a:pathLst>
                  <a:path w="4391" h="173" extrusionOk="0">
                    <a:moveTo>
                      <a:pt x="240" y="1"/>
                    </a:moveTo>
                    <a:cubicBezTo>
                      <a:pt x="195" y="24"/>
                      <a:pt x="137" y="46"/>
                      <a:pt x="80" y="58"/>
                    </a:cubicBezTo>
                    <a:cubicBezTo>
                      <a:pt x="57" y="69"/>
                      <a:pt x="35" y="81"/>
                      <a:pt x="0" y="81"/>
                    </a:cubicBezTo>
                    <a:lnTo>
                      <a:pt x="1395" y="115"/>
                    </a:lnTo>
                    <a:lnTo>
                      <a:pt x="1464" y="115"/>
                    </a:lnTo>
                    <a:cubicBezTo>
                      <a:pt x="2698" y="138"/>
                      <a:pt x="3704" y="161"/>
                      <a:pt x="4390" y="172"/>
                    </a:cubicBezTo>
                    <a:lnTo>
                      <a:pt x="4390" y="126"/>
                    </a:lnTo>
                    <a:cubicBezTo>
                      <a:pt x="3704" y="104"/>
                      <a:pt x="2698" y="69"/>
                      <a:pt x="1464" y="35"/>
                    </a:cubicBezTo>
                    <a:lnTo>
                      <a:pt x="1395" y="35"/>
                    </a:lnTo>
                    <a:lnTo>
                      <a:pt x="24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4291721" y="3478330"/>
                <a:ext cx="364177" cy="12225"/>
              </a:xfrm>
              <a:custGeom>
                <a:avLst/>
                <a:gdLst/>
                <a:ahLst/>
                <a:cxnLst/>
                <a:rect l="l" t="t" r="r" b="b"/>
                <a:pathLst>
                  <a:path w="10575" h="355" extrusionOk="0">
                    <a:moveTo>
                      <a:pt x="0" y="0"/>
                    </a:moveTo>
                    <a:lnTo>
                      <a:pt x="46" y="80"/>
                    </a:lnTo>
                    <a:cubicBezTo>
                      <a:pt x="903" y="103"/>
                      <a:pt x="1841" y="137"/>
                      <a:pt x="2847" y="160"/>
                    </a:cubicBezTo>
                    <a:lnTo>
                      <a:pt x="2927" y="160"/>
                    </a:lnTo>
                    <a:lnTo>
                      <a:pt x="5213" y="217"/>
                    </a:lnTo>
                    <a:lnTo>
                      <a:pt x="6962" y="263"/>
                    </a:lnTo>
                    <a:lnTo>
                      <a:pt x="7054" y="263"/>
                    </a:lnTo>
                    <a:cubicBezTo>
                      <a:pt x="8334" y="297"/>
                      <a:pt x="9523" y="332"/>
                      <a:pt x="10575" y="354"/>
                    </a:cubicBezTo>
                    <a:lnTo>
                      <a:pt x="10575" y="274"/>
                    </a:lnTo>
                    <a:lnTo>
                      <a:pt x="7054" y="172"/>
                    </a:lnTo>
                    <a:lnTo>
                      <a:pt x="6962" y="172"/>
                    </a:lnTo>
                    <a:lnTo>
                      <a:pt x="5213" y="126"/>
                    </a:lnTo>
                    <a:cubicBezTo>
                      <a:pt x="4436" y="103"/>
                      <a:pt x="3670" y="80"/>
                      <a:pt x="2938" y="69"/>
                    </a:cubicBezTo>
                    <a:lnTo>
                      <a:pt x="2858" y="6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4334631" y="3605098"/>
                <a:ext cx="319304" cy="11054"/>
              </a:xfrm>
              <a:custGeom>
                <a:avLst/>
                <a:gdLst/>
                <a:ahLst/>
                <a:cxnLst/>
                <a:rect l="l" t="t" r="r" b="b"/>
                <a:pathLst>
                  <a:path w="9272" h="321" extrusionOk="0">
                    <a:moveTo>
                      <a:pt x="12" y="0"/>
                    </a:moveTo>
                    <a:lnTo>
                      <a:pt x="0" y="80"/>
                    </a:lnTo>
                    <a:lnTo>
                      <a:pt x="1464" y="126"/>
                    </a:lnTo>
                    <a:lnTo>
                      <a:pt x="1555" y="126"/>
                    </a:lnTo>
                    <a:lnTo>
                      <a:pt x="3658" y="183"/>
                    </a:lnTo>
                    <a:lnTo>
                      <a:pt x="5591" y="240"/>
                    </a:lnTo>
                    <a:lnTo>
                      <a:pt x="5682" y="240"/>
                    </a:lnTo>
                    <a:cubicBezTo>
                      <a:pt x="6997" y="275"/>
                      <a:pt x="8220" y="297"/>
                      <a:pt x="9272" y="320"/>
                    </a:cubicBezTo>
                    <a:lnTo>
                      <a:pt x="9272" y="252"/>
                    </a:lnTo>
                    <a:cubicBezTo>
                      <a:pt x="8220" y="217"/>
                      <a:pt x="6997" y="183"/>
                      <a:pt x="5682" y="137"/>
                    </a:cubicBezTo>
                    <a:lnTo>
                      <a:pt x="5591" y="137"/>
                    </a:lnTo>
                    <a:lnTo>
                      <a:pt x="3658" y="92"/>
                    </a:lnTo>
                    <a:lnTo>
                      <a:pt x="1555" y="35"/>
                    </a:lnTo>
                    <a:lnTo>
                      <a:pt x="1464" y="35"/>
                    </a:lnTo>
                    <a:lnTo>
                      <a:pt x="1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308251" y="3730283"/>
                <a:ext cx="403160" cy="13017"/>
              </a:xfrm>
              <a:custGeom>
                <a:avLst/>
                <a:gdLst/>
                <a:ahLst/>
                <a:cxnLst/>
                <a:rect l="l" t="t" r="r" b="b"/>
                <a:pathLst>
                  <a:path w="11707" h="378" extrusionOk="0">
                    <a:moveTo>
                      <a:pt x="23" y="1"/>
                    </a:moveTo>
                    <a:cubicBezTo>
                      <a:pt x="12" y="23"/>
                      <a:pt x="0" y="58"/>
                      <a:pt x="0" y="81"/>
                    </a:cubicBezTo>
                    <a:lnTo>
                      <a:pt x="2081" y="138"/>
                    </a:lnTo>
                    <a:lnTo>
                      <a:pt x="2184" y="149"/>
                    </a:lnTo>
                    <a:lnTo>
                      <a:pt x="4127" y="195"/>
                    </a:lnTo>
                    <a:lnTo>
                      <a:pt x="6265" y="252"/>
                    </a:lnTo>
                    <a:lnTo>
                      <a:pt x="6368" y="252"/>
                    </a:lnTo>
                    <a:cubicBezTo>
                      <a:pt x="7717" y="286"/>
                      <a:pt x="8974" y="321"/>
                      <a:pt x="10038" y="344"/>
                    </a:cubicBezTo>
                    <a:lnTo>
                      <a:pt x="10141" y="344"/>
                    </a:lnTo>
                    <a:cubicBezTo>
                      <a:pt x="10712" y="355"/>
                      <a:pt x="11249" y="366"/>
                      <a:pt x="11707" y="378"/>
                    </a:cubicBezTo>
                    <a:cubicBezTo>
                      <a:pt x="11707" y="355"/>
                      <a:pt x="11695" y="332"/>
                      <a:pt x="11695" y="321"/>
                    </a:cubicBezTo>
                    <a:lnTo>
                      <a:pt x="10141" y="264"/>
                    </a:lnTo>
                    <a:lnTo>
                      <a:pt x="10049" y="264"/>
                    </a:lnTo>
                    <a:cubicBezTo>
                      <a:pt x="8974" y="241"/>
                      <a:pt x="7728" y="195"/>
                      <a:pt x="6368" y="161"/>
                    </a:cubicBezTo>
                    <a:lnTo>
                      <a:pt x="6276" y="161"/>
                    </a:lnTo>
                    <a:lnTo>
                      <a:pt x="4139" y="104"/>
                    </a:lnTo>
                    <a:lnTo>
                      <a:pt x="2195" y="46"/>
                    </a:lnTo>
                    <a:lnTo>
                      <a:pt x="2092" y="46"/>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4280701" y="3855501"/>
                <a:ext cx="452750" cy="13809"/>
              </a:xfrm>
              <a:custGeom>
                <a:avLst/>
                <a:gdLst/>
                <a:ahLst/>
                <a:cxnLst/>
                <a:rect l="l" t="t" r="r" b="b"/>
                <a:pathLst>
                  <a:path w="13147" h="401" extrusionOk="0">
                    <a:moveTo>
                      <a:pt x="11" y="0"/>
                    </a:moveTo>
                    <a:lnTo>
                      <a:pt x="0" y="80"/>
                    </a:lnTo>
                    <a:cubicBezTo>
                      <a:pt x="846" y="103"/>
                      <a:pt x="1772" y="137"/>
                      <a:pt x="2755" y="160"/>
                    </a:cubicBezTo>
                    <a:lnTo>
                      <a:pt x="2835" y="160"/>
                    </a:lnTo>
                    <a:lnTo>
                      <a:pt x="4630" y="206"/>
                    </a:lnTo>
                    <a:lnTo>
                      <a:pt x="7008" y="274"/>
                    </a:lnTo>
                    <a:lnTo>
                      <a:pt x="7111" y="274"/>
                    </a:lnTo>
                    <a:cubicBezTo>
                      <a:pt x="8471" y="309"/>
                      <a:pt x="9729" y="332"/>
                      <a:pt x="10780" y="354"/>
                    </a:cubicBezTo>
                    <a:lnTo>
                      <a:pt x="10883" y="354"/>
                    </a:lnTo>
                    <a:cubicBezTo>
                      <a:pt x="11798" y="377"/>
                      <a:pt x="12575" y="400"/>
                      <a:pt x="13147" y="400"/>
                    </a:cubicBezTo>
                    <a:lnTo>
                      <a:pt x="13147" y="354"/>
                    </a:lnTo>
                    <a:cubicBezTo>
                      <a:pt x="12575" y="343"/>
                      <a:pt x="11798" y="309"/>
                      <a:pt x="10883" y="286"/>
                    </a:cubicBezTo>
                    <a:lnTo>
                      <a:pt x="10792" y="286"/>
                    </a:lnTo>
                    <a:cubicBezTo>
                      <a:pt x="9729" y="252"/>
                      <a:pt x="8483" y="217"/>
                      <a:pt x="7111" y="183"/>
                    </a:cubicBezTo>
                    <a:lnTo>
                      <a:pt x="7019" y="183"/>
                    </a:lnTo>
                    <a:lnTo>
                      <a:pt x="4630" y="114"/>
                    </a:lnTo>
                    <a:lnTo>
                      <a:pt x="2847" y="69"/>
                    </a:lnTo>
                    <a:lnTo>
                      <a:pt x="2755" y="69"/>
                    </a:lnTo>
                    <a:lnTo>
                      <a:pt x="1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4266891" y="3980685"/>
                <a:ext cx="464596" cy="14188"/>
              </a:xfrm>
              <a:custGeom>
                <a:avLst/>
                <a:gdLst/>
                <a:ahLst/>
                <a:cxnLst/>
                <a:rect l="l" t="t" r="r" b="b"/>
                <a:pathLst>
                  <a:path w="13491" h="412" extrusionOk="0">
                    <a:moveTo>
                      <a:pt x="1" y="0"/>
                    </a:moveTo>
                    <a:lnTo>
                      <a:pt x="1" y="92"/>
                    </a:lnTo>
                    <a:cubicBezTo>
                      <a:pt x="927" y="115"/>
                      <a:pt x="1944" y="149"/>
                      <a:pt x="3019" y="172"/>
                    </a:cubicBezTo>
                    <a:lnTo>
                      <a:pt x="3099" y="172"/>
                    </a:lnTo>
                    <a:lnTo>
                      <a:pt x="4722" y="218"/>
                    </a:lnTo>
                    <a:lnTo>
                      <a:pt x="7386" y="286"/>
                    </a:lnTo>
                    <a:lnTo>
                      <a:pt x="7477" y="286"/>
                    </a:lnTo>
                    <a:cubicBezTo>
                      <a:pt x="8849" y="321"/>
                      <a:pt x="10084" y="355"/>
                      <a:pt x="11136" y="378"/>
                    </a:cubicBezTo>
                    <a:lnTo>
                      <a:pt x="11227" y="378"/>
                    </a:lnTo>
                    <a:cubicBezTo>
                      <a:pt x="12165" y="389"/>
                      <a:pt x="12942" y="412"/>
                      <a:pt x="13491" y="412"/>
                    </a:cubicBezTo>
                    <a:lnTo>
                      <a:pt x="13491" y="378"/>
                    </a:lnTo>
                    <a:cubicBezTo>
                      <a:pt x="12942" y="355"/>
                      <a:pt x="12165" y="332"/>
                      <a:pt x="11227" y="298"/>
                    </a:cubicBezTo>
                    <a:lnTo>
                      <a:pt x="11136" y="298"/>
                    </a:lnTo>
                    <a:cubicBezTo>
                      <a:pt x="10084" y="275"/>
                      <a:pt x="8849" y="229"/>
                      <a:pt x="7477" y="195"/>
                    </a:cubicBezTo>
                    <a:lnTo>
                      <a:pt x="7386" y="195"/>
                    </a:lnTo>
                    <a:lnTo>
                      <a:pt x="4722" y="126"/>
                    </a:lnTo>
                    <a:lnTo>
                      <a:pt x="3099" y="80"/>
                    </a:lnTo>
                    <a:lnTo>
                      <a:pt x="3019" y="80"/>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4269646" y="4107075"/>
                <a:ext cx="449237" cy="13809"/>
              </a:xfrm>
              <a:custGeom>
                <a:avLst/>
                <a:gdLst/>
                <a:ahLst/>
                <a:cxnLst/>
                <a:rect l="l" t="t" r="r" b="b"/>
                <a:pathLst>
                  <a:path w="13045" h="401" extrusionOk="0">
                    <a:moveTo>
                      <a:pt x="1" y="0"/>
                    </a:moveTo>
                    <a:cubicBezTo>
                      <a:pt x="1" y="23"/>
                      <a:pt x="1" y="46"/>
                      <a:pt x="12" y="80"/>
                    </a:cubicBezTo>
                    <a:lnTo>
                      <a:pt x="2802" y="149"/>
                    </a:lnTo>
                    <a:lnTo>
                      <a:pt x="2882" y="149"/>
                    </a:lnTo>
                    <a:lnTo>
                      <a:pt x="4345" y="194"/>
                    </a:lnTo>
                    <a:lnTo>
                      <a:pt x="7306" y="274"/>
                    </a:lnTo>
                    <a:lnTo>
                      <a:pt x="7397" y="274"/>
                    </a:lnTo>
                    <a:cubicBezTo>
                      <a:pt x="8758" y="309"/>
                      <a:pt x="9993" y="332"/>
                      <a:pt x="11010" y="355"/>
                    </a:cubicBezTo>
                    <a:lnTo>
                      <a:pt x="11101" y="355"/>
                    </a:lnTo>
                    <a:cubicBezTo>
                      <a:pt x="11890" y="377"/>
                      <a:pt x="12553" y="389"/>
                      <a:pt x="13045" y="400"/>
                    </a:cubicBezTo>
                    <a:cubicBezTo>
                      <a:pt x="13045" y="377"/>
                      <a:pt x="13045" y="366"/>
                      <a:pt x="13045" y="355"/>
                    </a:cubicBezTo>
                    <a:cubicBezTo>
                      <a:pt x="12553" y="332"/>
                      <a:pt x="11890" y="309"/>
                      <a:pt x="11090" y="286"/>
                    </a:cubicBezTo>
                    <a:lnTo>
                      <a:pt x="11010" y="286"/>
                    </a:lnTo>
                    <a:cubicBezTo>
                      <a:pt x="9993" y="252"/>
                      <a:pt x="8758" y="217"/>
                      <a:pt x="7386" y="183"/>
                    </a:cubicBezTo>
                    <a:lnTo>
                      <a:pt x="7306" y="183"/>
                    </a:lnTo>
                    <a:lnTo>
                      <a:pt x="4357" y="103"/>
                    </a:lnTo>
                    <a:lnTo>
                      <a:pt x="2882" y="69"/>
                    </a:lnTo>
                    <a:lnTo>
                      <a:pt x="2813" y="69"/>
                    </a:lnTo>
                    <a:cubicBezTo>
                      <a:pt x="1807" y="34"/>
                      <a:pt x="870" y="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4288174" y="4233051"/>
                <a:ext cx="412217" cy="13017"/>
              </a:xfrm>
              <a:custGeom>
                <a:avLst/>
                <a:gdLst/>
                <a:ahLst/>
                <a:cxnLst/>
                <a:rect l="l" t="t" r="r" b="b"/>
                <a:pathLst>
                  <a:path w="11970" h="378" extrusionOk="0">
                    <a:moveTo>
                      <a:pt x="0" y="0"/>
                    </a:moveTo>
                    <a:lnTo>
                      <a:pt x="12" y="92"/>
                    </a:lnTo>
                    <a:lnTo>
                      <a:pt x="2138" y="149"/>
                    </a:lnTo>
                    <a:lnTo>
                      <a:pt x="2195" y="149"/>
                    </a:lnTo>
                    <a:lnTo>
                      <a:pt x="3510" y="183"/>
                    </a:lnTo>
                    <a:lnTo>
                      <a:pt x="6802" y="263"/>
                    </a:lnTo>
                    <a:lnTo>
                      <a:pt x="6871" y="263"/>
                    </a:lnTo>
                    <a:cubicBezTo>
                      <a:pt x="8243" y="298"/>
                      <a:pt x="9477" y="332"/>
                      <a:pt x="10472" y="355"/>
                    </a:cubicBezTo>
                    <a:lnTo>
                      <a:pt x="10541" y="355"/>
                    </a:lnTo>
                    <a:lnTo>
                      <a:pt x="11970" y="378"/>
                    </a:lnTo>
                    <a:lnTo>
                      <a:pt x="11970" y="332"/>
                    </a:lnTo>
                    <a:lnTo>
                      <a:pt x="10541" y="286"/>
                    </a:lnTo>
                    <a:lnTo>
                      <a:pt x="10472" y="286"/>
                    </a:lnTo>
                    <a:cubicBezTo>
                      <a:pt x="9466" y="252"/>
                      <a:pt x="8243" y="218"/>
                      <a:pt x="6871" y="183"/>
                    </a:cubicBezTo>
                    <a:lnTo>
                      <a:pt x="6802" y="183"/>
                    </a:lnTo>
                    <a:cubicBezTo>
                      <a:pt x="5773" y="149"/>
                      <a:pt x="4665" y="115"/>
                      <a:pt x="3521" y="92"/>
                    </a:cubicBezTo>
                    <a:lnTo>
                      <a:pt x="2207" y="58"/>
                    </a:lnTo>
                    <a:lnTo>
                      <a:pt x="2138" y="58"/>
                    </a:lnTo>
                    <a:cubicBezTo>
                      <a:pt x="1395" y="35"/>
                      <a:pt x="675" y="12"/>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4404714" y="3123579"/>
                <a:ext cx="150010" cy="2789"/>
              </a:xfrm>
              <a:custGeom>
                <a:avLst/>
                <a:gdLst/>
                <a:ahLst/>
                <a:cxnLst/>
                <a:rect l="l" t="t" r="r" b="b"/>
                <a:pathLst>
                  <a:path w="4356" h="81" extrusionOk="0">
                    <a:moveTo>
                      <a:pt x="640" y="1"/>
                    </a:moveTo>
                    <a:cubicBezTo>
                      <a:pt x="446" y="1"/>
                      <a:pt x="286" y="12"/>
                      <a:pt x="172" y="24"/>
                    </a:cubicBezTo>
                    <a:cubicBezTo>
                      <a:pt x="114" y="24"/>
                      <a:pt x="57" y="24"/>
                      <a:pt x="0" y="47"/>
                    </a:cubicBezTo>
                    <a:lnTo>
                      <a:pt x="12" y="47"/>
                    </a:lnTo>
                    <a:cubicBezTo>
                      <a:pt x="57" y="58"/>
                      <a:pt x="286" y="69"/>
                      <a:pt x="640" y="69"/>
                    </a:cubicBezTo>
                    <a:lnTo>
                      <a:pt x="2184" y="81"/>
                    </a:lnTo>
                    <a:cubicBezTo>
                      <a:pt x="2778" y="81"/>
                      <a:pt x="3327" y="81"/>
                      <a:pt x="3727" y="58"/>
                    </a:cubicBezTo>
                    <a:cubicBezTo>
                      <a:pt x="3921" y="58"/>
                      <a:pt x="4081" y="47"/>
                      <a:pt x="4184" y="35"/>
                    </a:cubicBezTo>
                    <a:cubicBezTo>
                      <a:pt x="4241" y="35"/>
                      <a:pt x="4299" y="35"/>
                      <a:pt x="4356" y="12"/>
                    </a:cubicBezTo>
                    <a:cubicBezTo>
                      <a:pt x="4321" y="1"/>
                      <a:pt x="4287" y="1"/>
                      <a:pt x="4241" y="1"/>
                    </a:cubicBezTo>
                    <a:lnTo>
                      <a:pt x="4241" y="12"/>
                    </a:lnTo>
                    <a:lnTo>
                      <a:pt x="72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4449174" y="3437727"/>
                <a:ext cx="108306" cy="29479"/>
              </a:xfrm>
              <a:custGeom>
                <a:avLst/>
                <a:gdLst/>
                <a:ahLst/>
                <a:cxnLst/>
                <a:rect l="l" t="t" r="r" b="b"/>
                <a:pathLst>
                  <a:path w="3145" h="856" extrusionOk="0">
                    <a:moveTo>
                      <a:pt x="14" y="1"/>
                    </a:moveTo>
                    <a:cubicBezTo>
                      <a:pt x="13" y="1"/>
                      <a:pt x="13" y="1"/>
                      <a:pt x="12" y="2"/>
                    </a:cubicBezTo>
                    <a:cubicBezTo>
                      <a:pt x="1" y="13"/>
                      <a:pt x="35" y="47"/>
                      <a:pt x="92" y="116"/>
                    </a:cubicBezTo>
                    <a:cubicBezTo>
                      <a:pt x="172" y="207"/>
                      <a:pt x="264" y="287"/>
                      <a:pt x="367" y="367"/>
                    </a:cubicBezTo>
                    <a:cubicBezTo>
                      <a:pt x="787" y="688"/>
                      <a:pt x="1295" y="855"/>
                      <a:pt x="1812" y="855"/>
                    </a:cubicBezTo>
                    <a:cubicBezTo>
                      <a:pt x="2013" y="855"/>
                      <a:pt x="2215" y="830"/>
                      <a:pt x="2413" y="779"/>
                    </a:cubicBezTo>
                    <a:cubicBezTo>
                      <a:pt x="2436" y="768"/>
                      <a:pt x="2470" y="756"/>
                      <a:pt x="2493" y="756"/>
                    </a:cubicBezTo>
                    <a:cubicBezTo>
                      <a:pt x="2573" y="722"/>
                      <a:pt x="2642" y="699"/>
                      <a:pt x="2699" y="676"/>
                    </a:cubicBezTo>
                    <a:cubicBezTo>
                      <a:pt x="2813" y="630"/>
                      <a:pt x="2928" y="573"/>
                      <a:pt x="3030" y="505"/>
                    </a:cubicBezTo>
                    <a:cubicBezTo>
                      <a:pt x="3099" y="459"/>
                      <a:pt x="3145" y="425"/>
                      <a:pt x="3133" y="425"/>
                    </a:cubicBezTo>
                    <a:lnTo>
                      <a:pt x="3133" y="425"/>
                    </a:lnTo>
                    <a:cubicBezTo>
                      <a:pt x="3133" y="425"/>
                      <a:pt x="2962" y="516"/>
                      <a:pt x="2676" y="619"/>
                    </a:cubicBezTo>
                    <a:cubicBezTo>
                      <a:pt x="2619" y="630"/>
                      <a:pt x="2562" y="653"/>
                      <a:pt x="2493" y="665"/>
                    </a:cubicBezTo>
                    <a:lnTo>
                      <a:pt x="2413" y="688"/>
                    </a:lnTo>
                    <a:cubicBezTo>
                      <a:pt x="2218" y="740"/>
                      <a:pt x="2019" y="763"/>
                      <a:pt x="1818" y="763"/>
                    </a:cubicBezTo>
                    <a:cubicBezTo>
                      <a:pt x="1712" y="763"/>
                      <a:pt x="1605" y="757"/>
                      <a:pt x="1499" y="745"/>
                    </a:cubicBezTo>
                    <a:cubicBezTo>
                      <a:pt x="1110" y="688"/>
                      <a:pt x="733" y="539"/>
                      <a:pt x="401" y="310"/>
                    </a:cubicBezTo>
                    <a:cubicBezTo>
                      <a:pt x="159" y="145"/>
                      <a:pt x="33"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4595262" y="3401360"/>
                <a:ext cx="167332" cy="14670"/>
              </a:xfrm>
              <a:custGeom>
                <a:avLst/>
                <a:gdLst/>
                <a:ahLst/>
                <a:cxnLst/>
                <a:rect l="l" t="t" r="r" b="b"/>
                <a:pathLst>
                  <a:path w="4859" h="426" extrusionOk="0">
                    <a:moveTo>
                      <a:pt x="65" y="0"/>
                    </a:moveTo>
                    <a:cubicBezTo>
                      <a:pt x="23" y="0"/>
                      <a:pt x="0" y="2"/>
                      <a:pt x="0" y="6"/>
                    </a:cubicBezTo>
                    <a:cubicBezTo>
                      <a:pt x="0" y="29"/>
                      <a:pt x="755" y="109"/>
                      <a:pt x="1784" y="200"/>
                    </a:cubicBezTo>
                    <a:lnTo>
                      <a:pt x="2424" y="257"/>
                    </a:lnTo>
                    <a:cubicBezTo>
                      <a:pt x="3487" y="349"/>
                      <a:pt x="4390" y="417"/>
                      <a:pt x="4722" y="417"/>
                    </a:cubicBezTo>
                    <a:cubicBezTo>
                      <a:pt x="4745" y="423"/>
                      <a:pt x="4767" y="426"/>
                      <a:pt x="4790" y="426"/>
                    </a:cubicBezTo>
                    <a:cubicBezTo>
                      <a:pt x="4813" y="426"/>
                      <a:pt x="4836" y="423"/>
                      <a:pt x="4859" y="417"/>
                    </a:cubicBezTo>
                    <a:cubicBezTo>
                      <a:pt x="4859" y="395"/>
                      <a:pt x="3784" y="269"/>
                      <a:pt x="2435" y="166"/>
                    </a:cubicBezTo>
                    <a:lnTo>
                      <a:pt x="1887" y="120"/>
                    </a:lnTo>
                    <a:lnTo>
                      <a:pt x="1818" y="120"/>
                    </a:lnTo>
                    <a:cubicBezTo>
                      <a:pt x="947" y="44"/>
                      <a:pt x="27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4552731" y="2996432"/>
                <a:ext cx="106343" cy="356807"/>
              </a:xfrm>
              <a:custGeom>
                <a:avLst/>
                <a:gdLst/>
                <a:ahLst/>
                <a:cxnLst/>
                <a:rect l="l" t="t" r="r" b="b"/>
                <a:pathLst>
                  <a:path w="3088" h="10361" extrusionOk="0">
                    <a:moveTo>
                      <a:pt x="1934" y="2862"/>
                    </a:moveTo>
                    <a:cubicBezTo>
                      <a:pt x="1996" y="2862"/>
                      <a:pt x="2036" y="2871"/>
                      <a:pt x="2036" y="2881"/>
                    </a:cubicBezTo>
                    <a:cubicBezTo>
                      <a:pt x="2036" y="2904"/>
                      <a:pt x="1875" y="2938"/>
                      <a:pt x="1681" y="2995"/>
                    </a:cubicBezTo>
                    <a:cubicBezTo>
                      <a:pt x="1523" y="3042"/>
                      <a:pt x="1387" y="3096"/>
                      <a:pt x="1336" y="3096"/>
                    </a:cubicBezTo>
                    <a:cubicBezTo>
                      <a:pt x="1325" y="3096"/>
                      <a:pt x="1317" y="3093"/>
                      <a:pt x="1315" y="3087"/>
                    </a:cubicBezTo>
                    <a:cubicBezTo>
                      <a:pt x="1304" y="3064"/>
                      <a:pt x="1441" y="2961"/>
                      <a:pt x="1647" y="2904"/>
                    </a:cubicBezTo>
                    <a:cubicBezTo>
                      <a:pt x="1757" y="2873"/>
                      <a:pt x="1861" y="2862"/>
                      <a:pt x="1934" y="2862"/>
                    </a:cubicBezTo>
                    <a:close/>
                    <a:moveTo>
                      <a:pt x="1864" y="5476"/>
                    </a:moveTo>
                    <a:cubicBezTo>
                      <a:pt x="1990" y="5476"/>
                      <a:pt x="2093" y="5522"/>
                      <a:pt x="2081" y="5545"/>
                    </a:cubicBezTo>
                    <a:cubicBezTo>
                      <a:pt x="2081" y="5579"/>
                      <a:pt x="1978" y="5568"/>
                      <a:pt x="1864" y="5579"/>
                    </a:cubicBezTo>
                    <a:cubicBezTo>
                      <a:pt x="1798" y="5586"/>
                      <a:pt x="1740" y="5592"/>
                      <a:pt x="1700" y="5592"/>
                    </a:cubicBezTo>
                    <a:cubicBezTo>
                      <a:pt x="1671" y="5592"/>
                      <a:pt x="1652" y="5589"/>
                      <a:pt x="1647" y="5579"/>
                    </a:cubicBezTo>
                    <a:cubicBezTo>
                      <a:pt x="1635" y="5556"/>
                      <a:pt x="1727" y="5488"/>
                      <a:pt x="1864" y="5476"/>
                    </a:cubicBezTo>
                    <a:close/>
                    <a:moveTo>
                      <a:pt x="1623" y="8322"/>
                    </a:moveTo>
                    <a:cubicBezTo>
                      <a:pt x="1669" y="8322"/>
                      <a:pt x="1720" y="8325"/>
                      <a:pt x="1773" y="8334"/>
                    </a:cubicBezTo>
                    <a:cubicBezTo>
                      <a:pt x="1967" y="8357"/>
                      <a:pt x="2116" y="8449"/>
                      <a:pt x="2104" y="8471"/>
                    </a:cubicBezTo>
                    <a:cubicBezTo>
                      <a:pt x="2102" y="8479"/>
                      <a:pt x="2092" y="8482"/>
                      <a:pt x="2077" y="8482"/>
                    </a:cubicBezTo>
                    <a:cubicBezTo>
                      <a:pt x="2025" y="8482"/>
                      <a:pt x="1901" y="8443"/>
                      <a:pt x="1750" y="8426"/>
                    </a:cubicBezTo>
                    <a:cubicBezTo>
                      <a:pt x="1567" y="8403"/>
                      <a:pt x="1407" y="8391"/>
                      <a:pt x="1407" y="8369"/>
                    </a:cubicBezTo>
                    <a:cubicBezTo>
                      <a:pt x="1398" y="8352"/>
                      <a:pt x="1491" y="8322"/>
                      <a:pt x="1623" y="8322"/>
                    </a:cubicBezTo>
                    <a:close/>
                    <a:moveTo>
                      <a:pt x="2253" y="0"/>
                    </a:moveTo>
                    <a:cubicBezTo>
                      <a:pt x="1955" y="1178"/>
                      <a:pt x="1327" y="2298"/>
                      <a:pt x="1" y="2618"/>
                    </a:cubicBezTo>
                    <a:cubicBezTo>
                      <a:pt x="94" y="2990"/>
                      <a:pt x="476" y="3315"/>
                      <a:pt x="1030" y="3315"/>
                    </a:cubicBezTo>
                    <a:cubicBezTo>
                      <a:pt x="1089" y="3315"/>
                      <a:pt x="1150" y="3312"/>
                      <a:pt x="1212" y="3304"/>
                    </a:cubicBezTo>
                    <a:lnTo>
                      <a:pt x="1212" y="3304"/>
                    </a:lnTo>
                    <a:cubicBezTo>
                      <a:pt x="1121" y="3476"/>
                      <a:pt x="1064" y="3658"/>
                      <a:pt x="1041" y="3853"/>
                    </a:cubicBezTo>
                    <a:cubicBezTo>
                      <a:pt x="949" y="4470"/>
                      <a:pt x="1178" y="5088"/>
                      <a:pt x="1624" y="5510"/>
                    </a:cubicBezTo>
                    <a:cubicBezTo>
                      <a:pt x="1327" y="5888"/>
                      <a:pt x="1132" y="6345"/>
                      <a:pt x="1087" y="6837"/>
                    </a:cubicBezTo>
                    <a:cubicBezTo>
                      <a:pt x="1087" y="6859"/>
                      <a:pt x="1075" y="6894"/>
                      <a:pt x="1075" y="6928"/>
                    </a:cubicBezTo>
                    <a:cubicBezTo>
                      <a:pt x="1029" y="7443"/>
                      <a:pt x="1155" y="7968"/>
                      <a:pt x="1418" y="8414"/>
                    </a:cubicBezTo>
                    <a:cubicBezTo>
                      <a:pt x="1132" y="8769"/>
                      <a:pt x="847" y="9146"/>
                      <a:pt x="835" y="9580"/>
                    </a:cubicBezTo>
                    <a:cubicBezTo>
                      <a:pt x="847" y="9786"/>
                      <a:pt x="927" y="9980"/>
                      <a:pt x="1087" y="10129"/>
                    </a:cubicBezTo>
                    <a:cubicBezTo>
                      <a:pt x="1132" y="10163"/>
                      <a:pt x="1178" y="10198"/>
                      <a:pt x="1224" y="10232"/>
                    </a:cubicBezTo>
                    <a:lnTo>
                      <a:pt x="1281" y="10278"/>
                    </a:lnTo>
                    <a:cubicBezTo>
                      <a:pt x="1377" y="10335"/>
                      <a:pt x="1489" y="10360"/>
                      <a:pt x="1603" y="10360"/>
                    </a:cubicBezTo>
                    <a:cubicBezTo>
                      <a:pt x="1625" y="10360"/>
                      <a:pt x="1647" y="10360"/>
                      <a:pt x="1670" y="10358"/>
                    </a:cubicBezTo>
                    <a:cubicBezTo>
                      <a:pt x="1693" y="10358"/>
                      <a:pt x="1715" y="10346"/>
                      <a:pt x="1738" y="10335"/>
                    </a:cubicBezTo>
                    <a:cubicBezTo>
                      <a:pt x="1795" y="10323"/>
                      <a:pt x="1853" y="10301"/>
                      <a:pt x="1898" y="10278"/>
                    </a:cubicBezTo>
                    <a:cubicBezTo>
                      <a:pt x="2058" y="10175"/>
                      <a:pt x="2196" y="10038"/>
                      <a:pt x="2276" y="9866"/>
                    </a:cubicBezTo>
                    <a:cubicBezTo>
                      <a:pt x="2516" y="9420"/>
                      <a:pt x="2550" y="8894"/>
                      <a:pt x="2367" y="8426"/>
                    </a:cubicBezTo>
                    <a:cubicBezTo>
                      <a:pt x="2710" y="8140"/>
                      <a:pt x="2939" y="7751"/>
                      <a:pt x="3030" y="7317"/>
                    </a:cubicBezTo>
                    <a:cubicBezTo>
                      <a:pt x="3053" y="7225"/>
                      <a:pt x="3064" y="7111"/>
                      <a:pt x="3076" y="7008"/>
                    </a:cubicBezTo>
                    <a:lnTo>
                      <a:pt x="3076" y="6974"/>
                    </a:lnTo>
                    <a:lnTo>
                      <a:pt x="3076" y="6894"/>
                    </a:lnTo>
                    <a:cubicBezTo>
                      <a:pt x="3076" y="6825"/>
                      <a:pt x="3064" y="6768"/>
                      <a:pt x="3064" y="6711"/>
                    </a:cubicBezTo>
                    <a:cubicBezTo>
                      <a:pt x="3053" y="6619"/>
                      <a:pt x="3030" y="6528"/>
                      <a:pt x="3019" y="6436"/>
                    </a:cubicBezTo>
                    <a:cubicBezTo>
                      <a:pt x="2927" y="6071"/>
                      <a:pt x="2733" y="5739"/>
                      <a:pt x="2458" y="5488"/>
                    </a:cubicBezTo>
                    <a:cubicBezTo>
                      <a:pt x="2653" y="5316"/>
                      <a:pt x="2801" y="5110"/>
                      <a:pt x="2904" y="4882"/>
                    </a:cubicBezTo>
                    <a:lnTo>
                      <a:pt x="2904" y="4882"/>
                    </a:lnTo>
                    <a:cubicBezTo>
                      <a:pt x="2813" y="4985"/>
                      <a:pt x="2687" y="5065"/>
                      <a:pt x="2561" y="5110"/>
                    </a:cubicBezTo>
                    <a:cubicBezTo>
                      <a:pt x="2458" y="5156"/>
                      <a:pt x="2356" y="5179"/>
                      <a:pt x="2241" y="5190"/>
                    </a:cubicBezTo>
                    <a:lnTo>
                      <a:pt x="2161" y="5190"/>
                    </a:lnTo>
                    <a:cubicBezTo>
                      <a:pt x="2138" y="5190"/>
                      <a:pt x="2127" y="5190"/>
                      <a:pt x="2127" y="5179"/>
                    </a:cubicBezTo>
                    <a:cubicBezTo>
                      <a:pt x="2127" y="5179"/>
                      <a:pt x="2138" y="5179"/>
                      <a:pt x="2161" y="5168"/>
                    </a:cubicBezTo>
                    <a:cubicBezTo>
                      <a:pt x="2167" y="5162"/>
                      <a:pt x="2178" y="5162"/>
                      <a:pt x="2193" y="5162"/>
                    </a:cubicBezTo>
                    <a:cubicBezTo>
                      <a:pt x="2207" y="5162"/>
                      <a:pt x="2224" y="5162"/>
                      <a:pt x="2241" y="5156"/>
                    </a:cubicBezTo>
                    <a:cubicBezTo>
                      <a:pt x="2493" y="5110"/>
                      <a:pt x="2721" y="4973"/>
                      <a:pt x="2893" y="4779"/>
                    </a:cubicBezTo>
                    <a:cubicBezTo>
                      <a:pt x="2939" y="4722"/>
                      <a:pt x="2973" y="4665"/>
                      <a:pt x="3007" y="4607"/>
                    </a:cubicBezTo>
                    <a:cubicBezTo>
                      <a:pt x="3019" y="4573"/>
                      <a:pt x="3030" y="4527"/>
                      <a:pt x="3030" y="4493"/>
                    </a:cubicBezTo>
                    <a:cubicBezTo>
                      <a:pt x="3087" y="4242"/>
                      <a:pt x="3087" y="3979"/>
                      <a:pt x="3030" y="3727"/>
                    </a:cubicBezTo>
                    <a:cubicBezTo>
                      <a:pt x="2973" y="3590"/>
                      <a:pt x="2893" y="3464"/>
                      <a:pt x="2779" y="3361"/>
                    </a:cubicBezTo>
                    <a:cubicBezTo>
                      <a:pt x="2676" y="3270"/>
                      <a:pt x="2550" y="3190"/>
                      <a:pt x="2424" y="3133"/>
                    </a:cubicBezTo>
                    <a:lnTo>
                      <a:pt x="2458" y="3133"/>
                    </a:lnTo>
                    <a:cubicBezTo>
                      <a:pt x="2493" y="3133"/>
                      <a:pt x="2516" y="3144"/>
                      <a:pt x="2550" y="3155"/>
                    </a:cubicBezTo>
                    <a:cubicBezTo>
                      <a:pt x="2653" y="3190"/>
                      <a:pt x="2744" y="3247"/>
                      <a:pt x="2836" y="3316"/>
                    </a:cubicBezTo>
                    <a:cubicBezTo>
                      <a:pt x="2881" y="3350"/>
                      <a:pt x="2927" y="3396"/>
                      <a:pt x="2961" y="3453"/>
                    </a:cubicBezTo>
                    <a:cubicBezTo>
                      <a:pt x="2870" y="3201"/>
                      <a:pt x="2721" y="2973"/>
                      <a:pt x="2539" y="2778"/>
                    </a:cubicBezTo>
                    <a:cubicBezTo>
                      <a:pt x="2927" y="1864"/>
                      <a:pt x="2824" y="812"/>
                      <a:pt x="2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4451171" y="2802715"/>
                <a:ext cx="102383" cy="106343"/>
              </a:xfrm>
              <a:custGeom>
                <a:avLst/>
                <a:gdLst/>
                <a:ahLst/>
                <a:cxnLst/>
                <a:rect l="l" t="t" r="r" b="b"/>
                <a:pathLst>
                  <a:path w="2973" h="3088" extrusionOk="0">
                    <a:moveTo>
                      <a:pt x="0" y="1"/>
                    </a:moveTo>
                    <a:lnTo>
                      <a:pt x="0" y="104"/>
                    </a:lnTo>
                    <a:cubicBezTo>
                      <a:pt x="12" y="309"/>
                      <a:pt x="46" y="504"/>
                      <a:pt x="103" y="698"/>
                    </a:cubicBezTo>
                    <a:cubicBezTo>
                      <a:pt x="172" y="995"/>
                      <a:pt x="274" y="1270"/>
                      <a:pt x="423" y="1533"/>
                    </a:cubicBezTo>
                    <a:cubicBezTo>
                      <a:pt x="503" y="1681"/>
                      <a:pt x="595" y="1818"/>
                      <a:pt x="709" y="1956"/>
                    </a:cubicBezTo>
                    <a:cubicBezTo>
                      <a:pt x="823" y="2104"/>
                      <a:pt x="949" y="2241"/>
                      <a:pt x="1098" y="2356"/>
                    </a:cubicBezTo>
                    <a:cubicBezTo>
                      <a:pt x="1235" y="2481"/>
                      <a:pt x="1383" y="2584"/>
                      <a:pt x="1555" y="2676"/>
                    </a:cubicBezTo>
                    <a:cubicBezTo>
                      <a:pt x="1703" y="2767"/>
                      <a:pt x="1864" y="2836"/>
                      <a:pt x="2024" y="2904"/>
                    </a:cubicBezTo>
                    <a:cubicBezTo>
                      <a:pt x="2298" y="2996"/>
                      <a:pt x="2595" y="3064"/>
                      <a:pt x="2892" y="3087"/>
                    </a:cubicBezTo>
                    <a:lnTo>
                      <a:pt x="2972" y="3087"/>
                    </a:lnTo>
                    <a:lnTo>
                      <a:pt x="2972" y="2470"/>
                    </a:lnTo>
                    <a:cubicBezTo>
                      <a:pt x="2972" y="2470"/>
                      <a:pt x="515" y="2264"/>
                      <a:pt x="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4357843" y="2799581"/>
                <a:ext cx="196087" cy="324436"/>
              </a:xfrm>
              <a:custGeom>
                <a:avLst/>
                <a:gdLst/>
                <a:ahLst/>
                <a:cxnLst/>
                <a:rect l="l" t="t" r="r" b="b"/>
                <a:pathLst>
                  <a:path w="5694" h="9421" extrusionOk="0">
                    <a:moveTo>
                      <a:pt x="2888" y="2578"/>
                    </a:moveTo>
                    <a:cubicBezTo>
                      <a:pt x="2983" y="2578"/>
                      <a:pt x="3080" y="2607"/>
                      <a:pt x="3167" y="2664"/>
                    </a:cubicBezTo>
                    <a:cubicBezTo>
                      <a:pt x="3236" y="2710"/>
                      <a:pt x="3270" y="2755"/>
                      <a:pt x="3259" y="2778"/>
                    </a:cubicBezTo>
                    <a:lnTo>
                      <a:pt x="3259" y="2767"/>
                    </a:lnTo>
                    <a:cubicBezTo>
                      <a:pt x="3256" y="2772"/>
                      <a:pt x="3249" y="2774"/>
                      <a:pt x="3241" y="2774"/>
                    </a:cubicBezTo>
                    <a:cubicBezTo>
                      <a:pt x="3192" y="2774"/>
                      <a:pt x="3064" y="2709"/>
                      <a:pt x="2903" y="2709"/>
                    </a:cubicBezTo>
                    <a:cubicBezTo>
                      <a:pt x="2892" y="2709"/>
                      <a:pt x="2881" y="2709"/>
                      <a:pt x="2870" y="2710"/>
                    </a:cubicBezTo>
                    <a:cubicBezTo>
                      <a:pt x="2671" y="2720"/>
                      <a:pt x="2539" y="2827"/>
                      <a:pt x="2492" y="2827"/>
                    </a:cubicBezTo>
                    <a:cubicBezTo>
                      <a:pt x="2488" y="2827"/>
                      <a:pt x="2484" y="2826"/>
                      <a:pt x="2481" y="2824"/>
                    </a:cubicBezTo>
                    <a:cubicBezTo>
                      <a:pt x="2459" y="2801"/>
                      <a:pt x="2481" y="2767"/>
                      <a:pt x="2561" y="2710"/>
                    </a:cubicBezTo>
                    <a:cubicBezTo>
                      <a:pt x="2656" y="2622"/>
                      <a:pt x="2771" y="2578"/>
                      <a:pt x="2888" y="2578"/>
                    </a:cubicBezTo>
                    <a:close/>
                    <a:moveTo>
                      <a:pt x="567" y="2605"/>
                    </a:moveTo>
                    <a:cubicBezTo>
                      <a:pt x="659" y="2605"/>
                      <a:pt x="756" y="2637"/>
                      <a:pt x="835" y="2687"/>
                    </a:cubicBezTo>
                    <a:cubicBezTo>
                      <a:pt x="904" y="2732"/>
                      <a:pt x="938" y="2778"/>
                      <a:pt x="927" y="2790"/>
                    </a:cubicBezTo>
                    <a:cubicBezTo>
                      <a:pt x="923" y="2795"/>
                      <a:pt x="917" y="2797"/>
                      <a:pt x="909" y="2797"/>
                    </a:cubicBezTo>
                    <a:cubicBezTo>
                      <a:pt x="860" y="2797"/>
                      <a:pt x="730" y="2732"/>
                      <a:pt x="561" y="2732"/>
                    </a:cubicBezTo>
                    <a:cubicBezTo>
                      <a:pt x="549" y="2732"/>
                      <a:pt x="538" y="2732"/>
                      <a:pt x="527" y="2732"/>
                    </a:cubicBezTo>
                    <a:cubicBezTo>
                      <a:pt x="345" y="2753"/>
                      <a:pt x="217" y="2853"/>
                      <a:pt x="166" y="2853"/>
                    </a:cubicBezTo>
                    <a:cubicBezTo>
                      <a:pt x="159" y="2853"/>
                      <a:pt x="153" y="2851"/>
                      <a:pt x="149" y="2847"/>
                    </a:cubicBezTo>
                    <a:cubicBezTo>
                      <a:pt x="126" y="2824"/>
                      <a:pt x="161" y="2790"/>
                      <a:pt x="218" y="2732"/>
                    </a:cubicBezTo>
                    <a:cubicBezTo>
                      <a:pt x="309" y="2652"/>
                      <a:pt x="412" y="2607"/>
                      <a:pt x="527" y="2607"/>
                    </a:cubicBezTo>
                    <a:cubicBezTo>
                      <a:pt x="540" y="2605"/>
                      <a:pt x="553" y="2605"/>
                      <a:pt x="567" y="2605"/>
                    </a:cubicBezTo>
                    <a:close/>
                    <a:moveTo>
                      <a:pt x="2803" y="2844"/>
                    </a:moveTo>
                    <a:cubicBezTo>
                      <a:pt x="2902" y="2844"/>
                      <a:pt x="3002" y="2910"/>
                      <a:pt x="3007" y="3041"/>
                    </a:cubicBezTo>
                    <a:cubicBezTo>
                      <a:pt x="2996" y="3155"/>
                      <a:pt x="2916" y="3235"/>
                      <a:pt x="2813" y="3235"/>
                    </a:cubicBezTo>
                    <a:lnTo>
                      <a:pt x="2813" y="3247"/>
                    </a:lnTo>
                    <a:cubicBezTo>
                      <a:pt x="2699" y="3235"/>
                      <a:pt x="2607" y="3155"/>
                      <a:pt x="2607" y="3041"/>
                    </a:cubicBezTo>
                    <a:cubicBezTo>
                      <a:pt x="2607" y="2910"/>
                      <a:pt x="2704" y="2844"/>
                      <a:pt x="2803" y="2844"/>
                    </a:cubicBezTo>
                    <a:close/>
                    <a:moveTo>
                      <a:pt x="534" y="2861"/>
                    </a:moveTo>
                    <a:cubicBezTo>
                      <a:pt x="636" y="2861"/>
                      <a:pt x="732" y="2942"/>
                      <a:pt x="732" y="3064"/>
                    </a:cubicBezTo>
                    <a:cubicBezTo>
                      <a:pt x="732" y="3167"/>
                      <a:pt x="652" y="3258"/>
                      <a:pt x="538" y="3258"/>
                    </a:cubicBezTo>
                    <a:lnTo>
                      <a:pt x="538" y="3270"/>
                    </a:lnTo>
                    <a:cubicBezTo>
                      <a:pt x="355" y="3270"/>
                      <a:pt x="264" y="3053"/>
                      <a:pt x="389" y="2927"/>
                    </a:cubicBezTo>
                    <a:cubicBezTo>
                      <a:pt x="431" y="2881"/>
                      <a:pt x="483" y="2861"/>
                      <a:pt x="534" y="2861"/>
                    </a:cubicBezTo>
                    <a:close/>
                    <a:moveTo>
                      <a:pt x="1750" y="2778"/>
                    </a:moveTo>
                    <a:lnTo>
                      <a:pt x="1750" y="2778"/>
                    </a:lnTo>
                    <a:cubicBezTo>
                      <a:pt x="1773" y="2778"/>
                      <a:pt x="1647" y="3304"/>
                      <a:pt x="1453" y="3944"/>
                    </a:cubicBezTo>
                    <a:cubicBezTo>
                      <a:pt x="1395" y="4104"/>
                      <a:pt x="1350" y="4253"/>
                      <a:pt x="1304" y="4390"/>
                    </a:cubicBezTo>
                    <a:cubicBezTo>
                      <a:pt x="1281" y="4447"/>
                      <a:pt x="1270" y="4504"/>
                      <a:pt x="1281" y="4562"/>
                    </a:cubicBezTo>
                    <a:cubicBezTo>
                      <a:pt x="1293" y="4607"/>
                      <a:pt x="1338" y="4619"/>
                      <a:pt x="1395" y="4619"/>
                    </a:cubicBezTo>
                    <a:cubicBezTo>
                      <a:pt x="1510" y="4619"/>
                      <a:pt x="1624" y="4630"/>
                      <a:pt x="1738" y="4653"/>
                    </a:cubicBezTo>
                    <a:cubicBezTo>
                      <a:pt x="1655" y="4670"/>
                      <a:pt x="1571" y="4680"/>
                      <a:pt x="1487" y="4680"/>
                    </a:cubicBezTo>
                    <a:cubicBezTo>
                      <a:pt x="1457" y="4680"/>
                      <a:pt x="1426" y="4679"/>
                      <a:pt x="1395" y="4676"/>
                    </a:cubicBezTo>
                    <a:lnTo>
                      <a:pt x="1304" y="4676"/>
                    </a:lnTo>
                    <a:cubicBezTo>
                      <a:pt x="1270" y="4664"/>
                      <a:pt x="1235" y="4630"/>
                      <a:pt x="1213" y="4596"/>
                    </a:cubicBezTo>
                    <a:cubicBezTo>
                      <a:pt x="1201" y="4516"/>
                      <a:pt x="1201" y="4436"/>
                      <a:pt x="1235" y="4367"/>
                    </a:cubicBezTo>
                    <a:lnTo>
                      <a:pt x="1361" y="3921"/>
                    </a:lnTo>
                    <a:cubicBezTo>
                      <a:pt x="1555" y="3281"/>
                      <a:pt x="1727" y="2778"/>
                      <a:pt x="1750" y="2778"/>
                    </a:cubicBezTo>
                    <a:close/>
                    <a:moveTo>
                      <a:pt x="2480" y="4832"/>
                    </a:moveTo>
                    <a:lnTo>
                      <a:pt x="2480" y="4832"/>
                    </a:lnTo>
                    <a:cubicBezTo>
                      <a:pt x="2483" y="4832"/>
                      <a:pt x="2473" y="4840"/>
                      <a:pt x="2447" y="4859"/>
                    </a:cubicBezTo>
                    <a:lnTo>
                      <a:pt x="2447" y="4859"/>
                    </a:lnTo>
                    <a:cubicBezTo>
                      <a:pt x="2447" y="4859"/>
                      <a:pt x="2447" y="4859"/>
                      <a:pt x="2447" y="4859"/>
                    </a:cubicBezTo>
                    <a:lnTo>
                      <a:pt x="2447" y="4859"/>
                    </a:lnTo>
                    <a:cubicBezTo>
                      <a:pt x="2447" y="4859"/>
                      <a:pt x="2447" y="4859"/>
                      <a:pt x="2447" y="4859"/>
                    </a:cubicBezTo>
                    <a:cubicBezTo>
                      <a:pt x="2447" y="4859"/>
                      <a:pt x="2447" y="4859"/>
                      <a:pt x="2447" y="4859"/>
                    </a:cubicBezTo>
                    <a:lnTo>
                      <a:pt x="2447" y="4859"/>
                    </a:lnTo>
                    <a:cubicBezTo>
                      <a:pt x="2453" y="4866"/>
                      <a:pt x="2562" y="5229"/>
                      <a:pt x="2127" y="5419"/>
                    </a:cubicBezTo>
                    <a:cubicBezTo>
                      <a:pt x="2050" y="5454"/>
                      <a:pt x="1970" y="5471"/>
                      <a:pt x="1892" y="5471"/>
                    </a:cubicBezTo>
                    <a:cubicBezTo>
                      <a:pt x="1713" y="5471"/>
                      <a:pt x="1541" y="5384"/>
                      <a:pt x="1430" y="5225"/>
                    </a:cubicBezTo>
                    <a:cubicBezTo>
                      <a:pt x="1799" y="5225"/>
                      <a:pt x="2457" y="4832"/>
                      <a:pt x="2480" y="4832"/>
                    </a:cubicBezTo>
                    <a:close/>
                    <a:moveTo>
                      <a:pt x="2710" y="0"/>
                    </a:moveTo>
                    <a:lnTo>
                      <a:pt x="2687" y="12"/>
                    </a:lnTo>
                    <a:cubicBezTo>
                      <a:pt x="2550" y="377"/>
                      <a:pt x="2299" y="1143"/>
                      <a:pt x="2481" y="1761"/>
                    </a:cubicBezTo>
                    <a:lnTo>
                      <a:pt x="252" y="2378"/>
                    </a:lnTo>
                    <a:lnTo>
                      <a:pt x="1" y="2630"/>
                    </a:lnTo>
                    <a:cubicBezTo>
                      <a:pt x="1" y="3681"/>
                      <a:pt x="12" y="4882"/>
                      <a:pt x="69" y="5613"/>
                    </a:cubicBezTo>
                    <a:cubicBezTo>
                      <a:pt x="172" y="7191"/>
                      <a:pt x="1716" y="7328"/>
                      <a:pt x="1716" y="7328"/>
                    </a:cubicBezTo>
                    <a:cubicBezTo>
                      <a:pt x="2447" y="7294"/>
                      <a:pt x="3145" y="7042"/>
                      <a:pt x="3739" y="6608"/>
                    </a:cubicBezTo>
                    <a:lnTo>
                      <a:pt x="3739" y="6608"/>
                    </a:lnTo>
                    <a:cubicBezTo>
                      <a:pt x="3739" y="6608"/>
                      <a:pt x="3299" y="7718"/>
                      <a:pt x="1838" y="7718"/>
                    </a:cubicBezTo>
                    <a:cubicBezTo>
                      <a:pt x="1809" y="7718"/>
                      <a:pt x="1780" y="7718"/>
                      <a:pt x="1750" y="7717"/>
                    </a:cubicBezTo>
                    <a:lnTo>
                      <a:pt x="1716" y="7328"/>
                    </a:lnTo>
                    <a:lnTo>
                      <a:pt x="1716" y="7328"/>
                    </a:lnTo>
                    <a:cubicBezTo>
                      <a:pt x="1716" y="7330"/>
                      <a:pt x="1841" y="8986"/>
                      <a:pt x="1830" y="9409"/>
                    </a:cubicBezTo>
                    <a:lnTo>
                      <a:pt x="2081" y="9409"/>
                    </a:lnTo>
                    <a:lnTo>
                      <a:pt x="5602" y="9420"/>
                    </a:lnTo>
                    <a:lnTo>
                      <a:pt x="5602" y="9409"/>
                    </a:lnTo>
                    <a:lnTo>
                      <a:pt x="5648" y="8334"/>
                    </a:lnTo>
                    <a:lnTo>
                      <a:pt x="5637" y="8334"/>
                    </a:lnTo>
                    <a:lnTo>
                      <a:pt x="5671" y="4664"/>
                    </a:lnTo>
                    <a:lnTo>
                      <a:pt x="5671" y="4653"/>
                    </a:lnTo>
                    <a:cubicBezTo>
                      <a:pt x="5648" y="4482"/>
                      <a:pt x="5660" y="4299"/>
                      <a:pt x="5682" y="4127"/>
                    </a:cubicBezTo>
                    <a:lnTo>
                      <a:pt x="5694" y="3247"/>
                    </a:lnTo>
                    <a:lnTo>
                      <a:pt x="5602" y="3247"/>
                    </a:lnTo>
                    <a:cubicBezTo>
                      <a:pt x="5305" y="3235"/>
                      <a:pt x="5008" y="3178"/>
                      <a:pt x="4722" y="3075"/>
                    </a:cubicBezTo>
                    <a:cubicBezTo>
                      <a:pt x="4551" y="3018"/>
                      <a:pt x="4391" y="2938"/>
                      <a:pt x="4231" y="2847"/>
                    </a:cubicBezTo>
                    <a:cubicBezTo>
                      <a:pt x="4059" y="2755"/>
                      <a:pt x="3899" y="2652"/>
                      <a:pt x="3750" y="2527"/>
                    </a:cubicBezTo>
                    <a:cubicBezTo>
                      <a:pt x="3613" y="2401"/>
                      <a:pt x="3476" y="2252"/>
                      <a:pt x="3350" y="2104"/>
                    </a:cubicBezTo>
                    <a:cubicBezTo>
                      <a:pt x="3247" y="1967"/>
                      <a:pt x="3145" y="1818"/>
                      <a:pt x="3053" y="1658"/>
                    </a:cubicBezTo>
                    <a:cubicBezTo>
                      <a:pt x="2916" y="1383"/>
                      <a:pt x="2813" y="1098"/>
                      <a:pt x="2744" y="800"/>
                    </a:cubicBezTo>
                    <a:cubicBezTo>
                      <a:pt x="2710" y="595"/>
                      <a:pt x="2687" y="400"/>
                      <a:pt x="2699" y="195"/>
                    </a:cubicBezTo>
                    <a:cubicBezTo>
                      <a:pt x="2699" y="115"/>
                      <a:pt x="2699" y="69"/>
                      <a:pt x="2710" y="23"/>
                    </a:cubicBezTo>
                    <a:lnTo>
                      <a:pt x="271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4366900" y="2898006"/>
                <a:ext cx="16186" cy="13844"/>
              </a:xfrm>
              <a:custGeom>
                <a:avLst/>
                <a:gdLst/>
                <a:ahLst/>
                <a:cxnLst/>
                <a:rect l="l" t="t" r="r" b="b"/>
                <a:pathLst>
                  <a:path w="470" h="402" extrusionOk="0">
                    <a:moveTo>
                      <a:pt x="275" y="0"/>
                    </a:moveTo>
                    <a:cubicBezTo>
                      <a:pt x="92" y="0"/>
                      <a:pt x="1" y="217"/>
                      <a:pt x="126" y="343"/>
                    </a:cubicBezTo>
                    <a:cubicBezTo>
                      <a:pt x="167" y="384"/>
                      <a:pt x="217" y="402"/>
                      <a:pt x="266" y="402"/>
                    </a:cubicBezTo>
                    <a:cubicBezTo>
                      <a:pt x="370" y="402"/>
                      <a:pt x="469" y="322"/>
                      <a:pt x="469" y="206"/>
                    </a:cubicBezTo>
                    <a:cubicBezTo>
                      <a:pt x="469" y="92"/>
                      <a:pt x="378" y="0"/>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4362561" y="2888949"/>
                <a:ext cx="27619" cy="8713"/>
              </a:xfrm>
              <a:custGeom>
                <a:avLst/>
                <a:gdLst/>
                <a:ahLst/>
                <a:cxnLst/>
                <a:rect l="l" t="t" r="r" b="b"/>
                <a:pathLst>
                  <a:path w="802" h="253" extrusionOk="0">
                    <a:moveTo>
                      <a:pt x="390" y="0"/>
                    </a:moveTo>
                    <a:cubicBezTo>
                      <a:pt x="275" y="12"/>
                      <a:pt x="172" y="57"/>
                      <a:pt x="81" y="137"/>
                    </a:cubicBezTo>
                    <a:cubicBezTo>
                      <a:pt x="24" y="195"/>
                      <a:pt x="1" y="240"/>
                      <a:pt x="12" y="252"/>
                    </a:cubicBezTo>
                    <a:cubicBezTo>
                      <a:pt x="13" y="252"/>
                      <a:pt x="14" y="253"/>
                      <a:pt x="15" y="253"/>
                    </a:cubicBezTo>
                    <a:cubicBezTo>
                      <a:pt x="39" y="253"/>
                      <a:pt x="194" y="148"/>
                      <a:pt x="390" y="137"/>
                    </a:cubicBezTo>
                    <a:cubicBezTo>
                      <a:pt x="401" y="137"/>
                      <a:pt x="412" y="137"/>
                      <a:pt x="424" y="137"/>
                    </a:cubicBezTo>
                    <a:cubicBezTo>
                      <a:pt x="593" y="137"/>
                      <a:pt x="723" y="202"/>
                      <a:pt x="772" y="202"/>
                    </a:cubicBezTo>
                    <a:cubicBezTo>
                      <a:pt x="780" y="202"/>
                      <a:pt x="786" y="200"/>
                      <a:pt x="790" y="195"/>
                    </a:cubicBezTo>
                    <a:cubicBezTo>
                      <a:pt x="801" y="172"/>
                      <a:pt x="767" y="137"/>
                      <a:pt x="698" y="92"/>
                    </a:cubicBezTo>
                    <a:cubicBezTo>
                      <a:pt x="607" y="23"/>
                      <a:pt x="492" y="0"/>
                      <a:pt x="3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4447624" y="2897214"/>
                <a:ext cx="15772" cy="13568"/>
              </a:xfrm>
              <a:custGeom>
                <a:avLst/>
                <a:gdLst/>
                <a:ahLst/>
                <a:cxnLst/>
                <a:rect l="l" t="t" r="r" b="b"/>
                <a:pathLst>
                  <a:path w="458" h="394" extrusionOk="0">
                    <a:moveTo>
                      <a:pt x="195" y="0"/>
                    </a:moveTo>
                    <a:cubicBezTo>
                      <a:pt x="92" y="0"/>
                      <a:pt x="0" y="92"/>
                      <a:pt x="0" y="206"/>
                    </a:cubicBezTo>
                    <a:cubicBezTo>
                      <a:pt x="8" y="320"/>
                      <a:pt x="101" y="393"/>
                      <a:pt x="199" y="393"/>
                    </a:cubicBezTo>
                    <a:cubicBezTo>
                      <a:pt x="249" y="393"/>
                      <a:pt x="301" y="374"/>
                      <a:pt x="343" y="332"/>
                    </a:cubicBezTo>
                    <a:cubicBezTo>
                      <a:pt x="458" y="206"/>
                      <a:pt x="366" y="0"/>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4442906" y="2888088"/>
                <a:ext cx="27963" cy="8782"/>
              </a:xfrm>
              <a:custGeom>
                <a:avLst/>
                <a:gdLst/>
                <a:ahLst/>
                <a:cxnLst/>
                <a:rect l="l" t="t" r="r" b="b"/>
                <a:pathLst>
                  <a:path w="812" h="255" extrusionOk="0">
                    <a:moveTo>
                      <a:pt x="425" y="1"/>
                    </a:moveTo>
                    <a:cubicBezTo>
                      <a:pt x="306" y="1"/>
                      <a:pt x="188" y="45"/>
                      <a:pt x="91" y="128"/>
                    </a:cubicBezTo>
                    <a:cubicBezTo>
                      <a:pt x="23" y="185"/>
                      <a:pt x="0" y="242"/>
                      <a:pt x="11" y="254"/>
                    </a:cubicBezTo>
                    <a:cubicBezTo>
                      <a:pt x="12" y="254"/>
                      <a:pt x="13" y="255"/>
                      <a:pt x="14" y="255"/>
                    </a:cubicBezTo>
                    <a:cubicBezTo>
                      <a:pt x="38" y="255"/>
                      <a:pt x="193" y="150"/>
                      <a:pt x="400" y="140"/>
                    </a:cubicBezTo>
                    <a:cubicBezTo>
                      <a:pt x="421" y="137"/>
                      <a:pt x="441" y="136"/>
                      <a:pt x="461" y="136"/>
                    </a:cubicBezTo>
                    <a:cubicBezTo>
                      <a:pt x="617" y="136"/>
                      <a:pt x="738" y="200"/>
                      <a:pt x="778" y="200"/>
                    </a:cubicBezTo>
                    <a:cubicBezTo>
                      <a:pt x="783" y="200"/>
                      <a:pt x="787" y="199"/>
                      <a:pt x="789" y="197"/>
                    </a:cubicBezTo>
                    <a:cubicBezTo>
                      <a:pt x="812" y="162"/>
                      <a:pt x="766" y="140"/>
                      <a:pt x="697" y="82"/>
                    </a:cubicBezTo>
                    <a:cubicBezTo>
                      <a:pt x="612" y="27"/>
                      <a:pt x="518" y="1"/>
                      <a:pt x="4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4399204" y="2895251"/>
                <a:ext cx="20490" cy="65535"/>
              </a:xfrm>
              <a:custGeom>
                <a:avLst/>
                <a:gdLst/>
                <a:ahLst/>
                <a:cxnLst/>
                <a:rect l="l" t="t" r="r" b="b"/>
                <a:pathLst>
                  <a:path w="595" h="1903" extrusionOk="0">
                    <a:moveTo>
                      <a:pt x="560" y="0"/>
                    </a:moveTo>
                    <a:cubicBezTo>
                      <a:pt x="526" y="0"/>
                      <a:pt x="354" y="503"/>
                      <a:pt x="172" y="1143"/>
                    </a:cubicBezTo>
                    <a:lnTo>
                      <a:pt x="34" y="1589"/>
                    </a:lnTo>
                    <a:cubicBezTo>
                      <a:pt x="0" y="1658"/>
                      <a:pt x="0" y="1738"/>
                      <a:pt x="12" y="1818"/>
                    </a:cubicBezTo>
                    <a:cubicBezTo>
                      <a:pt x="34" y="1852"/>
                      <a:pt x="69" y="1886"/>
                      <a:pt x="103" y="1898"/>
                    </a:cubicBezTo>
                    <a:cubicBezTo>
                      <a:pt x="126" y="1898"/>
                      <a:pt x="149" y="1903"/>
                      <a:pt x="168" y="1903"/>
                    </a:cubicBezTo>
                    <a:cubicBezTo>
                      <a:pt x="178" y="1903"/>
                      <a:pt x="187" y="1902"/>
                      <a:pt x="194" y="1898"/>
                    </a:cubicBezTo>
                    <a:cubicBezTo>
                      <a:pt x="225" y="1901"/>
                      <a:pt x="257" y="1902"/>
                      <a:pt x="288" y="1902"/>
                    </a:cubicBezTo>
                    <a:cubicBezTo>
                      <a:pt x="375" y="1902"/>
                      <a:pt x="465" y="1892"/>
                      <a:pt x="549" y="1875"/>
                    </a:cubicBezTo>
                    <a:cubicBezTo>
                      <a:pt x="435" y="1852"/>
                      <a:pt x="320" y="1829"/>
                      <a:pt x="206" y="1829"/>
                    </a:cubicBezTo>
                    <a:cubicBezTo>
                      <a:pt x="149" y="1829"/>
                      <a:pt x="92" y="1829"/>
                      <a:pt x="80" y="1784"/>
                    </a:cubicBezTo>
                    <a:cubicBezTo>
                      <a:pt x="80" y="1726"/>
                      <a:pt x="92" y="1669"/>
                      <a:pt x="114" y="1612"/>
                    </a:cubicBezTo>
                    <a:cubicBezTo>
                      <a:pt x="160" y="1475"/>
                      <a:pt x="206" y="1326"/>
                      <a:pt x="252" y="1166"/>
                    </a:cubicBezTo>
                    <a:cubicBezTo>
                      <a:pt x="446" y="526"/>
                      <a:pt x="595" y="0"/>
                      <a:pt x="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4407056" y="2965678"/>
                <a:ext cx="39396" cy="22247"/>
              </a:xfrm>
              <a:custGeom>
                <a:avLst/>
                <a:gdLst/>
                <a:ahLst/>
                <a:cxnLst/>
                <a:rect l="l" t="t" r="r" b="b"/>
                <a:pathLst>
                  <a:path w="1144" h="646" extrusionOk="0">
                    <a:moveTo>
                      <a:pt x="1052" y="1"/>
                    </a:moveTo>
                    <a:lnTo>
                      <a:pt x="1052" y="1"/>
                    </a:lnTo>
                    <a:cubicBezTo>
                      <a:pt x="1040" y="1"/>
                      <a:pt x="383" y="392"/>
                      <a:pt x="1" y="402"/>
                    </a:cubicBezTo>
                    <a:cubicBezTo>
                      <a:pt x="114" y="555"/>
                      <a:pt x="289" y="645"/>
                      <a:pt x="471" y="645"/>
                    </a:cubicBezTo>
                    <a:cubicBezTo>
                      <a:pt x="547" y="645"/>
                      <a:pt x="624" y="630"/>
                      <a:pt x="698" y="596"/>
                    </a:cubicBezTo>
                    <a:cubicBezTo>
                      <a:pt x="1144" y="402"/>
                      <a:pt x="1018" y="24"/>
                      <a:pt x="1018" y="24"/>
                    </a:cubicBezTo>
                    <a:cubicBezTo>
                      <a:pt x="1043" y="8"/>
                      <a:pt x="1053" y="1"/>
                      <a:pt x="10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4416905" y="3027116"/>
                <a:ext cx="69701" cy="38294"/>
              </a:xfrm>
              <a:custGeom>
                <a:avLst/>
                <a:gdLst/>
                <a:ahLst/>
                <a:cxnLst/>
                <a:rect l="l" t="t" r="r" b="b"/>
                <a:pathLst>
                  <a:path w="2024" h="1112" extrusionOk="0">
                    <a:moveTo>
                      <a:pt x="2024" y="1"/>
                    </a:moveTo>
                    <a:lnTo>
                      <a:pt x="2024" y="1"/>
                    </a:lnTo>
                    <a:cubicBezTo>
                      <a:pt x="1430" y="435"/>
                      <a:pt x="732" y="687"/>
                      <a:pt x="1" y="721"/>
                    </a:cubicBezTo>
                    <a:lnTo>
                      <a:pt x="35" y="1110"/>
                    </a:lnTo>
                    <a:cubicBezTo>
                      <a:pt x="65" y="1111"/>
                      <a:pt x="94" y="1111"/>
                      <a:pt x="123" y="1111"/>
                    </a:cubicBezTo>
                    <a:cubicBezTo>
                      <a:pt x="1584" y="1111"/>
                      <a:pt x="2024" y="1"/>
                      <a:pt x="2024"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4329121" y="2728603"/>
                <a:ext cx="309455" cy="358012"/>
              </a:xfrm>
              <a:custGeom>
                <a:avLst/>
                <a:gdLst/>
                <a:ahLst/>
                <a:cxnLst/>
                <a:rect l="l" t="t" r="r" b="b"/>
                <a:pathLst>
                  <a:path w="8986" h="10396" extrusionOk="0">
                    <a:moveTo>
                      <a:pt x="4022" y="1"/>
                    </a:moveTo>
                    <a:cubicBezTo>
                      <a:pt x="3414" y="1"/>
                      <a:pt x="2574" y="166"/>
                      <a:pt x="1498" y="1341"/>
                    </a:cubicBezTo>
                    <a:cubicBezTo>
                      <a:pt x="0" y="2976"/>
                      <a:pt x="823" y="4691"/>
                      <a:pt x="823" y="4691"/>
                    </a:cubicBezTo>
                    <a:lnTo>
                      <a:pt x="1075" y="4450"/>
                    </a:lnTo>
                    <a:lnTo>
                      <a:pt x="3304" y="3833"/>
                    </a:lnTo>
                    <a:cubicBezTo>
                      <a:pt x="3121" y="3216"/>
                      <a:pt x="3373" y="2450"/>
                      <a:pt x="3521" y="2084"/>
                    </a:cubicBezTo>
                    <a:lnTo>
                      <a:pt x="3533" y="2073"/>
                    </a:lnTo>
                    <a:lnTo>
                      <a:pt x="3533" y="2084"/>
                    </a:lnTo>
                    <a:cubicBezTo>
                      <a:pt x="3533" y="2050"/>
                      <a:pt x="3533" y="2038"/>
                      <a:pt x="3544" y="2038"/>
                    </a:cubicBezTo>
                    <a:cubicBezTo>
                      <a:pt x="3556" y="2038"/>
                      <a:pt x="3544" y="2061"/>
                      <a:pt x="3544" y="2095"/>
                    </a:cubicBezTo>
                    <a:lnTo>
                      <a:pt x="3544" y="2164"/>
                    </a:lnTo>
                    <a:cubicBezTo>
                      <a:pt x="4059" y="4416"/>
                      <a:pt x="6516" y="4633"/>
                      <a:pt x="6516" y="4633"/>
                    </a:cubicBezTo>
                    <a:lnTo>
                      <a:pt x="6516" y="5239"/>
                    </a:lnTo>
                    <a:cubicBezTo>
                      <a:pt x="6587" y="5244"/>
                      <a:pt x="6659" y="5247"/>
                      <a:pt x="6730" y="5247"/>
                    </a:cubicBezTo>
                    <a:cubicBezTo>
                      <a:pt x="6830" y="5247"/>
                      <a:pt x="6930" y="5241"/>
                      <a:pt x="7031" y="5228"/>
                    </a:cubicBezTo>
                    <a:cubicBezTo>
                      <a:pt x="7099" y="5228"/>
                      <a:pt x="7157" y="5216"/>
                      <a:pt x="7191" y="5216"/>
                    </a:cubicBezTo>
                    <a:cubicBezTo>
                      <a:pt x="7206" y="5213"/>
                      <a:pt x="7219" y="5211"/>
                      <a:pt x="7229" y="5211"/>
                    </a:cubicBezTo>
                    <a:cubicBezTo>
                      <a:pt x="7249" y="5211"/>
                      <a:pt x="7260" y="5216"/>
                      <a:pt x="7260" y="5216"/>
                    </a:cubicBezTo>
                    <a:cubicBezTo>
                      <a:pt x="7260" y="5216"/>
                      <a:pt x="7237" y="5228"/>
                      <a:pt x="7202" y="5228"/>
                    </a:cubicBezTo>
                    <a:cubicBezTo>
                      <a:pt x="7168" y="5239"/>
                      <a:pt x="7111" y="5262"/>
                      <a:pt x="7042" y="5274"/>
                    </a:cubicBezTo>
                    <a:cubicBezTo>
                      <a:pt x="6859" y="5296"/>
                      <a:pt x="6688" y="5308"/>
                      <a:pt x="6516" y="5308"/>
                    </a:cubicBezTo>
                    <a:lnTo>
                      <a:pt x="6505" y="6188"/>
                    </a:lnTo>
                    <a:cubicBezTo>
                      <a:pt x="6516" y="6131"/>
                      <a:pt x="6528" y="6074"/>
                      <a:pt x="6551" y="6017"/>
                    </a:cubicBezTo>
                    <a:cubicBezTo>
                      <a:pt x="6619" y="5788"/>
                      <a:pt x="6802" y="5617"/>
                      <a:pt x="7042" y="5571"/>
                    </a:cubicBezTo>
                    <a:cubicBezTo>
                      <a:pt x="7058" y="5570"/>
                      <a:pt x="7073" y="5569"/>
                      <a:pt x="7088" y="5569"/>
                    </a:cubicBezTo>
                    <a:cubicBezTo>
                      <a:pt x="7354" y="5569"/>
                      <a:pt x="7582" y="5757"/>
                      <a:pt x="7625" y="6017"/>
                    </a:cubicBezTo>
                    <a:cubicBezTo>
                      <a:pt x="7671" y="6291"/>
                      <a:pt x="7534" y="6565"/>
                      <a:pt x="7305" y="6703"/>
                    </a:cubicBezTo>
                    <a:cubicBezTo>
                      <a:pt x="7168" y="6776"/>
                      <a:pt x="7024" y="6812"/>
                      <a:pt x="6872" y="6812"/>
                    </a:cubicBezTo>
                    <a:cubicBezTo>
                      <a:pt x="6834" y="6812"/>
                      <a:pt x="6795" y="6810"/>
                      <a:pt x="6757" y="6805"/>
                    </a:cubicBezTo>
                    <a:lnTo>
                      <a:pt x="6757" y="6840"/>
                    </a:lnTo>
                    <a:cubicBezTo>
                      <a:pt x="6734" y="6920"/>
                      <a:pt x="6757" y="7011"/>
                      <a:pt x="6802" y="7091"/>
                    </a:cubicBezTo>
                    <a:cubicBezTo>
                      <a:pt x="6859" y="7183"/>
                      <a:pt x="6962" y="7251"/>
                      <a:pt x="7065" y="7263"/>
                    </a:cubicBezTo>
                    <a:cubicBezTo>
                      <a:pt x="7080" y="7264"/>
                      <a:pt x="7094" y="7265"/>
                      <a:pt x="7108" y="7265"/>
                    </a:cubicBezTo>
                    <a:cubicBezTo>
                      <a:pt x="7205" y="7265"/>
                      <a:pt x="7293" y="7231"/>
                      <a:pt x="7362" y="7171"/>
                    </a:cubicBezTo>
                    <a:cubicBezTo>
                      <a:pt x="7431" y="7114"/>
                      <a:pt x="7477" y="7023"/>
                      <a:pt x="7477" y="6943"/>
                    </a:cubicBezTo>
                    <a:cubicBezTo>
                      <a:pt x="7488" y="6851"/>
                      <a:pt x="7465" y="6760"/>
                      <a:pt x="7442" y="6680"/>
                    </a:cubicBezTo>
                    <a:cubicBezTo>
                      <a:pt x="7442" y="6679"/>
                      <a:pt x="7443" y="6679"/>
                      <a:pt x="7443" y="6679"/>
                    </a:cubicBezTo>
                    <a:cubicBezTo>
                      <a:pt x="7454" y="6679"/>
                      <a:pt x="7545" y="6770"/>
                      <a:pt x="7545" y="6943"/>
                    </a:cubicBezTo>
                    <a:cubicBezTo>
                      <a:pt x="7545" y="7046"/>
                      <a:pt x="7500" y="7148"/>
                      <a:pt x="7420" y="7228"/>
                    </a:cubicBezTo>
                    <a:cubicBezTo>
                      <a:pt x="7338" y="7320"/>
                      <a:pt x="7227" y="7363"/>
                      <a:pt x="7117" y="7363"/>
                    </a:cubicBezTo>
                    <a:cubicBezTo>
                      <a:pt x="6965" y="7363"/>
                      <a:pt x="6813" y="7282"/>
                      <a:pt x="6734" y="7137"/>
                    </a:cubicBezTo>
                    <a:cubicBezTo>
                      <a:pt x="6677" y="7034"/>
                      <a:pt x="6665" y="6931"/>
                      <a:pt x="6688" y="6817"/>
                    </a:cubicBezTo>
                    <a:lnTo>
                      <a:pt x="6699" y="6794"/>
                    </a:lnTo>
                    <a:cubicBezTo>
                      <a:pt x="6642" y="6783"/>
                      <a:pt x="6574" y="6771"/>
                      <a:pt x="6516" y="6748"/>
                    </a:cubicBezTo>
                    <a:lnTo>
                      <a:pt x="6505" y="6725"/>
                    </a:lnTo>
                    <a:lnTo>
                      <a:pt x="6471" y="10395"/>
                    </a:lnTo>
                    <a:lnTo>
                      <a:pt x="6494" y="10395"/>
                    </a:lnTo>
                    <a:cubicBezTo>
                      <a:pt x="7820" y="10075"/>
                      <a:pt x="8448" y="8955"/>
                      <a:pt x="8746" y="7789"/>
                    </a:cubicBezTo>
                    <a:cubicBezTo>
                      <a:pt x="8757" y="7709"/>
                      <a:pt x="8780" y="7629"/>
                      <a:pt x="8791" y="7549"/>
                    </a:cubicBezTo>
                    <a:lnTo>
                      <a:pt x="8791" y="7549"/>
                    </a:lnTo>
                    <a:cubicBezTo>
                      <a:pt x="8780" y="7571"/>
                      <a:pt x="8769" y="7594"/>
                      <a:pt x="8757" y="7617"/>
                    </a:cubicBezTo>
                    <a:cubicBezTo>
                      <a:pt x="8677" y="7777"/>
                      <a:pt x="8586" y="7926"/>
                      <a:pt x="8471" y="8074"/>
                    </a:cubicBezTo>
                    <a:cubicBezTo>
                      <a:pt x="8437" y="8120"/>
                      <a:pt x="8391" y="8166"/>
                      <a:pt x="8346" y="8212"/>
                    </a:cubicBezTo>
                    <a:cubicBezTo>
                      <a:pt x="8334" y="8200"/>
                      <a:pt x="8506" y="7983"/>
                      <a:pt x="8700" y="7583"/>
                    </a:cubicBezTo>
                    <a:cubicBezTo>
                      <a:pt x="8757" y="7457"/>
                      <a:pt x="8803" y="7331"/>
                      <a:pt x="8860" y="7194"/>
                    </a:cubicBezTo>
                    <a:cubicBezTo>
                      <a:pt x="8951" y="6531"/>
                      <a:pt x="8986" y="5857"/>
                      <a:pt x="8963" y="5182"/>
                    </a:cubicBezTo>
                    <a:lnTo>
                      <a:pt x="8963" y="5079"/>
                    </a:lnTo>
                    <a:cubicBezTo>
                      <a:pt x="8906" y="4793"/>
                      <a:pt x="8803" y="4519"/>
                      <a:pt x="8677" y="4268"/>
                    </a:cubicBezTo>
                    <a:cubicBezTo>
                      <a:pt x="8483" y="3867"/>
                      <a:pt x="8311" y="3650"/>
                      <a:pt x="8323" y="3639"/>
                    </a:cubicBezTo>
                    <a:lnTo>
                      <a:pt x="8323" y="3639"/>
                    </a:lnTo>
                    <a:cubicBezTo>
                      <a:pt x="8368" y="3685"/>
                      <a:pt x="8414" y="3730"/>
                      <a:pt x="8448" y="3787"/>
                    </a:cubicBezTo>
                    <a:cubicBezTo>
                      <a:pt x="8563" y="3925"/>
                      <a:pt x="8654" y="4073"/>
                      <a:pt x="8734" y="4233"/>
                    </a:cubicBezTo>
                    <a:cubicBezTo>
                      <a:pt x="8826" y="4393"/>
                      <a:pt x="8894" y="4553"/>
                      <a:pt x="8963" y="4725"/>
                    </a:cubicBezTo>
                    <a:lnTo>
                      <a:pt x="8963" y="4553"/>
                    </a:lnTo>
                    <a:lnTo>
                      <a:pt x="8963" y="4496"/>
                    </a:lnTo>
                    <a:cubicBezTo>
                      <a:pt x="8940" y="4279"/>
                      <a:pt x="8906" y="4073"/>
                      <a:pt x="8860" y="3867"/>
                    </a:cubicBezTo>
                    <a:cubicBezTo>
                      <a:pt x="7991" y="598"/>
                      <a:pt x="5179" y="26"/>
                      <a:pt x="4630" y="26"/>
                    </a:cubicBezTo>
                    <a:cubicBezTo>
                      <a:pt x="4463" y="26"/>
                      <a:pt x="4260" y="1"/>
                      <a:pt x="40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4548805" y="3348394"/>
                <a:ext cx="51587" cy="66946"/>
              </a:xfrm>
              <a:custGeom>
                <a:avLst/>
                <a:gdLst/>
                <a:ahLst/>
                <a:cxnLst/>
                <a:rect l="l" t="t" r="r" b="b"/>
                <a:pathLst>
                  <a:path w="1498" h="1944" extrusionOk="0">
                    <a:moveTo>
                      <a:pt x="1292" y="102"/>
                    </a:moveTo>
                    <a:lnTo>
                      <a:pt x="1292" y="102"/>
                    </a:lnTo>
                    <a:cubicBezTo>
                      <a:pt x="1302" y="111"/>
                      <a:pt x="1313" y="120"/>
                      <a:pt x="1326" y="127"/>
                    </a:cubicBezTo>
                    <a:lnTo>
                      <a:pt x="1326" y="127"/>
                    </a:lnTo>
                    <a:cubicBezTo>
                      <a:pt x="1311" y="114"/>
                      <a:pt x="1300" y="105"/>
                      <a:pt x="1292" y="102"/>
                    </a:cubicBezTo>
                    <a:close/>
                    <a:moveTo>
                      <a:pt x="1326" y="127"/>
                    </a:moveTo>
                    <a:cubicBezTo>
                      <a:pt x="1341" y="141"/>
                      <a:pt x="1361" y="160"/>
                      <a:pt x="1384" y="183"/>
                    </a:cubicBezTo>
                    <a:lnTo>
                      <a:pt x="1372" y="149"/>
                    </a:lnTo>
                    <a:cubicBezTo>
                      <a:pt x="1356" y="144"/>
                      <a:pt x="1340" y="136"/>
                      <a:pt x="1326" y="127"/>
                    </a:cubicBezTo>
                    <a:close/>
                    <a:moveTo>
                      <a:pt x="1201" y="1"/>
                    </a:moveTo>
                    <a:cubicBezTo>
                      <a:pt x="1132" y="1"/>
                      <a:pt x="1063" y="12"/>
                      <a:pt x="1006" y="23"/>
                    </a:cubicBezTo>
                    <a:cubicBezTo>
                      <a:pt x="926" y="46"/>
                      <a:pt x="846" y="69"/>
                      <a:pt x="766" y="115"/>
                    </a:cubicBezTo>
                    <a:cubicBezTo>
                      <a:pt x="618" y="172"/>
                      <a:pt x="480" y="275"/>
                      <a:pt x="366" y="401"/>
                    </a:cubicBezTo>
                    <a:cubicBezTo>
                      <a:pt x="126" y="641"/>
                      <a:pt x="0" y="972"/>
                      <a:pt x="12" y="1315"/>
                    </a:cubicBezTo>
                    <a:lnTo>
                      <a:pt x="343" y="1189"/>
                    </a:lnTo>
                    <a:lnTo>
                      <a:pt x="343" y="1189"/>
                    </a:lnTo>
                    <a:cubicBezTo>
                      <a:pt x="252" y="1361"/>
                      <a:pt x="195" y="1544"/>
                      <a:pt x="183" y="1738"/>
                    </a:cubicBezTo>
                    <a:cubicBezTo>
                      <a:pt x="366" y="1738"/>
                      <a:pt x="538" y="1658"/>
                      <a:pt x="663" y="1521"/>
                    </a:cubicBezTo>
                    <a:lnTo>
                      <a:pt x="663" y="1521"/>
                    </a:lnTo>
                    <a:cubicBezTo>
                      <a:pt x="640" y="1658"/>
                      <a:pt x="606" y="1807"/>
                      <a:pt x="572" y="1944"/>
                    </a:cubicBezTo>
                    <a:cubicBezTo>
                      <a:pt x="1155" y="1670"/>
                      <a:pt x="1498" y="1041"/>
                      <a:pt x="1418" y="401"/>
                    </a:cubicBezTo>
                    <a:cubicBezTo>
                      <a:pt x="1406" y="355"/>
                      <a:pt x="1395" y="321"/>
                      <a:pt x="1372" y="275"/>
                    </a:cubicBezTo>
                    <a:cubicBezTo>
                      <a:pt x="1315" y="172"/>
                      <a:pt x="1269" y="115"/>
                      <a:pt x="1281" y="103"/>
                    </a:cubicBezTo>
                    <a:cubicBezTo>
                      <a:pt x="1282" y="102"/>
                      <a:pt x="1284" y="101"/>
                      <a:pt x="1286" y="101"/>
                    </a:cubicBezTo>
                    <a:cubicBezTo>
                      <a:pt x="1288" y="101"/>
                      <a:pt x="1290" y="102"/>
                      <a:pt x="1292" y="102"/>
                    </a:cubicBezTo>
                    <a:lnTo>
                      <a:pt x="1292" y="102"/>
                    </a:lnTo>
                    <a:cubicBezTo>
                      <a:pt x="1288" y="99"/>
                      <a:pt x="1284" y="95"/>
                      <a:pt x="1281" y="92"/>
                    </a:cubicBezTo>
                    <a:cubicBezTo>
                      <a:pt x="1246" y="58"/>
                      <a:pt x="1224" y="35"/>
                      <a:pt x="12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4588547" y="3345260"/>
                <a:ext cx="11054" cy="9126"/>
              </a:xfrm>
              <a:custGeom>
                <a:avLst/>
                <a:gdLst/>
                <a:ahLst/>
                <a:cxnLst/>
                <a:rect l="l" t="t" r="r" b="b"/>
                <a:pathLst>
                  <a:path w="321" h="265" extrusionOk="0">
                    <a:moveTo>
                      <a:pt x="12" y="0"/>
                    </a:moveTo>
                    <a:cubicBezTo>
                      <a:pt x="1" y="11"/>
                      <a:pt x="12" y="46"/>
                      <a:pt x="47" y="92"/>
                    </a:cubicBezTo>
                    <a:cubicBezTo>
                      <a:pt x="70" y="126"/>
                      <a:pt x="92" y="149"/>
                      <a:pt x="127" y="183"/>
                    </a:cubicBezTo>
                    <a:cubicBezTo>
                      <a:pt x="150" y="206"/>
                      <a:pt x="184" y="217"/>
                      <a:pt x="218" y="240"/>
                    </a:cubicBezTo>
                    <a:cubicBezTo>
                      <a:pt x="246" y="254"/>
                      <a:pt x="275" y="264"/>
                      <a:pt x="295" y="264"/>
                    </a:cubicBezTo>
                    <a:cubicBezTo>
                      <a:pt x="307" y="264"/>
                      <a:pt x="317" y="260"/>
                      <a:pt x="321" y="252"/>
                    </a:cubicBezTo>
                    <a:cubicBezTo>
                      <a:pt x="321" y="240"/>
                      <a:pt x="321" y="229"/>
                      <a:pt x="298" y="217"/>
                    </a:cubicBezTo>
                    <a:cubicBezTo>
                      <a:pt x="287" y="194"/>
                      <a:pt x="264" y="172"/>
                      <a:pt x="241" y="149"/>
                    </a:cubicBezTo>
                    <a:lnTo>
                      <a:pt x="184" y="103"/>
                    </a:lnTo>
                    <a:cubicBezTo>
                      <a:pt x="138" y="69"/>
                      <a:pt x="92" y="34"/>
                      <a:pt x="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4600876" y="3282995"/>
                <a:ext cx="24726" cy="5441"/>
              </a:xfrm>
              <a:custGeom>
                <a:avLst/>
                <a:gdLst/>
                <a:ahLst/>
                <a:cxnLst/>
                <a:rect l="l" t="t" r="r" b="b"/>
                <a:pathLst>
                  <a:path w="718" h="158" extrusionOk="0">
                    <a:moveTo>
                      <a:pt x="225" y="1"/>
                    </a:moveTo>
                    <a:cubicBezTo>
                      <a:pt x="93" y="1"/>
                      <a:pt x="0" y="31"/>
                      <a:pt x="9" y="48"/>
                    </a:cubicBezTo>
                    <a:cubicBezTo>
                      <a:pt x="9" y="70"/>
                      <a:pt x="169" y="82"/>
                      <a:pt x="352" y="105"/>
                    </a:cubicBezTo>
                    <a:cubicBezTo>
                      <a:pt x="502" y="131"/>
                      <a:pt x="625" y="158"/>
                      <a:pt x="678" y="158"/>
                    </a:cubicBezTo>
                    <a:cubicBezTo>
                      <a:pt x="694" y="158"/>
                      <a:pt x="704" y="156"/>
                      <a:pt x="706" y="150"/>
                    </a:cubicBezTo>
                    <a:cubicBezTo>
                      <a:pt x="718" y="128"/>
                      <a:pt x="569" y="36"/>
                      <a:pt x="375" y="13"/>
                    </a:cubicBezTo>
                    <a:cubicBezTo>
                      <a:pt x="322" y="4"/>
                      <a:pt x="271" y="1"/>
                      <a:pt x="2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4609038" y="3185327"/>
                <a:ext cx="15738" cy="3616"/>
              </a:xfrm>
              <a:custGeom>
                <a:avLst/>
                <a:gdLst/>
                <a:ahLst/>
                <a:cxnLst/>
                <a:rect l="l" t="t" r="r" b="b"/>
                <a:pathLst>
                  <a:path w="457" h="105" extrusionOk="0">
                    <a:moveTo>
                      <a:pt x="268" y="1"/>
                    </a:moveTo>
                    <a:cubicBezTo>
                      <a:pt x="256" y="1"/>
                      <a:pt x="242" y="1"/>
                      <a:pt x="229" y="3"/>
                    </a:cubicBezTo>
                    <a:cubicBezTo>
                      <a:pt x="92" y="14"/>
                      <a:pt x="0" y="71"/>
                      <a:pt x="12" y="94"/>
                    </a:cubicBezTo>
                    <a:cubicBezTo>
                      <a:pt x="16" y="102"/>
                      <a:pt x="28" y="104"/>
                      <a:pt x="48" y="104"/>
                    </a:cubicBezTo>
                    <a:cubicBezTo>
                      <a:pt x="87" y="104"/>
                      <a:pt x="153" y="94"/>
                      <a:pt x="229" y="94"/>
                    </a:cubicBezTo>
                    <a:cubicBezTo>
                      <a:pt x="343" y="94"/>
                      <a:pt x="446" y="94"/>
                      <a:pt x="446" y="71"/>
                    </a:cubicBezTo>
                    <a:cubicBezTo>
                      <a:pt x="456" y="41"/>
                      <a:pt x="375" y="1"/>
                      <a:pt x="2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4597604" y="3094995"/>
                <a:ext cx="25243" cy="7955"/>
              </a:xfrm>
              <a:custGeom>
                <a:avLst/>
                <a:gdLst/>
                <a:ahLst/>
                <a:cxnLst/>
                <a:rect l="l" t="t" r="r" b="b"/>
                <a:pathLst>
                  <a:path w="733" h="231" extrusionOk="0">
                    <a:moveTo>
                      <a:pt x="626" y="0"/>
                    </a:moveTo>
                    <a:cubicBezTo>
                      <a:pt x="555" y="0"/>
                      <a:pt x="454" y="11"/>
                      <a:pt x="344" y="42"/>
                    </a:cubicBezTo>
                    <a:cubicBezTo>
                      <a:pt x="138" y="99"/>
                      <a:pt x="1" y="213"/>
                      <a:pt x="12" y="225"/>
                    </a:cubicBezTo>
                    <a:cubicBezTo>
                      <a:pt x="14" y="229"/>
                      <a:pt x="21" y="231"/>
                      <a:pt x="32" y="231"/>
                    </a:cubicBezTo>
                    <a:cubicBezTo>
                      <a:pt x="81" y="231"/>
                      <a:pt x="218" y="190"/>
                      <a:pt x="378" y="133"/>
                    </a:cubicBezTo>
                    <a:cubicBezTo>
                      <a:pt x="572" y="76"/>
                      <a:pt x="733" y="53"/>
                      <a:pt x="733" y="19"/>
                    </a:cubicBezTo>
                    <a:cubicBezTo>
                      <a:pt x="727" y="9"/>
                      <a:pt x="688" y="0"/>
                      <a:pt x="6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4451171" y="2799168"/>
                <a:ext cx="127970" cy="112645"/>
              </a:xfrm>
              <a:custGeom>
                <a:avLst/>
                <a:gdLst/>
                <a:ahLst/>
                <a:cxnLst/>
                <a:rect l="l" t="t" r="r" b="b"/>
                <a:pathLst>
                  <a:path w="3716" h="3271" extrusionOk="0">
                    <a:moveTo>
                      <a:pt x="23" y="1"/>
                    </a:moveTo>
                    <a:cubicBezTo>
                      <a:pt x="23" y="1"/>
                      <a:pt x="23" y="12"/>
                      <a:pt x="12" y="35"/>
                    </a:cubicBezTo>
                    <a:lnTo>
                      <a:pt x="12" y="58"/>
                    </a:lnTo>
                    <a:cubicBezTo>
                      <a:pt x="12" y="92"/>
                      <a:pt x="0" y="149"/>
                      <a:pt x="0" y="218"/>
                    </a:cubicBezTo>
                    <a:cubicBezTo>
                      <a:pt x="0" y="424"/>
                      <a:pt x="12" y="630"/>
                      <a:pt x="57" y="824"/>
                    </a:cubicBezTo>
                    <a:cubicBezTo>
                      <a:pt x="114" y="1121"/>
                      <a:pt x="217" y="1418"/>
                      <a:pt x="366" y="1681"/>
                    </a:cubicBezTo>
                    <a:cubicBezTo>
                      <a:pt x="446" y="1841"/>
                      <a:pt x="549" y="1990"/>
                      <a:pt x="663" y="2139"/>
                    </a:cubicBezTo>
                    <a:cubicBezTo>
                      <a:pt x="777" y="2287"/>
                      <a:pt x="915" y="2424"/>
                      <a:pt x="1052" y="2550"/>
                    </a:cubicBezTo>
                    <a:cubicBezTo>
                      <a:pt x="1200" y="2676"/>
                      <a:pt x="1361" y="2779"/>
                      <a:pt x="1532" y="2882"/>
                    </a:cubicBezTo>
                    <a:cubicBezTo>
                      <a:pt x="1692" y="2962"/>
                      <a:pt x="1852" y="3042"/>
                      <a:pt x="2024" y="3099"/>
                    </a:cubicBezTo>
                    <a:cubicBezTo>
                      <a:pt x="2309" y="3202"/>
                      <a:pt x="2607" y="3259"/>
                      <a:pt x="2915" y="3270"/>
                    </a:cubicBezTo>
                    <a:lnTo>
                      <a:pt x="2995" y="3270"/>
                    </a:lnTo>
                    <a:cubicBezTo>
                      <a:pt x="3167" y="3270"/>
                      <a:pt x="3338" y="3247"/>
                      <a:pt x="3498" y="3225"/>
                    </a:cubicBezTo>
                    <a:cubicBezTo>
                      <a:pt x="3567" y="3213"/>
                      <a:pt x="3624" y="3190"/>
                      <a:pt x="3658" y="3179"/>
                    </a:cubicBezTo>
                    <a:cubicBezTo>
                      <a:pt x="3693" y="3179"/>
                      <a:pt x="3716" y="3167"/>
                      <a:pt x="3716" y="3167"/>
                    </a:cubicBezTo>
                    <a:cubicBezTo>
                      <a:pt x="3716" y="3164"/>
                      <a:pt x="3713" y="3162"/>
                      <a:pt x="3708" y="3162"/>
                    </a:cubicBezTo>
                    <a:cubicBezTo>
                      <a:pt x="3699" y="3162"/>
                      <a:pt x="3681" y="3167"/>
                      <a:pt x="3658" y="3167"/>
                    </a:cubicBezTo>
                    <a:cubicBezTo>
                      <a:pt x="3624" y="3167"/>
                      <a:pt x="3567" y="3179"/>
                      <a:pt x="3498" y="3179"/>
                    </a:cubicBezTo>
                    <a:cubicBezTo>
                      <a:pt x="3398" y="3192"/>
                      <a:pt x="3294" y="3198"/>
                      <a:pt x="3190" y="3198"/>
                    </a:cubicBezTo>
                    <a:cubicBezTo>
                      <a:pt x="3116" y="3198"/>
                      <a:pt x="3043" y="3195"/>
                      <a:pt x="2972" y="3190"/>
                    </a:cubicBezTo>
                    <a:lnTo>
                      <a:pt x="2892" y="3190"/>
                    </a:lnTo>
                    <a:cubicBezTo>
                      <a:pt x="2595" y="3167"/>
                      <a:pt x="2309" y="3110"/>
                      <a:pt x="2035" y="3007"/>
                    </a:cubicBezTo>
                    <a:cubicBezTo>
                      <a:pt x="1864" y="2950"/>
                      <a:pt x="1703" y="2870"/>
                      <a:pt x="1555" y="2790"/>
                    </a:cubicBezTo>
                    <a:cubicBezTo>
                      <a:pt x="1395" y="2699"/>
                      <a:pt x="1246" y="2584"/>
                      <a:pt x="1098" y="2470"/>
                    </a:cubicBezTo>
                    <a:cubicBezTo>
                      <a:pt x="960" y="2344"/>
                      <a:pt x="823" y="2207"/>
                      <a:pt x="709" y="2070"/>
                    </a:cubicBezTo>
                    <a:cubicBezTo>
                      <a:pt x="606" y="1933"/>
                      <a:pt x="503" y="1784"/>
                      <a:pt x="423" y="1636"/>
                    </a:cubicBezTo>
                    <a:cubicBezTo>
                      <a:pt x="183" y="1201"/>
                      <a:pt x="46" y="710"/>
                      <a:pt x="23" y="218"/>
                    </a:cubicBezTo>
                    <a:lnTo>
                      <a:pt x="23" y="127"/>
                    </a:lnTo>
                    <a:lnTo>
                      <a:pt x="23" y="58"/>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4614927" y="2853891"/>
                <a:ext cx="29961" cy="157517"/>
              </a:xfrm>
              <a:custGeom>
                <a:avLst/>
                <a:gdLst/>
                <a:ahLst/>
                <a:cxnLst/>
                <a:rect l="l" t="t" r="r" b="b"/>
                <a:pathLst>
                  <a:path w="870" h="4574" extrusionOk="0">
                    <a:moveTo>
                      <a:pt x="12" y="1"/>
                    </a:moveTo>
                    <a:lnTo>
                      <a:pt x="12" y="1"/>
                    </a:lnTo>
                    <a:cubicBezTo>
                      <a:pt x="1" y="12"/>
                      <a:pt x="184" y="229"/>
                      <a:pt x="378" y="630"/>
                    </a:cubicBezTo>
                    <a:cubicBezTo>
                      <a:pt x="504" y="881"/>
                      <a:pt x="595" y="1155"/>
                      <a:pt x="664" y="1441"/>
                    </a:cubicBezTo>
                    <a:cubicBezTo>
                      <a:pt x="733" y="1716"/>
                      <a:pt x="767" y="2001"/>
                      <a:pt x="767" y="2287"/>
                    </a:cubicBezTo>
                    <a:cubicBezTo>
                      <a:pt x="767" y="2722"/>
                      <a:pt x="698" y="3145"/>
                      <a:pt x="550" y="3556"/>
                    </a:cubicBezTo>
                    <a:cubicBezTo>
                      <a:pt x="504" y="3693"/>
                      <a:pt x="458" y="3819"/>
                      <a:pt x="401" y="3945"/>
                    </a:cubicBezTo>
                    <a:cubicBezTo>
                      <a:pt x="207" y="4345"/>
                      <a:pt x="35" y="4562"/>
                      <a:pt x="47" y="4574"/>
                    </a:cubicBezTo>
                    <a:cubicBezTo>
                      <a:pt x="92" y="4539"/>
                      <a:pt x="138" y="4482"/>
                      <a:pt x="172" y="4436"/>
                    </a:cubicBezTo>
                    <a:cubicBezTo>
                      <a:pt x="287" y="4288"/>
                      <a:pt x="378" y="4139"/>
                      <a:pt x="458" y="3979"/>
                    </a:cubicBezTo>
                    <a:cubicBezTo>
                      <a:pt x="470" y="3956"/>
                      <a:pt x="481" y="3933"/>
                      <a:pt x="492" y="3911"/>
                    </a:cubicBezTo>
                    <a:cubicBezTo>
                      <a:pt x="744" y="3408"/>
                      <a:pt x="870" y="2847"/>
                      <a:pt x="870" y="2287"/>
                    </a:cubicBezTo>
                    <a:cubicBezTo>
                      <a:pt x="858" y="1967"/>
                      <a:pt x="813" y="1636"/>
                      <a:pt x="721" y="1327"/>
                    </a:cubicBezTo>
                    <a:cubicBezTo>
                      <a:pt x="698" y="1247"/>
                      <a:pt x="675" y="1167"/>
                      <a:pt x="652" y="1098"/>
                    </a:cubicBezTo>
                    <a:cubicBezTo>
                      <a:pt x="584" y="927"/>
                      <a:pt x="515" y="755"/>
                      <a:pt x="424" y="595"/>
                    </a:cubicBezTo>
                    <a:cubicBezTo>
                      <a:pt x="344" y="435"/>
                      <a:pt x="252" y="287"/>
                      <a:pt x="149" y="149"/>
                    </a:cubicBezTo>
                    <a:cubicBezTo>
                      <a:pt x="104" y="92"/>
                      <a:pt x="69" y="47"/>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4625568" y="3104293"/>
                <a:ext cx="38604" cy="71182"/>
              </a:xfrm>
              <a:custGeom>
                <a:avLst/>
                <a:gdLst/>
                <a:ahLst/>
                <a:cxnLst/>
                <a:rect l="l" t="t" r="r" b="b"/>
                <a:pathLst>
                  <a:path w="1121" h="2067" extrusionOk="0">
                    <a:moveTo>
                      <a:pt x="309" y="1"/>
                    </a:moveTo>
                    <a:cubicBezTo>
                      <a:pt x="435" y="69"/>
                      <a:pt x="561" y="149"/>
                      <a:pt x="664" y="241"/>
                    </a:cubicBezTo>
                    <a:cubicBezTo>
                      <a:pt x="778" y="344"/>
                      <a:pt x="858" y="458"/>
                      <a:pt x="915" y="595"/>
                    </a:cubicBezTo>
                    <a:lnTo>
                      <a:pt x="915" y="607"/>
                    </a:lnTo>
                    <a:cubicBezTo>
                      <a:pt x="995" y="778"/>
                      <a:pt x="1018" y="972"/>
                      <a:pt x="995" y="1155"/>
                    </a:cubicBezTo>
                    <a:cubicBezTo>
                      <a:pt x="984" y="1224"/>
                      <a:pt x="961" y="1304"/>
                      <a:pt x="938" y="1372"/>
                    </a:cubicBezTo>
                    <a:cubicBezTo>
                      <a:pt x="915" y="1407"/>
                      <a:pt x="904" y="1452"/>
                      <a:pt x="881" y="1487"/>
                    </a:cubicBezTo>
                    <a:cubicBezTo>
                      <a:pt x="846" y="1544"/>
                      <a:pt x="812" y="1601"/>
                      <a:pt x="766" y="1647"/>
                    </a:cubicBezTo>
                    <a:cubicBezTo>
                      <a:pt x="595" y="1841"/>
                      <a:pt x="366" y="1978"/>
                      <a:pt x="115" y="2024"/>
                    </a:cubicBezTo>
                    <a:cubicBezTo>
                      <a:pt x="81" y="2036"/>
                      <a:pt x="46" y="2036"/>
                      <a:pt x="35" y="2047"/>
                    </a:cubicBezTo>
                    <a:cubicBezTo>
                      <a:pt x="12" y="2047"/>
                      <a:pt x="1" y="2047"/>
                      <a:pt x="1" y="2058"/>
                    </a:cubicBezTo>
                    <a:lnTo>
                      <a:pt x="35" y="2058"/>
                    </a:lnTo>
                    <a:cubicBezTo>
                      <a:pt x="46" y="2064"/>
                      <a:pt x="61" y="2067"/>
                      <a:pt x="75" y="2067"/>
                    </a:cubicBezTo>
                    <a:cubicBezTo>
                      <a:pt x="89" y="2067"/>
                      <a:pt x="103" y="2064"/>
                      <a:pt x="115" y="2058"/>
                    </a:cubicBezTo>
                    <a:cubicBezTo>
                      <a:pt x="229" y="2058"/>
                      <a:pt x="332" y="2036"/>
                      <a:pt x="435" y="1990"/>
                    </a:cubicBezTo>
                    <a:cubicBezTo>
                      <a:pt x="561" y="1933"/>
                      <a:pt x="686" y="1853"/>
                      <a:pt x="778" y="1750"/>
                    </a:cubicBezTo>
                    <a:cubicBezTo>
                      <a:pt x="801" y="1738"/>
                      <a:pt x="812" y="1715"/>
                      <a:pt x="835" y="1704"/>
                    </a:cubicBezTo>
                    <a:cubicBezTo>
                      <a:pt x="846" y="1681"/>
                      <a:pt x="858" y="1670"/>
                      <a:pt x="869" y="1658"/>
                    </a:cubicBezTo>
                    <a:lnTo>
                      <a:pt x="881" y="1647"/>
                    </a:lnTo>
                    <a:cubicBezTo>
                      <a:pt x="984" y="1498"/>
                      <a:pt x="1064" y="1338"/>
                      <a:pt x="1098" y="1167"/>
                    </a:cubicBezTo>
                    <a:cubicBezTo>
                      <a:pt x="1121" y="961"/>
                      <a:pt x="1087" y="755"/>
                      <a:pt x="995" y="572"/>
                    </a:cubicBezTo>
                    <a:cubicBezTo>
                      <a:pt x="961" y="481"/>
                      <a:pt x="904" y="401"/>
                      <a:pt x="835" y="321"/>
                    </a:cubicBezTo>
                    <a:cubicBezTo>
                      <a:pt x="801" y="275"/>
                      <a:pt x="755" y="229"/>
                      <a:pt x="721" y="184"/>
                    </a:cubicBezTo>
                    <a:cubicBezTo>
                      <a:pt x="629" y="115"/>
                      <a:pt x="538" y="58"/>
                      <a:pt x="435" y="23"/>
                    </a:cubicBezTo>
                    <a:cubicBezTo>
                      <a:pt x="401" y="12"/>
                      <a:pt x="378" y="1"/>
                      <a:pt x="3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592507" y="3351941"/>
                <a:ext cx="12225" cy="42324"/>
              </a:xfrm>
              <a:custGeom>
                <a:avLst/>
                <a:gdLst/>
                <a:ahLst/>
                <a:cxnLst/>
                <a:rect l="l" t="t" r="r" b="b"/>
                <a:pathLst>
                  <a:path w="355" h="1229" extrusionOk="0">
                    <a:moveTo>
                      <a:pt x="23" y="0"/>
                    </a:moveTo>
                    <a:lnTo>
                      <a:pt x="23" y="0"/>
                    </a:lnTo>
                    <a:cubicBezTo>
                      <a:pt x="0" y="12"/>
                      <a:pt x="57" y="69"/>
                      <a:pt x="103" y="172"/>
                    </a:cubicBezTo>
                    <a:cubicBezTo>
                      <a:pt x="126" y="218"/>
                      <a:pt x="137" y="252"/>
                      <a:pt x="149" y="298"/>
                    </a:cubicBezTo>
                    <a:cubicBezTo>
                      <a:pt x="240" y="538"/>
                      <a:pt x="229" y="812"/>
                      <a:pt x="137" y="1052"/>
                    </a:cubicBezTo>
                    <a:cubicBezTo>
                      <a:pt x="115" y="1098"/>
                      <a:pt x="103" y="1144"/>
                      <a:pt x="80" y="1178"/>
                    </a:cubicBezTo>
                    <a:cubicBezTo>
                      <a:pt x="69" y="1201"/>
                      <a:pt x="69" y="1224"/>
                      <a:pt x="69" y="1224"/>
                    </a:cubicBezTo>
                    <a:cubicBezTo>
                      <a:pt x="72" y="1227"/>
                      <a:pt x="75" y="1228"/>
                      <a:pt x="78" y="1228"/>
                    </a:cubicBezTo>
                    <a:cubicBezTo>
                      <a:pt x="87" y="1228"/>
                      <a:pt x="98" y="1217"/>
                      <a:pt x="115" y="1201"/>
                    </a:cubicBezTo>
                    <a:cubicBezTo>
                      <a:pt x="149" y="1155"/>
                      <a:pt x="183" y="1121"/>
                      <a:pt x="206" y="1075"/>
                    </a:cubicBezTo>
                    <a:cubicBezTo>
                      <a:pt x="355" y="778"/>
                      <a:pt x="343" y="423"/>
                      <a:pt x="160" y="138"/>
                    </a:cubicBezTo>
                    <a:cubicBezTo>
                      <a:pt x="149" y="115"/>
                      <a:pt x="126" y="92"/>
                      <a:pt x="115" y="80"/>
                    </a:cubicBezTo>
                    <a:cubicBezTo>
                      <a:pt x="69" y="23"/>
                      <a:pt x="23" y="0"/>
                      <a:pt x="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4552352" y="2920391"/>
                <a:ext cx="40981" cy="42840"/>
              </a:xfrm>
              <a:custGeom>
                <a:avLst/>
                <a:gdLst/>
                <a:ahLst/>
                <a:cxnLst/>
                <a:rect l="l" t="t" r="r" b="b"/>
                <a:pathLst>
                  <a:path w="1190" h="1244" extrusionOk="0">
                    <a:moveTo>
                      <a:pt x="650" y="288"/>
                    </a:moveTo>
                    <a:cubicBezTo>
                      <a:pt x="707" y="288"/>
                      <a:pt x="765" y="306"/>
                      <a:pt x="812" y="345"/>
                    </a:cubicBezTo>
                    <a:cubicBezTo>
                      <a:pt x="892" y="413"/>
                      <a:pt x="926" y="516"/>
                      <a:pt x="915" y="619"/>
                    </a:cubicBezTo>
                    <a:cubicBezTo>
                      <a:pt x="915" y="711"/>
                      <a:pt x="880" y="802"/>
                      <a:pt x="823" y="882"/>
                    </a:cubicBezTo>
                    <a:cubicBezTo>
                      <a:pt x="766" y="951"/>
                      <a:pt x="698" y="985"/>
                      <a:pt x="617" y="996"/>
                    </a:cubicBezTo>
                    <a:cubicBezTo>
                      <a:pt x="599" y="999"/>
                      <a:pt x="582" y="1001"/>
                      <a:pt x="566" y="1001"/>
                    </a:cubicBezTo>
                    <a:cubicBezTo>
                      <a:pt x="456" y="1001"/>
                      <a:pt x="413" y="939"/>
                      <a:pt x="423" y="939"/>
                    </a:cubicBezTo>
                    <a:cubicBezTo>
                      <a:pt x="426" y="936"/>
                      <a:pt x="432" y="936"/>
                      <a:pt x="440" y="936"/>
                    </a:cubicBezTo>
                    <a:cubicBezTo>
                      <a:pt x="449" y="936"/>
                      <a:pt x="460" y="936"/>
                      <a:pt x="475" y="936"/>
                    </a:cubicBezTo>
                    <a:cubicBezTo>
                      <a:pt x="503" y="936"/>
                      <a:pt x="543" y="934"/>
                      <a:pt x="595" y="916"/>
                    </a:cubicBezTo>
                    <a:cubicBezTo>
                      <a:pt x="720" y="871"/>
                      <a:pt x="800" y="745"/>
                      <a:pt x="800" y="608"/>
                    </a:cubicBezTo>
                    <a:cubicBezTo>
                      <a:pt x="812" y="539"/>
                      <a:pt x="789" y="482"/>
                      <a:pt x="743" y="425"/>
                    </a:cubicBezTo>
                    <a:cubicBezTo>
                      <a:pt x="698" y="391"/>
                      <a:pt x="640" y="379"/>
                      <a:pt x="583" y="379"/>
                    </a:cubicBezTo>
                    <a:cubicBezTo>
                      <a:pt x="505" y="388"/>
                      <a:pt x="447" y="410"/>
                      <a:pt x="418" y="410"/>
                    </a:cubicBezTo>
                    <a:cubicBezTo>
                      <a:pt x="409" y="410"/>
                      <a:pt x="403" y="407"/>
                      <a:pt x="400" y="402"/>
                    </a:cubicBezTo>
                    <a:cubicBezTo>
                      <a:pt x="400" y="391"/>
                      <a:pt x="446" y="345"/>
                      <a:pt x="572" y="299"/>
                    </a:cubicBezTo>
                    <a:cubicBezTo>
                      <a:pt x="597" y="292"/>
                      <a:pt x="624" y="288"/>
                      <a:pt x="650" y="288"/>
                    </a:cubicBezTo>
                    <a:close/>
                    <a:moveTo>
                      <a:pt x="606" y="0"/>
                    </a:moveTo>
                    <a:cubicBezTo>
                      <a:pt x="591" y="0"/>
                      <a:pt x="576" y="1"/>
                      <a:pt x="560" y="2"/>
                    </a:cubicBezTo>
                    <a:cubicBezTo>
                      <a:pt x="332" y="48"/>
                      <a:pt x="137" y="219"/>
                      <a:pt x="69" y="448"/>
                    </a:cubicBezTo>
                    <a:cubicBezTo>
                      <a:pt x="57" y="505"/>
                      <a:pt x="34" y="562"/>
                      <a:pt x="23" y="619"/>
                    </a:cubicBezTo>
                    <a:cubicBezTo>
                      <a:pt x="0" y="791"/>
                      <a:pt x="0" y="974"/>
                      <a:pt x="12" y="1156"/>
                    </a:cubicBezTo>
                    <a:lnTo>
                      <a:pt x="34" y="1179"/>
                    </a:lnTo>
                    <a:cubicBezTo>
                      <a:pt x="92" y="1202"/>
                      <a:pt x="160" y="1214"/>
                      <a:pt x="217" y="1236"/>
                    </a:cubicBezTo>
                    <a:cubicBezTo>
                      <a:pt x="270" y="1090"/>
                      <a:pt x="361" y="1029"/>
                      <a:pt x="375" y="1029"/>
                    </a:cubicBezTo>
                    <a:cubicBezTo>
                      <a:pt x="377" y="1029"/>
                      <a:pt x="377" y="1030"/>
                      <a:pt x="377" y="1031"/>
                    </a:cubicBezTo>
                    <a:cubicBezTo>
                      <a:pt x="377" y="1042"/>
                      <a:pt x="320" y="1111"/>
                      <a:pt x="286" y="1236"/>
                    </a:cubicBezTo>
                    <a:cubicBezTo>
                      <a:pt x="323" y="1241"/>
                      <a:pt x="360" y="1243"/>
                      <a:pt x="397" y="1243"/>
                    </a:cubicBezTo>
                    <a:cubicBezTo>
                      <a:pt x="545" y="1243"/>
                      <a:pt x="695" y="1207"/>
                      <a:pt x="823" y="1134"/>
                    </a:cubicBezTo>
                    <a:cubicBezTo>
                      <a:pt x="1063" y="996"/>
                      <a:pt x="1189" y="722"/>
                      <a:pt x="1155" y="448"/>
                    </a:cubicBezTo>
                    <a:cubicBezTo>
                      <a:pt x="1101" y="188"/>
                      <a:pt x="873" y="0"/>
                      <a:pt x="60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4566127" y="2930310"/>
                <a:ext cx="18149" cy="24588"/>
              </a:xfrm>
              <a:custGeom>
                <a:avLst/>
                <a:gdLst/>
                <a:ahLst/>
                <a:cxnLst/>
                <a:rect l="l" t="t" r="r" b="b"/>
                <a:pathLst>
                  <a:path w="527" h="714" extrusionOk="0">
                    <a:moveTo>
                      <a:pt x="250" y="0"/>
                    </a:moveTo>
                    <a:cubicBezTo>
                      <a:pt x="224" y="0"/>
                      <a:pt x="197" y="4"/>
                      <a:pt x="172" y="11"/>
                    </a:cubicBezTo>
                    <a:cubicBezTo>
                      <a:pt x="46" y="57"/>
                      <a:pt x="0" y="114"/>
                      <a:pt x="0" y="125"/>
                    </a:cubicBezTo>
                    <a:cubicBezTo>
                      <a:pt x="2" y="127"/>
                      <a:pt x="5" y="128"/>
                      <a:pt x="8" y="128"/>
                    </a:cubicBezTo>
                    <a:cubicBezTo>
                      <a:pt x="32" y="128"/>
                      <a:pt x="96" y="101"/>
                      <a:pt x="195" y="91"/>
                    </a:cubicBezTo>
                    <a:cubicBezTo>
                      <a:pt x="240" y="91"/>
                      <a:pt x="298" y="103"/>
                      <a:pt x="343" y="137"/>
                    </a:cubicBezTo>
                    <a:cubicBezTo>
                      <a:pt x="389" y="194"/>
                      <a:pt x="412" y="251"/>
                      <a:pt x="400" y="320"/>
                    </a:cubicBezTo>
                    <a:cubicBezTo>
                      <a:pt x="400" y="457"/>
                      <a:pt x="320" y="583"/>
                      <a:pt x="195" y="628"/>
                    </a:cubicBezTo>
                    <a:cubicBezTo>
                      <a:pt x="159" y="642"/>
                      <a:pt x="127" y="645"/>
                      <a:pt x="101" y="645"/>
                    </a:cubicBezTo>
                    <a:cubicBezTo>
                      <a:pt x="79" y="645"/>
                      <a:pt x="61" y="643"/>
                      <a:pt x="48" y="643"/>
                    </a:cubicBezTo>
                    <a:cubicBezTo>
                      <a:pt x="35" y="643"/>
                      <a:pt x="27" y="644"/>
                      <a:pt x="23" y="651"/>
                    </a:cubicBezTo>
                    <a:cubicBezTo>
                      <a:pt x="13" y="661"/>
                      <a:pt x="63" y="713"/>
                      <a:pt x="164" y="713"/>
                    </a:cubicBezTo>
                    <a:cubicBezTo>
                      <a:pt x="180" y="713"/>
                      <a:pt x="198" y="712"/>
                      <a:pt x="217" y="708"/>
                    </a:cubicBezTo>
                    <a:cubicBezTo>
                      <a:pt x="298" y="697"/>
                      <a:pt x="366" y="663"/>
                      <a:pt x="423" y="594"/>
                    </a:cubicBezTo>
                    <a:cubicBezTo>
                      <a:pt x="480" y="514"/>
                      <a:pt x="515" y="423"/>
                      <a:pt x="515" y="331"/>
                    </a:cubicBezTo>
                    <a:cubicBezTo>
                      <a:pt x="526" y="228"/>
                      <a:pt x="492" y="125"/>
                      <a:pt x="412" y="57"/>
                    </a:cubicBezTo>
                    <a:cubicBezTo>
                      <a:pt x="365" y="18"/>
                      <a:pt x="307" y="0"/>
                      <a:pt x="250"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4558654" y="2956207"/>
                <a:ext cx="30339" cy="26104"/>
              </a:xfrm>
              <a:custGeom>
                <a:avLst/>
                <a:gdLst/>
                <a:ahLst/>
                <a:cxnLst/>
                <a:rect l="l" t="t" r="r" b="b"/>
                <a:pathLst>
                  <a:path w="881" h="758" extrusionOk="0">
                    <a:moveTo>
                      <a:pt x="189" y="0"/>
                    </a:moveTo>
                    <a:cubicBezTo>
                      <a:pt x="166" y="0"/>
                      <a:pt x="86" y="52"/>
                      <a:pt x="34" y="196"/>
                    </a:cubicBezTo>
                    <a:lnTo>
                      <a:pt x="23" y="219"/>
                    </a:lnTo>
                    <a:cubicBezTo>
                      <a:pt x="0" y="322"/>
                      <a:pt x="12" y="437"/>
                      <a:pt x="69" y="528"/>
                    </a:cubicBezTo>
                    <a:cubicBezTo>
                      <a:pt x="147" y="678"/>
                      <a:pt x="296" y="757"/>
                      <a:pt x="446" y="757"/>
                    </a:cubicBezTo>
                    <a:cubicBezTo>
                      <a:pt x="558" y="757"/>
                      <a:pt x="671" y="713"/>
                      <a:pt x="755" y="619"/>
                    </a:cubicBezTo>
                    <a:cubicBezTo>
                      <a:pt x="835" y="551"/>
                      <a:pt x="880" y="448"/>
                      <a:pt x="880" y="334"/>
                    </a:cubicBezTo>
                    <a:cubicBezTo>
                      <a:pt x="880" y="151"/>
                      <a:pt x="789" y="71"/>
                      <a:pt x="777" y="71"/>
                    </a:cubicBezTo>
                    <a:lnTo>
                      <a:pt x="777" y="71"/>
                    </a:lnTo>
                    <a:cubicBezTo>
                      <a:pt x="800" y="162"/>
                      <a:pt x="823" y="242"/>
                      <a:pt x="812" y="334"/>
                    </a:cubicBezTo>
                    <a:cubicBezTo>
                      <a:pt x="812" y="425"/>
                      <a:pt x="766" y="505"/>
                      <a:pt x="697" y="562"/>
                    </a:cubicBezTo>
                    <a:cubicBezTo>
                      <a:pt x="628" y="622"/>
                      <a:pt x="540" y="656"/>
                      <a:pt x="443" y="656"/>
                    </a:cubicBezTo>
                    <a:cubicBezTo>
                      <a:pt x="429" y="656"/>
                      <a:pt x="415" y="655"/>
                      <a:pt x="400" y="654"/>
                    </a:cubicBezTo>
                    <a:cubicBezTo>
                      <a:pt x="297" y="642"/>
                      <a:pt x="206" y="574"/>
                      <a:pt x="137" y="482"/>
                    </a:cubicBezTo>
                    <a:cubicBezTo>
                      <a:pt x="92" y="414"/>
                      <a:pt x="80" y="322"/>
                      <a:pt x="92" y="231"/>
                    </a:cubicBezTo>
                    <a:lnTo>
                      <a:pt x="103" y="208"/>
                    </a:lnTo>
                    <a:cubicBezTo>
                      <a:pt x="137" y="71"/>
                      <a:pt x="206" y="2"/>
                      <a:pt x="194" y="2"/>
                    </a:cubicBezTo>
                    <a:cubicBezTo>
                      <a:pt x="193" y="1"/>
                      <a:pt x="192" y="0"/>
                      <a:pt x="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3528631" y="2728534"/>
                <a:ext cx="710721" cy="582097"/>
              </a:xfrm>
              <a:custGeom>
                <a:avLst/>
                <a:gdLst/>
                <a:ahLst/>
                <a:cxnLst/>
                <a:rect l="l" t="t" r="r" b="b"/>
                <a:pathLst>
                  <a:path w="20638" h="16903" extrusionOk="0">
                    <a:moveTo>
                      <a:pt x="8576" y="0"/>
                    </a:moveTo>
                    <a:cubicBezTo>
                      <a:pt x="7842" y="0"/>
                      <a:pt x="6065" y="427"/>
                      <a:pt x="3272" y="6990"/>
                    </a:cubicBezTo>
                    <a:cubicBezTo>
                      <a:pt x="0" y="14679"/>
                      <a:pt x="1382" y="16457"/>
                      <a:pt x="2086" y="16457"/>
                    </a:cubicBezTo>
                    <a:cubicBezTo>
                      <a:pt x="2093" y="16457"/>
                      <a:pt x="2100" y="16457"/>
                      <a:pt x="2106" y="16456"/>
                    </a:cubicBezTo>
                    <a:cubicBezTo>
                      <a:pt x="2748" y="16425"/>
                      <a:pt x="6804" y="15181"/>
                      <a:pt x="9771" y="15181"/>
                    </a:cubicBezTo>
                    <a:cubicBezTo>
                      <a:pt x="10026" y="15181"/>
                      <a:pt x="10273" y="15190"/>
                      <a:pt x="10509" y="15210"/>
                    </a:cubicBezTo>
                    <a:cubicBezTo>
                      <a:pt x="13493" y="15462"/>
                      <a:pt x="17345" y="16902"/>
                      <a:pt x="17345" y="16902"/>
                    </a:cubicBezTo>
                    <a:lnTo>
                      <a:pt x="20638" y="11289"/>
                    </a:lnTo>
                    <a:cubicBezTo>
                      <a:pt x="20638" y="11289"/>
                      <a:pt x="18157" y="10809"/>
                      <a:pt x="14602" y="7573"/>
                    </a:cubicBezTo>
                    <a:cubicBezTo>
                      <a:pt x="11055" y="4358"/>
                      <a:pt x="9306" y="5"/>
                      <a:pt x="8877" y="5"/>
                    </a:cubicBezTo>
                    <a:cubicBezTo>
                      <a:pt x="8876" y="5"/>
                      <a:pt x="8875" y="5"/>
                      <a:pt x="8874" y="5"/>
                    </a:cubicBezTo>
                    <a:lnTo>
                      <a:pt x="8725" y="5"/>
                    </a:lnTo>
                    <a:cubicBezTo>
                      <a:pt x="8682" y="3"/>
                      <a:pt x="8632" y="0"/>
                      <a:pt x="85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3569269" y="2728293"/>
                <a:ext cx="669706" cy="582338"/>
              </a:xfrm>
              <a:custGeom>
                <a:avLst/>
                <a:gdLst/>
                <a:ahLst/>
                <a:cxnLst/>
                <a:rect l="l" t="t" r="r" b="b"/>
                <a:pathLst>
                  <a:path w="19447" h="16910" extrusionOk="0">
                    <a:moveTo>
                      <a:pt x="7385" y="1"/>
                    </a:moveTo>
                    <a:cubicBezTo>
                      <a:pt x="6642" y="1"/>
                      <a:pt x="4882" y="447"/>
                      <a:pt x="2092" y="6997"/>
                    </a:cubicBezTo>
                    <a:cubicBezTo>
                      <a:pt x="492" y="10747"/>
                      <a:pt x="0" y="13091"/>
                      <a:pt x="0" y="14508"/>
                    </a:cubicBezTo>
                    <a:cubicBezTo>
                      <a:pt x="0" y="15994"/>
                      <a:pt x="538" y="16452"/>
                      <a:pt x="903" y="16452"/>
                    </a:cubicBezTo>
                    <a:lnTo>
                      <a:pt x="926" y="16452"/>
                    </a:lnTo>
                    <a:cubicBezTo>
                      <a:pt x="1566" y="16429"/>
                      <a:pt x="5613" y="15183"/>
                      <a:pt x="8574" y="15183"/>
                    </a:cubicBezTo>
                    <a:cubicBezTo>
                      <a:pt x="8837" y="15183"/>
                      <a:pt x="9089" y="15194"/>
                      <a:pt x="9317" y="15217"/>
                    </a:cubicBezTo>
                    <a:cubicBezTo>
                      <a:pt x="12301" y="15469"/>
                      <a:pt x="16165" y="16909"/>
                      <a:pt x="16165" y="16909"/>
                    </a:cubicBezTo>
                    <a:lnTo>
                      <a:pt x="19446" y="11296"/>
                    </a:lnTo>
                    <a:cubicBezTo>
                      <a:pt x="19446" y="11296"/>
                      <a:pt x="17697" y="10953"/>
                      <a:pt x="15022" y="8929"/>
                    </a:cubicBezTo>
                    <a:cubicBezTo>
                      <a:pt x="14519" y="8541"/>
                      <a:pt x="13982" y="8095"/>
                      <a:pt x="13410" y="7580"/>
                    </a:cubicBezTo>
                    <a:cubicBezTo>
                      <a:pt x="13010" y="7215"/>
                      <a:pt x="12633" y="6837"/>
                      <a:pt x="12267" y="6449"/>
                    </a:cubicBezTo>
                    <a:cubicBezTo>
                      <a:pt x="12175" y="6346"/>
                      <a:pt x="12095" y="6254"/>
                      <a:pt x="12004" y="6151"/>
                    </a:cubicBezTo>
                    <a:cubicBezTo>
                      <a:pt x="11855" y="5991"/>
                      <a:pt x="11707" y="5820"/>
                      <a:pt x="11570" y="5648"/>
                    </a:cubicBezTo>
                    <a:cubicBezTo>
                      <a:pt x="11067" y="5043"/>
                      <a:pt x="10609" y="4425"/>
                      <a:pt x="10198" y="3831"/>
                    </a:cubicBezTo>
                    <a:cubicBezTo>
                      <a:pt x="9569" y="2916"/>
                      <a:pt x="9054" y="2070"/>
                      <a:pt x="8666" y="1407"/>
                    </a:cubicBezTo>
                    <a:cubicBezTo>
                      <a:pt x="8163" y="561"/>
                      <a:pt x="7843" y="12"/>
                      <a:pt x="7683" y="12"/>
                    </a:cubicBezTo>
                    <a:lnTo>
                      <a:pt x="7374" y="12"/>
                    </a:lnTo>
                    <a:lnTo>
                      <a:pt x="7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4107853" y="3080668"/>
                <a:ext cx="333079" cy="308181"/>
              </a:xfrm>
              <a:custGeom>
                <a:avLst/>
                <a:gdLst/>
                <a:ahLst/>
                <a:cxnLst/>
                <a:rect l="l" t="t" r="r" b="b"/>
                <a:pathLst>
                  <a:path w="9672" h="8949" extrusionOk="0">
                    <a:moveTo>
                      <a:pt x="2870" y="1"/>
                    </a:moveTo>
                    <a:lnTo>
                      <a:pt x="0" y="7100"/>
                    </a:lnTo>
                    <a:lnTo>
                      <a:pt x="5328" y="8781"/>
                    </a:lnTo>
                    <a:cubicBezTo>
                      <a:pt x="5594" y="8894"/>
                      <a:pt x="5872" y="8949"/>
                      <a:pt x="6146" y="8949"/>
                    </a:cubicBezTo>
                    <a:cubicBezTo>
                      <a:pt x="6916" y="8949"/>
                      <a:pt x="7652" y="8520"/>
                      <a:pt x="8014" y="7786"/>
                    </a:cubicBezTo>
                    <a:lnTo>
                      <a:pt x="8369" y="7054"/>
                    </a:lnTo>
                    <a:lnTo>
                      <a:pt x="9157" y="5442"/>
                    </a:lnTo>
                    <a:cubicBezTo>
                      <a:pt x="9672" y="4402"/>
                      <a:pt x="9249" y="3167"/>
                      <a:pt x="8220" y="2653"/>
                    </a:cubicBezTo>
                    <a:lnTo>
                      <a:pt x="287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3996823" y="3322392"/>
                <a:ext cx="324436" cy="303601"/>
              </a:xfrm>
              <a:custGeom>
                <a:avLst/>
                <a:gdLst/>
                <a:ahLst/>
                <a:cxnLst/>
                <a:rect l="l" t="t" r="r" b="b"/>
                <a:pathLst>
                  <a:path w="9421" h="8816" extrusionOk="0">
                    <a:moveTo>
                      <a:pt x="5122" y="1"/>
                    </a:moveTo>
                    <a:lnTo>
                      <a:pt x="3636" y="1773"/>
                    </a:lnTo>
                    <a:cubicBezTo>
                      <a:pt x="3636" y="1773"/>
                      <a:pt x="4333" y="2013"/>
                      <a:pt x="3773" y="3191"/>
                    </a:cubicBezTo>
                    <a:cubicBezTo>
                      <a:pt x="3213" y="4368"/>
                      <a:pt x="0" y="5854"/>
                      <a:pt x="0" y="5854"/>
                    </a:cubicBezTo>
                    <a:lnTo>
                      <a:pt x="1624" y="8815"/>
                    </a:lnTo>
                    <a:lnTo>
                      <a:pt x="6985" y="4197"/>
                    </a:lnTo>
                    <a:lnTo>
                      <a:pt x="7831" y="4402"/>
                    </a:lnTo>
                    <a:lnTo>
                      <a:pt x="9421" y="1064"/>
                    </a:lnTo>
                    <a:lnTo>
                      <a:pt x="51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3567306" y="2746856"/>
                <a:ext cx="282697" cy="526239"/>
              </a:xfrm>
              <a:custGeom>
                <a:avLst/>
                <a:gdLst/>
                <a:ahLst/>
                <a:cxnLst/>
                <a:rect l="l" t="t" r="r" b="b"/>
                <a:pathLst>
                  <a:path w="8209" h="15281" extrusionOk="0">
                    <a:moveTo>
                      <a:pt x="7114" y="1"/>
                    </a:moveTo>
                    <a:cubicBezTo>
                      <a:pt x="6121" y="1"/>
                      <a:pt x="4085" y="2981"/>
                      <a:pt x="2435" y="6939"/>
                    </a:cubicBezTo>
                    <a:cubicBezTo>
                      <a:pt x="675" y="11146"/>
                      <a:pt x="0" y="14861"/>
                      <a:pt x="926" y="15250"/>
                    </a:cubicBezTo>
                    <a:cubicBezTo>
                      <a:pt x="977" y="15271"/>
                      <a:pt x="1033" y="15281"/>
                      <a:pt x="1091" y="15281"/>
                    </a:cubicBezTo>
                    <a:cubicBezTo>
                      <a:pt x="2092" y="15281"/>
                      <a:pt x="4121" y="12307"/>
                      <a:pt x="5773" y="8333"/>
                    </a:cubicBezTo>
                    <a:cubicBezTo>
                      <a:pt x="7534" y="4138"/>
                      <a:pt x="8208" y="422"/>
                      <a:pt x="7282" y="34"/>
                    </a:cubicBezTo>
                    <a:cubicBezTo>
                      <a:pt x="7230" y="11"/>
                      <a:pt x="7174" y="1"/>
                      <a:pt x="7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4391696" y="3273972"/>
                <a:ext cx="66189" cy="72870"/>
              </a:xfrm>
              <a:custGeom>
                <a:avLst/>
                <a:gdLst/>
                <a:ahLst/>
                <a:cxnLst/>
                <a:rect l="l" t="t" r="r" b="b"/>
                <a:pathLst>
                  <a:path w="1922" h="2116" extrusionOk="0">
                    <a:moveTo>
                      <a:pt x="835" y="1"/>
                    </a:moveTo>
                    <a:lnTo>
                      <a:pt x="1" y="1704"/>
                    </a:lnTo>
                    <a:lnTo>
                      <a:pt x="1441" y="2116"/>
                    </a:lnTo>
                    <a:lnTo>
                      <a:pt x="1921" y="641"/>
                    </a:lnTo>
                    <a:lnTo>
                      <a:pt x="83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4155482" y="3343262"/>
                <a:ext cx="150423" cy="80756"/>
              </a:xfrm>
              <a:custGeom>
                <a:avLst/>
                <a:gdLst/>
                <a:ahLst/>
                <a:cxnLst/>
                <a:rect l="l" t="t" r="r" b="b"/>
                <a:pathLst>
                  <a:path w="4368" h="2345" extrusionOk="0">
                    <a:moveTo>
                      <a:pt x="1" y="1"/>
                    </a:moveTo>
                    <a:lnTo>
                      <a:pt x="3922" y="2344"/>
                    </a:lnTo>
                    <a:lnTo>
                      <a:pt x="4368" y="1384"/>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4391696" y="3273972"/>
                <a:ext cx="33129" cy="61850"/>
              </a:xfrm>
              <a:custGeom>
                <a:avLst/>
                <a:gdLst/>
                <a:ahLst/>
                <a:cxnLst/>
                <a:rect l="l" t="t" r="r" b="b"/>
                <a:pathLst>
                  <a:path w="962" h="1796" extrusionOk="0">
                    <a:moveTo>
                      <a:pt x="835" y="1"/>
                    </a:moveTo>
                    <a:lnTo>
                      <a:pt x="1" y="1704"/>
                    </a:lnTo>
                    <a:lnTo>
                      <a:pt x="298" y="1796"/>
                    </a:lnTo>
                    <a:lnTo>
                      <a:pt x="961" y="81"/>
                    </a:lnTo>
                    <a:lnTo>
                      <a:pt x="83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4081473" y="3098783"/>
                <a:ext cx="116158" cy="207899"/>
              </a:xfrm>
              <a:custGeom>
                <a:avLst/>
                <a:gdLst/>
                <a:ahLst/>
                <a:cxnLst/>
                <a:rect l="l" t="t" r="r" b="b"/>
                <a:pathLst>
                  <a:path w="3373" h="6037" extrusionOk="0">
                    <a:moveTo>
                      <a:pt x="3133" y="1"/>
                    </a:moveTo>
                    <a:cubicBezTo>
                      <a:pt x="3133" y="1"/>
                      <a:pt x="41" y="5705"/>
                      <a:pt x="1" y="5705"/>
                    </a:cubicBezTo>
                    <a:cubicBezTo>
                      <a:pt x="0" y="5705"/>
                      <a:pt x="0" y="5705"/>
                      <a:pt x="0" y="5705"/>
                    </a:cubicBezTo>
                    <a:lnTo>
                      <a:pt x="0" y="5705"/>
                    </a:lnTo>
                    <a:lnTo>
                      <a:pt x="984" y="6037"/>
                    </a:lnTo>
                    <a:lnTo>
                      <a:pt x="1075" y="5854"/>
                    </a:lnTo>
                    <a:lnTo>
                      <a:pt x="3373" y="115"/>
                    </a:lnTo>
                    <a:lnTo>
                      <a:pt x="313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4277532" y="3242702"/>
                <a:ext cx="109890" cy="46043"/>
              </a:xfrm>
              <a:custGeom>
                <a:avLst/>
                <a:gdLst/>
                <a:ahLst/>
                <a:cxnLst/>
                <a:rect l="l" t="t" r="r" b="b"/>
                <a:pathLst>
                  <a:path w="3191" h="1337" extrusionOk="0">
                    <a:moveTo>
                      <a:pt x="41" y="1"/>
                    </a:moveTo>
                    <a:cubicBezTo>
                      <a:pt x="31" y="1"/>
                      <a:pt x="25" y="2"/>
                      <a:pt x="23" y="6"/>
                    </a:cubicBezTo>
                    <a:cubicBezTo>
                      <a:pt x="1" y="63"/>
                      <a:pt x="698" y="394"/>
                      <a:pt x="1567" y="760"/>
                    </a:cubicBezTo>
                    <a:cubicBezTo>
                      <a:pt x="2369" y="1088"/>
                      <a:pt x="3045" y="1337"/>
                      <a:pt x="3162" y="1337"/>
                    </a:cubicBezTo>
                    <a:cubicBezTo>
                      <a:pt x="3171" y="1337"/>
                      <a:pt x="3177" y="1335"/>
                      <a:pt x="3179" y="1332"/>
                    </a:cubicBezTo>
                    <a:cubicBezTo>
                      <a:pt x="3190" y="1275"/>
                      <a:pt x="2504" y="943"/>
                      <a:pt x="1635" y="577"/>
                    </a:cubicBezTo>
                    <a:cubicBezTo>
                      <a:pt x="833" y="250"/>
                      <a:pt x="157"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4302328" y="3208435"/>
                <a:ext cx="99662" cy="45285"/>
              </a:xfrm>
              <a:custGeom>
                <a:avLst/>
                <a:gdLst/>
                <a:ahLst/>
                <a:cxnLst/>
                <a:rect l="l" t="t" r="r" b="b"/>
                <a:pathLst>
                  <a:path w="2894" h="1315" extrusionOk="0">
                    <a:moveTo>
                      <a:pt x="41" y="1"/>
                    </a:moveTo>
                    <a:cubicBezTo>
                      <a:pt x="31" y="1"/>
                      <a:pt x="25" y="3"/>
                      <a:pt x="24" y="6"/>
                    </a:cubicBezTo>
                    <a:cubicBezTo>
                      <a:pt x="1" y="52"/>
                      <a:pt x="618" y="372"/>
                      <a:pt x="1407" y="738"/>
                    </a:cubicBezTo>
                    <a:cubicBezTo>
                      <a:pt x="2134" y="1075"/>
                      <a:pt x="2744" y="1315"/>
                      <a:pt x="2853" y="1315"/>
                    </a:cubicBezTo>
                    <a:cubicBezTo>
                      <a:pt x="2863" y="1315"/>
                      <a:pt x="2868" y="1313"/>
                      <a:pt x="2870" y="1309"/>
                    </a:cubicBezTo>
                    <a:cubicBezTo>
                      <a:pt x="2893" y="1264"/>
                      <a:pt x="2264" y="944"/>
                      <a:pt x="1487" y="578"/>
                    </a:cubicBezTo>
                    <a:cubicBezTo>
                      <a:pt x="760" y="241"/>
                      <a:pt x="150"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4269267" y="3284441"/>
                <a:ext cx="99628" cy="40981"/>
              </a:xfrm>
              <a:custGeom>
                <a:avLst/>
                <a:gdLst/>
                <a:ahLst/>
                <a:cxnLst/>
                <a:rect l="l" t="t" r="r" b="b"/>
                <a:pathLst>
                  <a:path w="2893" h="1190" extrusionOk="0">
                    <a:moveTo>
                      <a:pt x="38" y="0"/>
                    </a:moveTo>
                    <a:cubicBezTo>
                      <a:pt x="29" y="0"/>
                      <a:pt x="24" y="2"/>
                      <a:pt x="23" y="6"/>
                    </a:cubicBezTo>
                    <a:cubicBezTo>
                      <a:pt x="0" y="40"/>
                      <a:pt x="606" y="383"/>
                      <a:pt x="1395" y="726"/>
                    </a:cubicBezTo>
                    <a:cubicBezTo>
                      <a:pt x="1601" y="806"/>
                      <a:pt x="1784" y="897"/>
                      <a:pt x="1967" y="954"/>
                    </a:cubicBezTo>
                    <a:cubicBezTo>
                      <a:pt x="2138" y="1012"/>
                      <a:pt x="2298" y="1057"/>
                      <a:pt x="2436" y="1092"/>
                    </a:cubicBezTo>
                    <a:cubicBezTo>
                      <a:pt x="2654" y="1155"/>
                      <a:pt x="2807" y="1190"/>
                      <a:pt x="2866" y="1190"/>
                    </a:cubicBezTo>
                    <a:cubicBezTo>
                      <a:pt x="2881" y="1190"/>
                      <a:pt x="2890" y="1188"/>
                      <a:pt x="2893" y="1183"/>
                    </a:cubicBezTo>
                    <a:cubicBezTo>
                      <a:pt x="2893" y="1160"/>
                      <a:pt x="2744" y="1080"/>
                      <a:pt x="2481" y="977"/>
                    </a:cubicBezTo>
                    <a:cubicBezTo>
                      <a:pt x="2356" y="920"/>
                      <a:pt x="2195" y="863"/>
                      <a:pt x="2024" y="794"/>
                    </a:cubicBezTo>
                    <a:cubicBezTo>
                      <a:pt x="1852" y="726"/>
                      <a:pt x="1670" y="634"/>
                      <a:pt x="1475" y="554"/>
                    </a:cubicBezTo>
                    <a:cubicBezTo>
                      <a:pt x="749" y="238"/>
                      <a:pt x="139"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3631844" y="2940917"/>
                <a:ext cx="150044" cy="181141"/>
              </a:xfrm>
              <a:custGeom>
                <a:avLst/>
                <a:gdLst/>
                <a:ahLst/>
                <a:cxnLst/>
                <a:rect l="l" t="t" r="r" b="b"/>
                <a:pathLst>
                  <a:path w="4357" h="5260" extrusionOk="0">
                    <a:moveTo>
                      <a:pt x="3272" y="1"/>
                    </a:moveTo>
                    <a:cubicBezTo>
                      <a:pt x="2565" y="1"/>
                      <a:pt x="1669" y="365"/>
                      <a:pt x="1087" y="1932"/>
                    </a:cubicBezTo>
                    <a:cubicBezTo>
                      <a:pt x="1" y="4859"/>
                      <a:pt x="2265" y="5259"/>
                      <a:pt x="2265" y="5259"/>
                    </a:cubicBezTo>
                    <a:cubicBezTo>
                      <a:pt x="3191" y="3704"/>
                      <a:pt x="3899" y="2024"/>
                      <a:pt x="4357" y="275"/>
                    </a:cubicBezTo>
                    <a:cubicBezTo>
                      <a:pt x="4357" y="275"/>
                      <a:pt x="3886" y="1"/>
                      <a:pt x="32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3658224" y="2829508"/>
                <a:ext cx="198463" cy="440559"/>
              </a:xfrm>
              <a:custGeom>
                <a:avLst/>
                <a:gdLst/>
                <a:ahLst/>
                <a:cxnLst/>
                <a:rect l="l" t="t" r="r" b="b"/>
                <a:pathLst>
                  <a:path w="5763" h="12793" extrusionOk="0">
                    <a:moveTo>
                      <a:pt x="5763" y="0"/>
                    </a:moveTo>
                    <a:lnTo>
                      <a:pt x="5763" y="0"/>
                    </a:lnTo>
                    <a:cubicBezTo>
                      <a:pt x="5706" y="172"/>
                      <a:pt x="5660" y="354"/>
                      <a:pt x="5625" y="537"/>
                    </a:cubicBezTo>
                    <a:cubicBezTo>
                      <a:pt x="5557" y="903"/>
                      <a:pt x="5443" y="1406"/>
                      <a:pt x="5317" y="2035"/>
                    </a:cubicBezTo>
                    <a:cubicBezTo>
                      <a:pt x="5225" y="2344"/>
                      <a:pt x="5134" y="2675"/>
                      <a:pt x="5031" y="3041"/>
                    </a:cubicBezTo>
                    <a:cubicBezTo>
                      <a:pt x="4974" y="3224"/>
                      <a:pt x="4928" y="3407"/>
                      <a:pt x="4871" y="3601"/>
                    </a:cubicBezTo>
                    <a:cubicBezTo>
                      <a:pt x="4848" y="3693"/>
                      <a:pt x="4825" y="3795"/>
                      <a:pt x="4791" y="3898"/>
                    </a:cubicBezTo>
                    <a:cubicBezTo>
                      <a:pt x="4757" y="3990"/>
                      <a:pt x="4722" y="4093"/>
                      <a:pt x="4688" y="4184"/>
                    </a:cubicBezTo>
                    <a:lnTo>
                      <a:pt x="4231" y="5442"/>
                    </a:lnTo>
                    <a:cubicBezTo>
                      <a:pt x="4196" y="5545"/>
                      <a:pt x="4151" y="5659"/>
                      <a:pt x="4116" y="5762"/>
                    </a:cubicBezTo>
                    <a:cubicBezTo>
                      <a:pt x="4071" y="5876"/>
                      <a:pt x="4014" y="5979"/>
                      <a:pt x="3968" y="6093"/>
                    </a:cubicBezTo>
                    <a:cubicBezTo>
                      <a:pt x="3865" y="6311"/>
                      <a:pt x="3773" y="6528"/>
                      <a:pt x="3671" y="6745"/>
                    </a:cubicBezTo>
                    <a:cubicBezTo>
                      <a:pt x="3568" y="6974"/>
                      <a:pt x="3465" y="7191"/>
                      <a:pt x="3373" y="7408"/>
                    </a:cubicBezTo>
                    <a:cubicBezTo>
                      <a:pt x="3328" y="7511"/>
                      <a:pt x="3293" y="7625"/>
                      <a:pt x="3225" y="7728"/>
                    </a:cubicBezTo>
                    <a:cubicBezTo>
                      <a:pt x="3168" y="7831"/>
                      <a:pt x="3122" y="7934"/>
                      <a:pt x="3065" y="8037"/>
                    </a:cubicBezTo>
                    <a:lnTo>
                      <a:pt x="2425" y="9203"/>
                    </a:lnTo>
                    <a:cubicBezTo>
                      <a:pt x="2379" y="9294"/>
                      <a:pt x="2333" y="9386"/>
                      <a:pt x="2276" y="9477"/>
                    </a:cubicBezTo>
                    <a:lnTo>
                      <a:pt x="2104" y="9729"/>
                    </a:lnTo>
                    <a:lnTo>
                      <a:pt x="1796" y="10220"/>
                    </a:lnTo>
                    <a:cubicBezTo>
                      <a:pt x="1590" y="10529"/>
                      <a:pt x="1396" y="10838"/>
                      <a:pt x="1224" y="11101"/>
                    </a:cubicBezTo>
                    <a:cubicBezTo>
                      <a:pt x="847" y="11615"/>
                      <a:pt x="538" y="12027"/>
                      <a:pt x="310" y="12324"/>
                    </a:cubicBezTo>
                    <a:cubicBezTo>
                      <a:pt x="195" y="12472"/>
                      <a:pt x="92" y="12621"/>
                      <a:pt x="1" y="12793"/>
                    </a:cubicBezTo>
                    <a:cubicBezTo>
                      <a:pt x="138" y="12655"/>
                      <a:pt x="264" y="12518"/>
                      <a:pt x="367" y="12370"/>
                    </a:cubicBezTo>
                    <a:cubicBezTo>
                      <a:pt x="595" y="12095"/>
                      <a:pt x="927" y="11695"/>
                      <a:pt x="1327" y="11181"/>
                    </a:cubicBezTo>
                    <a:lnTo>
                      <a:pt x="1910" y="10312"/>
                    </a:lnTo>
                    <a:lnTo>
                      <a:pt x="2242" y="9820"/>
                    </a:lnTo>
                    <a:lnTo>
                      <a:pt x="2402" y="9569"/>
                    </a:lnTo>
                    <a:cubicBezTo>
                      <a:pt x="2459" y="9477"/>
                      <a:pt x="2505" y="9386"/>
                      <a:pt x="2550" y="9294"/>
                    </a:cubicBezTo>
                    <a:lnTo>
                      <a:pt x="3202" y="8117"/>
                    </a:lnTo>
                    <a:cubicBezTo>
                      <a:pt x="3259" y="8014"/>
                      <a:pt x="3316" y="7911"/>
                      <a:pt x="3373" y="7808"/>
                    </a:cubicBezTo>
                    <a:cubicBezTo>
                      <a:pt x="3431" y="7705"/>
                      <a:pt x="3476" y="7602"/>
                      <a:pt x="3522" y="7488"/>
                    </a:cubicBezTo>
                    <a:lnTo>
                      <a:pt x="3831" y="6825"/>
                    </a:lnTo>
                    <a:cubicBezTo>
                      <a:pt x="3934" y="6596"/>
                      <a:pt x="4025" y="6379"/>
                      <a:pt x="4128" y="6162"/>
                    </a:cubicBezTo>
                    <a:cubicBezTo>
                      <a:pt x="4174" y="6048"/>
                      <a:pt x="4231" y="5945"/>
                      <a:pt x="4265" y="5830"/>
                    </a:cubicBezTo>
                    <a:lnTo>
                      <a:pt x="4391" y="5499"/>
                    </a:lnTo>
                    <a:lnTo>
                      <a:pt x="4837" y="4241"/>
                    </a:lnTo>
                    <a:cubicBezTo>
                      <a:pt x="4871" y="4150"/>
                      <a:pt x="4917" y="4047"/>
                      <a:pt x="4940" y="3944"/>
                    </a:cubicBezTo>
                    <a:cubicBezTo>
                      <a:pt x="4962" y="3853"/>
                      <a:pt x="4997" y="3750"/>
                      <a:pt x="5020" y="3647"/>
                    </a:cubicBezTo>
                    <a:lnTo>
                      <a:pt x="5168" y="3075"/>
                    </a:lnTo>
                    <a:cubicBezTo>
                      <a:pt x="5271" y="2709"/>
                      <a:pt x="5351" y="2366"/>
                      <a:pt x="5431" y="2058"/>
                    </a:cubicBezTo>
                    <a:cubicBezTo>
                      <a:pt x="5557" y="1429"/>
                      <a:pt x="5637" y="915"/>
                      <a:pt x="5694" y="560"/>
                    </a:cubicBezTo>
                    <a:cubicBezTo>
                      <a:pt x="5728" y="377"/>
                      <a:pt x="5751" y="183"/>
                      <a:pt x="5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4052338" y="3401532"/>
                <a:ext cx="687028" cy="273503"/>
              </a:xfrm>
              <a:custGeom>
                <a:avLst/>
                <a:gdLst/>
                <a:ahLst/>
                <a:cxnLst/>
                <a:rect l="l" t="t" r="r" b="b"/>
                <a:pathLst>
                  <a:path w="19950" h="7942" extrusionOk="0">
                    <a:moveTo>
                      <a:pt x="15811" y="1"/>
                    </a:moveTo>
                    <a:cubicBezTo>
                      <a:pt x="15811" y="1"/>
                      <a:pt x="13707" y="3888"/>
                      <a:pt x="13147" y="3945"/>
                    </a:cubicBezTo>
                    <a:cubicBezTo>
                      <a:pt x="12727" y="3990"/>
                      <a:pt x="12302" y="4010"/>
                      <a:pt x="11879" y="4010"/>
                    </a:cubicBezTo>
                    <a:cubicBezTo>
                      <a:pt x="9175" y="4010"/>
                      <a:pt x="6540" y="3193"/>
                      <a:pt x="5522" y="2847"/>
                    </a:cubicBezTo>
                    <a:cubicBezTo>
                      <a:pt x="5408" y="2710"/>
                      <a:pt x="5271" y="2550"/>
                      <a:pt x="5122" y="2344"/>
                    </a:cubicBezTo>
                    <a:cubicBezTo>
                      <a:pt x="4996" y="2173"/>
                      <a:pt x="4893" y="1979"/>
                      <a:pt x="4825" y="1773"/>
                    </a:cubicBezTo>
                    <a:cubicBezTo>
                      <a:pt x="4733" y="1521"/>
                      <a:pt x="4676" y="1258"/>
                      <a:pt x="4665" y="984"/>
                    </a:cubicBezTo>
                    <a:cubicBezTo>
                      <a:pt x="4665" y="823"/>
                      <a:pt x="4537" y="714"/>
                      <a:pt x="4411" y="714"/>
                    </a:cubicBezTo>
                    <a:cubicBezTo>
                      <a:pt x="4349" y="714"/>
                      <a:pt x="4287" y="741"/>
                      <a:pt x="4242" y="801"/>
                    </a:cubicBezTo>
                    <a:cubicBezTo>
                      <a:pt x="4105" y="973"/>
                      <a:pt x="4070" y="1658"/>
                      <a:pt x="4379" y="2390"/>
                    </a:cubicBezTo>
                    <a:cubicBezTo>
                      <a:pt x="4497" y="2659"/>
                      <a:pt x="4423" y="2752"/>
                      <a:pt x="4262" y="2752"/>
                    </a:cubicBezTo>
                    <a:cubicBezTo>
                      <a:pt x="3986" y="2752"/>
                      <a:pt x="3454" y="2479"/>
                      <a:pt x="3201" y="2356"/>
                    </a:cubicBezTo>
                    <a:cubicBezTo>
                      <a:pt x="2828" y="2164"/>
                      <a:pt x="1696" y="1662"/>
                      <a:pt x="1418" y="1662"/>
                    </a:cubicBezTo>
                    <a:cubicBezTo>
                      <a:pt x="1398" y="1662"/>
                      <a:pt x="1383" y="1665"/>
                      <a:pt x="1372" y="1670"/>
                    </a:cubicBezTo>
                    <a:cubicBezTo>
                      <a:pt x="1144" y="1784"/>
                      <a:pt x="1212" y="2059"/>
                      <a:pt x="1612" y="2253"/>
                    </a:cubicBezTo>
                    <a:cubicBezTo>
                      <a:pt x="2024" y="2436"/>
                      <a:pt x="3201" y="3110"/>
                      <a:pt x="3076" y="3316"/>
                    </a:cubicBezTo>
                    <a:cubicBezTo>
                      <a:pt x="3065" y="3334"/>
                      <a:pt x="3040" y="3343"/>
                      <a:pt x="3002" y="3343"/>
                    </a:cubicBezTo>
                    <a:cubicBezTo>
                      <a:pt x="2617" y="3343"/>
                      <a:pt x="938" y="2470"/>
                      <a:pt x="938" y="2470"/>
                    </a:cubicBezTo>
                    <a:cubicBezTo>
                      <a:pt x="938" y="2470"/>
                      <a:pt x="735" y="2319"/>
                      <a:pt x="568" y="2319"/>
                    </a:cubicBezTo>
                    <a:cubicBezTo>
                      <a:pt x="501" y="2319"/>
                      <a:pt x="440" y="2344"/>
                      <a:pt x="401" y="2413"/>
                    </a:cubicBezTo>
                    <a:cubicBezTo>
                      <a:pt x="138" y="2847"/>
                      <a:pt x="2378" y="3808"/>
                      <a:pt x="2596" y="3888"/>
                    </a:cubicBezTo>
                    <a:cubicBezTo>
                      <a:pt x="2715" y="3948"/>
                      <a:pt x="2652" y="4129"/>
                      <a:pt x="2528" y="4129"/>
                    </a:cubicBezTo>
                    <a:cubicBezTo>
                      <a:pt x="2510" y="4129"/>
                      <a:pt x="2490" y="4125"/>
                      <a:pt x="2470" y="4116"/>
                    </a:cubicBezTo>
                    <a:cubicBezTo>
                      <a:pt x="2337" y="4060"/>
                      <a:pt x="1057" y="3347"/>
                      <a:pt x="468" y="3347"/>
                    </a:cubicBezTo>
                    <a:cubicBezTo>
                      <a:pt x="345" y="3347"/>
                      <a:pt x="252" y="3378"/>
                      <a:pt x="206" y="3453"/>
                    </a:cubicBezTo>
                    <a:cubicBezTo>
                      <a:pt x="0" y="3796"/>
                      <a:pt x="2035" y="4265"/>
                      <a:pt x="2298" y="4688"/>
                    </a:cubicBezTo>
                    <a:cubicBezTo>
                      <a:pt x="2349" y="4772"/>
                      <a:pt x="2324" y="4804"/>
                      <a:pt x="2249" y="4804"/>
                    </a:cubicBezTo>
                    <a:cubicBezTo>
                      <a:pt x="1997" y="4804"/>
                      <a:pt x="1176" y="4433"/>
                      <a:pt x="798" y="4433"/>
                    </a:cubicBezTo>
                    <a:cubicBezTo>
                      <a:pt x="709" y="4433"/>
                      <a:pt x="644" y="4454"/>
                      <a:pt x="618" y="4505"/>
                    </a:cubicBezTo>
                    <a:cubicBezTo>
                      <a:pt x="549" y="4631"/>
                      <a:pt x="515" y="4734"/>
                      <a:pt x="1612" y="5122"/>
                    </a:cubicBezTo>
                    <a:cubicBezTo>
                      <a:pt x="2413" y="5374"/>
                      <a:pt x="3224" y="5580"/>
                      <a:pt x="4047" y="5740"/>
                    </a:cubicBezTo>
                    <a:lnTo>
                      <a:pt x="4047" y="5751"/>
                    </a:lnTo>
                    <a:cubicBezTo>
                      <a:pt x="4047" y="5751"/>
                      <a:pt x="8744" y="7941"/>
                      <a:pt x="12685" y="7941"/>
                    </a:cubicBezTo>
                    <a:cubicBezTo>
                      <a:pt x="14643" y="7941"/>
                      <a:pt x="16414" y="7401"/>
                      <a:pt x="17331" y="5785"/>
                    </a:cubicBezTo>
                    <a:cubicBezTo>
                      <a:pt x="19149" y="2596"/>
                      <a:pt x="19309" y="2196"/>
                      <a:pt x="19949" y="401"/>
                    </a:cubicBezTo>
                    <a:lnTo>
                      <a:pt x="1581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3113750" y="3630652"/>
                <a:ext cx="746467" cy="305977"/>
              </a:xfrm>
              <a:custGeom>
                <a:avLst/>
                <a:gdLst/>
                <a:ahLst/>
                <a:cxnLst/>
                <a:rect l="l" t="t" r="r" b="b"/>
                <a:pathLst>
                  <a:path w="21676" h="8885" extrusionOk="0">
                    <a:moveTo>
                      <a:pt x="21032" y="1"/>
                    </a:moveTo>
                    <a:cubicBezTo>
                      <a:pt x="21026" y="1"/>
                      <a:pt x="21019" y="1"/>
                      <a:pt x="21013" y="1"/>
                    </a:cubicBezTo>
                    <a:lnTo>
                      <a:pt x="526" y="1"/>
                    </a:lnTo>
                    <a:cubicBezTo>
                      <a:pt x="240" y="1"/>
                      <a:pt x="0" y="230"/>
                      <a:pt x="12" y="516"/>
                    </a:cubicBezTo>
                    <a:lnTo>
                      <a:pt x="12" y="6518"/>
                    </a:lnTo>
                    <a:cubicBezTo>
                      <a:pt x="12" y="6815"/>
                      <a:pt x="240" y="7043"/>
                      <a:pt x="526" y="7043"/>
                    </a:cubicBezTo>
                    <a:lnTo>
                      <a:pt x="17674" y="7043"/>
                    </a:lnTo>
                    <a:lnTo>
                      <a:pt x="19515" y="8884"/>
                    </a:lnTo>
                    <a:lnTo>
                      <a:pt x="19515" y="7009"/>
                    </a:lnTo>
                    <a:cubicBezTo>
                      <a:pt x="21527" y="6872"/>
                      <a:pt x="21676" y="6426"/>
                      <a:pt x="21527" y="4666"/>
                    </a:cubicBezTo>
                    <a:lnTo>
                      <a:pt x="21527" y="516"/>
                    </a:lnTo>
                    <a:cubicBezTo>
                      <a:pt x="21527" y="237"/>
                      <a:pt x="21309" y="1"/>
                      <a:pt x="21032"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3346830" y="3706279"/>
                <a:ext cx="373234" cy="16151"/>
              </a:xfrm>
              <a:custGeom>
                <a:avLst/>
                <a:gdLst/>
                <a:ahLst/>
                <a:cxnLst/>
                <a:rect l="l" t="t" r="r" b="b"/>
                <a:pathLst>
                  <a:path w="10838" h="469" extrusionOk="0">
                    <a:moveTo>
                      <a:pt x="0" y="0"/>
                    </a:moveTo>
                    <a:lnTo>
                      <a:pt x="0" y="469"/>
                    </a:lnTo>
                    <a:lnTo>
                      <a:pt x="10838" y="469"/>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3346830" y="3740132"/>
                <a:ext cx="373234" cy="15772"/>
              </a:xfrm>
              <a:custGeom>
                <a:avLst/>
                <a:gdLst/>
                <a:ahLst/>
                <a:cxnLst/>
                <a:rect l="l" t="t" r="r" b="b"/>
                <a:pathLst>
                  <a:path w="10838" h="458" extrusionOk="0">
                    <a:moveTo>
                      <a:pt x="0" y="0"/>
                    </a:moveTo>
                    <a:lnTo>
                      <a:pt x="0" y="458"/>
                    </a:lnTo>
                    <a:lnTo>
                      <a:pt x="10838" y="458"/>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3346830" y="3775948"/>
                <a:ext cx="189372" cy="16186"/>
              </a:xfrm>
              <a:custGeom>
                <a:avLst/>
                <a:gdLst/>
                <a:ahLst/>
                <a:cxnLst/>
                <a:rect l="l" t="t" r="r" b="b"/>
                <a:pathLst>
                  <a:path w="5499" h="470" extrusionOk="0">
                    <a:moveTo>
                      <a:pt x="0" y="1"/>
                    </a:moveTo>
                    <a:lnTo>
                      <a:pt x="0" y="469"/>
                    </a:lnTo>
                    <a:lnTo>
                      <a:pt x="5499" y="469"/>
                    </a:lnTo>
                    <a:lnTo>
                      <a:pt x="54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209799" y="3699185"/>
                <a:ext cx="104380" cy="104346"/>
              </a:xfrm>
              <a:custGeom>
                <a:avLst/>
                <a:gdLst/>
                <a:ahLst/>
                <a:cxnLst/>
                <a:rect l="l" t="t" r="r" b="b"/>
                <a:pathLst>
                  <a:path w="3031" h="3030" extrusionOk="0">
                    <a:moveTo>
                      <a:pt x="1" y="0"/>
                    </a:moveTo>
                    <a:lnTo>
                      <a:pt x="1" y="3030"/>
                    </a:lnTo>
                    <a:lnTo>
                      <a:pt x="3030" y="3030"/>
                    </a:lnTo>
                    <a:lnTo>
                      <a:pt x="3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4768488" y="2545252"/>
                <a:ext cx="844511" cy="402781"/>
              </a:xfrm>
              <a:custGeom>
                <a:avLst/>
                <a:gdLst/>
                <a:ahLst/>
                <a:cxnLst/>
                <a:rect l="l" t="t" r="r" b="b"/>
                <a:pathLst>
                  <a:path w="24523" h="11696" extrusionOk="0">
                    <a:moveTo>
                      <a:pt x="23573" y="0"/>
                    </a:moveTo>
                    <a:lnTo>
                      <a:pt x="915" y="114"/>
                    </a:lnTo>
                    <a:cubicBezTo>
                      <a:pt x="400" y="114"/>
                      <a:pt x="0" y="526"/>
                      <a:pt x="0" y="1029"/>
                    </a:cubicBezTo>
                    <a:lnTo>
                      <a:pt x="35" y="8174"/>
                    </a:lnTo>
                    <a:cubicBezTo>
                      <a:pt x="35" y="8670"/>
                      <a:pt x="435" y="9077"/>
                      <a:pt x="929" y="9077"/>
                    </a:cubicBezTo>
                    <a:cubicBezTo>
                      <a:pt x="936" y="9077"/>
                      <a:pt x="942" y="9077"/>
                      <a:pt x="949" y="9077"/>
                    </a:cubicBezTo>
                    <a:lnTo>
                      <a:pt x="1441" y="9077"/>
                    </a:lnTo>
                    <a:lnTo>
                      <a:pt x="1452" y="11695"/>
                    </a:lnTo>
                    <a:lnTo>
                      <a:pt x="4013" y="9066"/>
                    </a:lnTo>
                    <a:lnTo>
                      <a:pt x="23619" y="8974"/>
                    </a:lnTo>
                    <a:cubicBezTo>
                      <a:pt x="24122" y="8974"/>
                      <a:pt x="24522" y="8563"/>
                      <a:pt x="24522" y="8060"/>
                    </a:cubicBezTo>
                    <a:lnTo>
                      <a:pt x="24499" y="915"/>
                    </a:lnTo>
                    <a:cubicBezTo>
                      <a:pt x="24488" y="400"/>
                      <a:pt x="24076" y="0"/>
                      <a:pt x="235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5285411" y="2570978"/>
                <a:ext cx="318237" cy="240821"/>
              </a:xfrm>
              <a:custGeom>
                <a:avLst/>
                <a:gdLst/>
                <a:ahLst/>
                <a:cxnLst/>
                <a:rect l="l" t="t" r="r" b="b"/>
                <a:pathLst>
                  <a:path w="9241" h="6993" extrusionOk="0">
                    <a:moveTo>
                      <a:pt x="4702" y="1"/>
                    </a:moveTo>
                    <a:cubicBezTo>
                      <a:pt x="4319" y="1"/>
                      <a:pt x="3922" y="61"/>
                      <a:pt x="3522" y="190"/>
                    </a:cubicBezTo>
                    <a:cubicBezTo>
                      <a:pt x="447" y="1197"/>
                      <a:pt x="1" y="5358"/>
                      <a:pt x="2790" y="6993"/>
                    </a:cubicBezTo>
                    <a:cubicBezTo>
                      <a:pt x="2607" y="6352"/>
                      <a:pt x="2550" y="5678"/>
                      <a:pt x="2619" y="5026"/>
                    </a:cubicBezTo>
                    <a:cubicBezTo>
                      <a:pt x="2607" y="4615"/>
                      <a:pt x="2607" y="4009"/>
                      <a:pt x="2619" y="3472"/>
                    </a:cubicBezTo>
                    <a:cubicBezTo>
                      <a:pt x="2367" y="2831"/>
                      <a:pt x="2527" y="2100"/>
                      <a:pt x="3019" y="1620"/>
                    </a:cubicBezTo>
                    <a:cubicBezTo>
                      <a:pt x="3606" y="1009"/>
                      <a:pt x="4060" y="915"/>
                      <a:pt x="4391" y="915"/>
                    </a:cubicBezTo>
                    <a:cubicBezTo>
                      <a:pt x="4537" y="915"/>
                      <a:pt x="4658" y="934"/>
                      <a:pt x="4756" y="934"/>
                    </a:cubicBezTo>
                    <a:cubicBezTo>
                      <a:pt x="5088" y="945"/>
                      <a:pt x="6608" y="1299"/>
                      <a:pt x="7043" y="3106"/>
                    </a:cubicBezTo>
                    <a:cubicBezTo>
                      <a:pt x="7066" y="3220"/>
                      <a:pt x="7089" y="3334"/>
                      <a:pt x="7100" y="3460"/>
                    </a:cubicBezTo>
                    <a:cubicBezTo>
                      <a:pt x="7100" y="3552"/>
                      <a:pt x="7111" y="3632"/>
                      <a:pt x="7123" y="3689"/>
                    </a:cubicBezTo>
                    <a:cubicBezTo>
                      <a:pt x="7157" y="4352"/>
                      <a:pt x="7534" y="4946"/>
                      <a:pt x="8117" y="5255"/>
                    </a:cubicBezTo>
                    <a:cubicBezTo>
                      <a:pt x="9241" y="2680"/>
                      <a:pt x="7260" y="1"/>
                      <a:pt x="47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5485017" y="2698401"/>
                <a:ext cx="79585" cy="125215"/>
              </a:xfrm>
              <a:custGeom>
                <a:avLst/>
                <a:gdLst/>
                <a:ahLst/>
                <a:cxnLst/>
                <a:rect l="l" t="t" r="r" b="b"/>
                <a:pathLst>
                  <a:path w="2311" h="3636" extrusionOk="0">
                    <a:moveTo>
                      <a:pt x="1315" y="0"/>
                    </a:moveTo>
                    <a:lnTo>
                      <a:pt x="1315" y="12"/>
                    </a:lnTo>
                    <a:lnTo>
                      <a:pt x="1304" y="12"/>
                    </a:lnTo>
                    <a:cubicBezTo>
                      <a:pt x="1304" y="720"/>
                      <a:pt x="1224" y="3201"/>
                      <a:pt x="1" y="3636"/>
                    </a:cubicBezTo>
                    <a:cubicBezTo>
                      <a:pt x="1041" y="3315"/>
                      <a:pt x="1887" y="2549"/>
                      <a:pt x="2310" y="1555"/>
                    </a:cubicBezTo>
                    <a:cubicBezTo>
                      <a:pt x="1738" y="1246"/>
                      <a:pt x="1361" y="652"/>
                      <a:pt x="13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5373229" y="2744066"/>
                <a:ext cx="35057" cy="79929"/>
              </a:xfrm>
              <a:custGeom>
                <a:avLst/>
                <a:gdLst/>
                <a:ahLst/>
                <a:cxnLst/>
                <a:rect l="l" t="t" r="r" b="b"/>
                <a:pathLst>
                  <a:path w="1018" h="2321" extrusionOk="0">
                    <a:moveTo>
                      <a:pt x="69" y="0"/>
                    </a:moveTo>
                    <a:cubicBezTo>
                      <a:pt x="0" y="652"/>
                      <a:pt x="57" y="1326"/>
                      <a:pt x="240" y="1967"/>
                    </a:cubicBezTo>
                    <a:cubicBezTo>
                      <a:pt x="480" y="2115"/>
                      <a:pt x="743" y="2230"/>
                      <a:pt x="1017" y="2321"/>
                    </a:cubicBezTo>
                    <a:cubicBezTo>
                      <a:pt x="1006" y="1795"/>
                      <a:pt x="960" y="1052"/>
                      <a:pt x="960" y="1052"/>
                    </a:cubicBezTo>
                    <a:cubicBezTo>
                      <a:pt x="960" y="1052"/>
                      <a:pt x="114" y="961"/>
                      <a:pt x="69" y="80"/>
                    </a:cubicBezTo>
                    <a:lnTo>
                      <a:pt x="6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5374779" y="2641680"/>
                <a:ext cx="109098" cy="187857"/>
              </a:xfrm>
              <a:custGeom>
                <a:avLst/>
                <a:gdLst/>
                <a:ahLst/>
                <a:cxnLst/>
                <a:rect l="l" t="t" r="r" b="b"/>
                <a:pathLst>
                  <a:path w="3168" h="5455" extrusionOk="0">
                    <a:moveTo>
                      <a:pt x="351" y="1404"/>
                    </a:moveTo>
                    <a:cubicBezTo>
                      <a:pt x="398" y="1404"/>
                      <a:pt x="445" y="1425"/>
                      <a:pt x="492" y="1453"/>
                    </a:cubicBezTo>
                    <a:cubicBezTo>
                      <a:pt x="527" y="1476"/>
                      <a:pt x="538" y="1510"/>
                      <a:pt x="538" y="1510"/>
                    </a:cubicBezTo>
                    <a:cubicBezTo>
                      <a:pt x="537" y="1511"/>
                      <a:pt x="535" y="1511"/>
                      <a:pt x="533" y="1511"/>
                    </a:cubicBezTo>
                    <a:cubicBezTo>
                      <a:pt x="512" y="1511"/>
                      <a:pt x="441" y="1474"/>
                      <a:pt x="352" y="1474"/>
                    </a:cubicBezTo>
                    <a:cubicBezTo>
                      <a:pt x="342" y="1474"/>
                      <a:pt x="331" y="1475"/>
                      <a:pt x="321" y="1476"/>
                    </a:cubicBezTo>
                    <a:cubicBezTo>
                      <a:pt x="217" y="1486"/>
                      <a:pt x="141" y="1534"/>
                      <a:pt x="111" y="1534"/>
                    </a:cubicBezTo>
                    <a:cubicBezTo>
                      <a:pt x="108" y="1534"/>
                      <a:pt x="106" y="1534"/>
                      <a:pt x="104" y="1533"/>
                    </a:cubicBezTo>
                    <a:cubicBezTo>
                      <a:pt x="92" y="1521"/>
                      <a:pt x="115" y="1499"/>
                      <a:pt x="149" y="1476"/>
                    </a:cubicBezTo>
                    <a:cubicBezTo>
                      <a:pt x="195" y="1430"/>
                      <a:pt x="252" y="1407"/>
                      <a:pt x="321" y="1407"/>
                    </a:cubicBezTo>
                    <a:cubicBezTo>
                      <a:pt x="331" y="1405"/>
                      <a:pt x="341" y="1404"/>
                      <a:pt x="351" y="1404"/>
                    </a:cubicBezTo>
                    <a:close/>
                    <a:moveTo>
                      <a:pt x="1601" y="1419"/>
                    </a:moveTo>
                    <a:cubicBezTo>
                      <a:pt x="1658" y="1419"/>
                      <a:pt x="1727" y="1430"/>
                      <a:pt x="1773" y="1464"/>
                    </a:cubicBezTo>
                    <a:cubicBezTo>
                      <a:pt x="1807" y="1499"/>
                      <a:pt x="1830" y="1521"/>
                      <a:pt x="1818" y="1533"/>
                    </a:cubicBezTo>
                    <a:cubicBezTo>
                      <a:pt x="1818" y="1533"/>
                      <a:pt x="1716" y="1487"/>
                      <a:pt x="1601" y="1487"/>
                    </a:cubicBezTo>
                    <a:cubicBezTo>
                      <a:pt x="1496" y="1498"/>
                      <a:pt x="1419" y="1557"/>
                      <a:pt x="1399" y="1557"/>
                    </a:cubicBezTo>
                    <a:cubicBezTo>
                      <a:pt x="1398" y="1557"/>
                      <a:pt x="1396" y="1557"/>
                      <a:pt x="1395" y="1556"/>
                    </a:cubicBezTo>
                    <a:cubicBezTo>
                      <a:pt x="1384" y="1533"/>
                      <a:pt x="1395" y="1521"/>
                      <a:pt x="1430" y="1487"/>
                    </a:cubicBezTo>
                    <a:cubicBezTo>
                      <a:pt x="1476" y="1441"/>
                      <a:pt x="1544" y="1419"/>
                      <a:pt x="1601" y="1419"/>
                    </a:cubicBezTo>
                    <a:close/>
                    <a:moveTo>
                      <a:pt x="319" y="1539"/>
                    </a:moveTo>
                    <a:cubicBezTo>
                      <a:pt x="378" y="1539"/>
                      <a:pt x="435" y="1579"/>
                      <a:pt x="424" y="1659"/>
                    </a:cubicBezTo>
                    <a:cubicBezTo>
                      <a:pt x="424" y="1716"/>
                      <a:pt x="378" y="1761"/>
                      <a:pt x="321" y="1773"/>
                    </a:cubicBezTo>
                    <a:cubicBezTo>
                      <a:pt x="252" y="1761"/>
                      <a:pt x="207" y="1716"/>
                      <a:pt x="207" y="1659"/>
                    </a:cubicBezTo>
                    <a:cubicBezTo>
                      <a:pt x="201" y="1579"/>
                      <a:pt x="261" y="1539"/>
                      <a:pt x="319" y="1539"/>
                    </a:cubicBezTo>
                    <a:close/>
                    <a:moveTo>
                      <a:pt x="1567" y="1567"/>
                    </a:moveTo>
                    <a:cubicBezTo>
                      <a:pt x="1618" y="1567"/>
                      <a:pt x="1670" y="1601"/>
                      <a:pt x="1670" y="1670"/>
                    </a:cubicBezTo>
                    <a:cubicBezTo>
                      <a:pt x="1670" y="1744"/>
                      <a:pt x="1618" y="1781"/>
                      <a:pt x="1567" y="1781"/>
                    </a:cubicBezTo>
                    <a:cubicBezTo>
                      <a:pt x="1516" y="1781"/>
                      <a:pt x="1464" y="1744"/>
                      <a:pt x="1464" y="1670"/>
                    </a:cubicBezTo>
                    <a:cubicBezTo>
                      <a:pt x="1464" y="1601"/>
                      <a:pt x="1516" y="1567"/>
                      <a:pt x="1567" y="1567"/>
                    </a:cubicBezTo>
                    <a:close/>
                    <a:moveTo>
                      <a:pt x="995" y="1510"/>
                    </a:moveTo>
                    <a:lnTo>
                      <a:pt x="995" y="1510"/>
                    </a:lnTo>
                    <a:cubicBezTo>
                      <a:pt x="950" y="1727"/>
                      <a:pt x="892" y="1944"/>
                      <a:pt x="812" y="2150"/>
                    </a:cubicBezTo>
                    <a:cubicBezTo>
                      <a:pt x="778" y="2242"/>
                      <a:pt x="755" y="2322"/>
                      <a:pt x="732" y="2402"/>
                    </a:cubicBezTo>
                    <a:cubicBezTo>
                      <a:pt x="710" y="2425"/>
                      <a:pt x="710" y="2459"/>
                      <a:pt x="710" y="2493"/>
                    </a:cubicBezTo>
                    <a:cubicBezTo>
                      <a:pt x="710" y="2516"/>
                      <a:pt x="744" y="2527"/>
                      <a:pt x="778" y="2527"/>
                    </a:cubicBezTo>
                    <a:cubicBezTo>
                      <a:pt x="835" y="2527"/>
                      <a:pt x="904" y="2539"/>
                      <a:pt x="961" y="2550"/>
                    </a:cubicBezTo>
                    <a:cubicBezTo>
                      <a:pt x="932" y="2556"/>
                      <a:pt x="901" y="2559"/>
                      <a:pt x="868" y="2559"/>
                    </a:cubicBezTo>
                    <a:cubicBezTo>
                      <a:pt x="835" y="2559"/>
                      <a:pt x="801" y="2556"/>
                      <a:pt x="767" y="2550"/>
                    </a:cubicBezTo>
                    <a:cubicBezTo>
                      <a:pt x="759" y="2550"/>
                      <a:pt x="746" y="2555"/>
                      <a:pt x="735" y="2555"/>
                    </a:cubicBezTo>
                    <a:cubicBezTo>
                      <a:pt x="730" y="2555"/>
                      <a:pt x="725" y="2554"/>
                      <a:pt x="721" y="2550"/>
                    </a:cubicBezTo>
                    <a:cubicBezTo>
                      <a:pt x="698" y="2550"/>
                      <a:pt x="675" y="2527"/>
                      <a:pt x="675" y="2505"/>
                    </a:cubicBezTo>
                    <a:cubicBezTo>
                      <a:pt x="664" y="2470"/>
                      <a:pt x="664" y="2425"/>
                      <a:pt x="687" y="2379"/>
                    </a:cubicBezTo>
                    <a:lnTo>
                      <a:pt x="767" y="2139"/>
                    </a:lnTo>
                    <a:cubicBezTo>
                      <a:pt x="824" y="1922"/>
                      <a:pt x="904" y="1716"/>
                      <a:pt x="995" y="1510"/>
                    </a:cubicBezTo>
                    <a:close/>
                    <a:moveTo>
                      <a:pt x="1368" y="2661"/>
                    </a:moveTo>
                    <a:cubicBezTo>
                      <a:pt x="1370" y="2661"/>
                      <a:pt x="1364" y="2666"/>
                      <a:pt x="1350" y="2676"/>
                    </a:cubicBezTo>
                    <a:cubicBezTo>
                      <a:pt x="1373" y="2813"/>
                      <a:pt x="1293" y="2939"/>
                      <a:pt x="1167" y="2973"/>
                    </a:cubicBezTo>
                    <a:lnTo>
                      <a:pt x="1167" y="2985"/>
                    </a:lnTo>
                    <a:cubicBezTo>
                      <a:pt x="1127" y="3001"/>
                      <a:pt x="1086" y="3009"/>
                      <a:pt x="1045" y="3009"/>
                    </a:cubicBezTo>
                    <a:cubicBezTo>
                      <a:pt x="943" y="3009"/>
                      <a:pt x="843" y="2960"/>
                      <a:pt x="778" y="2870"/>
                    </a:cubicBezTo>
                    <a:cubicBezTo>
                      <a:pt x="988" y="2870"/>
                      <a:pt x="1354" y="2661"/>
                      <a:pt x="1368" y="2661"/>
                    </a:cubicBezTo>
                    <a:close/>
                    <a:moveTo>
                      <a:pt x="915" y="4025"/>
                    </a:moveTo>
                    <a:lnTo>
                      <a:pt x="927" y="4242"/>
                    </a:lnTo>
                    <a:cubicBezTo>
                      <a:pt x="927" y="4242"/>
                      <a:pt x="928" y="4242"/>
                      <a:pt x="928" y="4242"/>
                    </a:cubicBezTo>
                    <a:lnTo>
                      <a:pt x="928" y="4242"/>
                    </a:lnTo>
                    <a:cubicBezTo>
                      <a:pt x="921" y="4110"/>
                      <a:pt x="915" y="4025"/>
                      <a:pt x="915" y="4025"/>
                    </a:cubicBezTo>
                    <a:close/>
                    <a:moveTo>
                      <a:pt x="1544" y="1"/>
                    </a:moveTo>
                    <a:lnTo>
                      <a:pt x="1544" y="12"/>
                    </a:lnTo>
                    <a:cubicBezTo>
                      <a:pt x="1464" y="207"/>
                      <a:pt x="1315" y="630"/>
                      <a:pt x="1407" y="973"/>
                    </a:cubicBezTo>
                    <a:lnTo>
                      <a:pt x="172" y="1281"/>
                    </a:lnTo>
                    <a:lnTo>
                      <a:pt x="24" y="1419"/>
                    </a:lnTo>
                    <a:cubicBezTo>
                      <a:pt x="12" y="1956"/>
                      <a:pt x="1" y="2562"/>
                      <a:pt x="24" y="2973"/>
                    </a:cubicBezTo>
                    <a:lnTo>
                      <a:pt x="24" y="3065"/>
                    </a:lnTo>
                    <a:cubicBezTo>
                      <a:pt x="69" y="3922"/>
                      <a:pt x="915" y="4025"/>
                      <a:pt x="915" y="4025"/>
                    </a:cubicBezTo>
                    <a:cubicBezTo>
                      <a:pt x="1315" y="4014"/>
                      <a:pt x="1704" y="3888"/>
                      <a:pt x="2036" y="3659"/>
                    </a:cubicBezTo>
                    <a:lnTo>
                      <a:pt x="2036" y="3659"/>
                    </a:lnTo>
                    <a:cubicBezTo>
                      <a:pt x="2036" y="3659"/>
                      <a:pt x="1791" y="4245"/>
                      <a:pt x="1014" y="4245"/>
                    </a:cubicBezTo>
                    <a:cubicBezTo>
                      <a:pt x="986" y="4245"/>
                      <a:pt x="957" y="4244"/>
                      <a:pt x="928" y="4242"/>
                    </a:cubicBezTo>
                    <a:lnTo>
                      <a:pt x="928" y="4242"/>
                    </a:lnTo>
                    <a:cubicBezTo>
                      <a:pt x="942" y="4502"/>
                      <a:pt x="965" y="4946"/>
                      <a:pt x="972" y="5294"/>
                    </a:cubicBezTo>
                    <a:cubicBezTo>
                      <a:pt x="1338" y="5397"/>
                      <a:pt x="1716" y="5454"/>
                      <a:pt x="2104" y="5454"/>
                    </a:cubicBezTo>
                    <a:cubicBezTo>
                      <a:pt x="2424" y="5454"/>
                      <a:pt x="2744" y="5408"/>
                      <a:pt x="3053" y="5328"/>
                    </a:cubicBezTo>
                    <a:lnTo>
                      <a:pt x="3167" y="1453"/>
                    </a:lnTo>
                    <a:cubicBezTo>
                      <a:pt x="3167" y="1453"/>
                      <a:pt x="1773" y="1304"/>
                      <a:pt x="154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5381667" y="2694647"/>
                <a:ext cx="8127" cy="8093"/>
              </a:xfrm>
              <a:custGeom>
                <a:avLst/>
                <a:gdLst/>
                <a:ahLst/>
                <a:cxnLst/>
                <a:rect l="l" t="t" r="r" b="b"/>
                <a:pathLst>
                  <a:path w="236" h="235" extrusionOk="0">
                    <a:moveTo>
                      <a:pt x="119" y="1"/>
                    </a:moveTo>
                    <a:cubicBezTo>
                      <a:pt x="61" y="1"/>
                      <a:pt x="1" y="41"/>
                      <a:pt x="7" y="121"/>
                    </a:cubicBezTo>
                    <a:cubicBezTo>
                      <a:pt x="7" y="178"/>
                      <a:pt x="52" y="235"/>
                      <a:pt x="121" y="235"/>
                    </a:cubicBezTo>
                    <a:cubicBezTo>
                      <a:pt x="178" y="235"/>
                      <a:pt x="224" y="178"/>
                      <a:pt x="224" y="121"/>
                    </a:cubicBezTo>
                    <a:cubicBezTo>
                      <a:pt x="235" y="41"/>
                      <a:pt x="178"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378326" y="2690032"/>
                <a:ext cx="15015" cy="4511"/>
              </a:xfrm>
              <a:custGeom>
                <a:avLst/>
                <a:gdLst/>
                <a:ahLst/>
                <a:cxnLst/>
                <a:rect l="l" t="t" r="r" b="b"/>
                <a:pathLst>
                  <a:path w="436" h="131" extrusionOk="0">
                    <a:moveTo>
                      <a:pt x="248" y="0"/>
                    </a:moveTo>
                    <a:cubicBezTo>
                      <a:pt x="238" y="0"/>
                      <a:pt x="228" y="1"/>
                      <a:pt x="218" y="3"/>
                    </a:cubicBezTo>
                    <a:cubicBezTo>
                      <a:pt x="149" y="3"/>
                      <a:pt x="92" y="26"/>
                      <a:pt x="46" y="60"/>
                    </a:cubicBezTo>
                    <a:cubicBezTo>
                      <a:pt x="12" y="95"/>
                      <a:pt x="1" y="129"/>
                      <a:pt x="1" y="129"/>
                    </a:cubicBezTo>
                    <a:cubicBezTo>
                      <a:pt x="2" y="130"/>
                      <a:pt x="3" y="130"/>
                      <a:pt x="5" y="130"/>
                    </a:cubicBezTo>
                    <a:cubicBezTo>
                      <a:pt x="26" y="130"/>
                      <a:pt x="112" y="72"/>
                      <a:pt x="218" y="72"/>
                    </a:cubicBezTo>
                    <a:cubicBezTo>
                      <a:pt x="313" y="72"/>
                      <a:pt x="393" y="111"/>
                      <a:pt x="423" y="111"/>
                    </a:cubicBezTo>
                    <a:cubicBezTo>
                      <a:pt x="429" y="111"/>
                      <a:pt x="433" y="110"/>
                      <a:pt x="435" y="106"/>
                    </a:cubicBezTo>
                    <a:cubicBezTo>
                      <a:pt x="435" y="106"/>
                      <a:pt x="424" y="72"/>
                      <a:pt x="389" y="49"/>
                    </a:cubicBezTo>
                    <a:cubicBezTo>
                      <a:pt x="342" y="21"/>
                      <a:pt x="295" y="0"/>
                      <a:pt x="2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5425197" y="2695645"/>
                <a:ext cx="7094" cy="7404"/>
              </a:xfrm>
              <a:custGeom>
                <a:avLst/>
                <a:gdLst/>
                <a:ahLst/>
                <a:cxnLst/>
                <a:rect l="l" t="t" r="r" b="b"/>
                <a:pathLst>
                  <a:path w="206" h="215" extrusionOk="0">
                    <a:moveTo>
                      <a:pt x="103" y="0"/>
                    </a:moveTo>
                    <a:cubicBezTo>
                      <a:pt x="52" y="0"/>
                      <a:pt x="0" y="34"/>
                      <a:pt x="0" y="103"/>
                    </a:cubicBezTo>
                    <a:cubicBezTo>
                      <a:pt x="0" y="177"/>
                      <a:pt x="52" y="214"/>
                      <a:pt x="103" y="214"/>
                    </a:cubicBezTo>
                    <a:cubicBezTo>
                      <a:pt x="154" y="214"/>
                      <a:pt x="206" y="177"/>
                      <a:pt x="206" y="103"/>
                    </a:cubicBezTo>
                    <a:cubicBezTo>
                      <a:pt x="206" y="34"/>
                      <a:pt x="154"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5422442" y="2690514"/>
                <a:ext cx="14980" cy="4408"/>
              </a:xfrm>
              <a:custGeom>
                <a:avLst/>
                <a:gdLst/>
                <a:ahLst/>
                <a:cxnLst/>
                <a:rect l="l" t="t" r="r" b="b"/>
                <a:pathLst>
                  <a:path w="435" h="128" extrusionOk="0">
                    <a:moveTo>
                      <a:pt x="217" y="1"/>
                    </a:moveTo>
                    <a:cubicBezTo>
                      <a:pt x="160" y="1"/>
                      <a:pt x="92" y="23"/>
                      <a:pt x="46" y="69"/>
                    </a:cubicBezTo>
                    <a:cubicBezTo>
                      <a:pt x="11" y="103"/>
                      <a:pt x="0" y="126"/>
                      <a:pt x="11" y="126"/>
                    </a:cubicBezTo>
                    <a:cubicBezTo>
                      <a:pt x="13" y="127"/>
                      <a:pt x="14" y="128"/>
                      <a:pt x="16" y="128"/>
                    </a:cubicBezTo>
                    <a:cubicBezTo>
                      <a:pt x="38" y="128"/>
                      <a:pt x="113" y="79"/>
                      <a:pt x="217" y="69"/>
                    </a:cubicBezTo>
                    <a:cubicBezTo>
                      <a:pt x="321" y="69"/>
                      <a:pt x="406" y="116"/>
                      <a:pt x="429" y="116"/>
                    </a:cubicBezTo>
                    <a:cubicBezTo>
                      <a:pt x="432" y="116"/>
                      <a:pt x="433" y="116"/>
                      <a:pt x="434" y="115"/>
                    </a:cubicBezTo>
                    <a:cubicBezTo>
                      <a:pt x="434" y="115"/>
                      <a:pt x="423" y="81"/>
                      <a:pt x="389" y="46"/>
                    </a:cubicBezTo>
                    <a:cubicBezTo>
                      <a:pt x="343" y="12"/>
                      <a:pt x="274" y="1"/>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5397612" y="2693648"/>
                <a:ext cx="11468" cy="36159"/>
              </a:xfrm>
              <a:custGeom>
                <a:avLst/>
                <a:gdLst/>
                <a:ahLst/>
                <a:cxnLst/>
                <a:rect l="l" t="t" r="r" b="b"/>
                <a:pathLst>
                  <a:path w="333" h="1050" extrusionOk="0">
                    <a:moveTo>
                      <a:pt x="332" y="1"/>
                    </a:moveTo>
                    <a:cubicBezTo>
                      <a:pt x="241" y="207"/>
                      <a:pt x="161" y="413"/>
                      <a:pt x="104" y="630"/>
                    </a:cubicBezTo>
                    <a:lnTo>
                      <a:pt x="24" y="881"/>
                    </a:lnTo>
                    <a:cubicBezTo>
                      <a:pt x="1" y="916"/>
                      <a:pt x="1" y="961"/>
                      <a:pt x="12" y="1007"/>
                    </a:cubicBezTo>
                    <a:cubicBezTo>
                      <a:pt x="12" y="1018"/>
                      <a:pt x="35" y="1041"/>
                      <a:pt x="58" y="1041"/>
                    </a:cubicBezTo>
                    <a:cubicBezTo>
                      <a:pt x="64" y="1047"/>
                      <a:pt x="72" y="1050"/>
                      <a:pt x="81" y="1050"/>
                    </a:cubicBezTo>
                    <a:cubicBezTo>
                      <a:pt x="89" y="1050"/>
                      <a:pt x="98" y="1047"/>
                      <a:pt x="104" y="1041"/>
                    </a:cubicBezTo>
                    <a:cubicBezTo>
                      <a:pt x="138" y="1047"/>
                      <a:pt x="172" y="1050"/>
                      <a:pt x="205" y="1050"/>
                    </a:cubicBezTo>
                    <a:cubicBezTo>
                      <a:pt x="238" y="1050"/>
                      <a:pt x="269" y="1047"/>
                      <a:pt x="298" y="1041"/>
                    </a:cubicBezTo>
                    <a:cubicBezTo>
                      <a:pt x="241" y="1030"/>
                      <a:pt x="172" y="1018"/>
                      <a:pt x="115" y="1018"/>
                    </a:cubicBezTo>
                    <a:cubicBezTo>
                      <a:pt x="81" y="1018"/>
                      <a:pt x="58" y="1018"/>
                      <a:pt x="47" y="984"/>
                    </a:cubicBezTo>
                    <a:cubicBezTo>
                      <a:pt x="47" y="950"/>
                      <a:pt x="47" y="916"/>
                      <a:pt x="69" y="893"/>
                    </a:cubicBezTo>
                    <a:cubicBezTo>
                      <a:pt x="92" y="813"/>
                      <a:pt x="115" y="733"/>
                      <a:pt x="149" y="641"/>
                    </a:cubicBezTo>
                    <a:cubicBezTo>
                      <a:pt x="229" y="435"/>
                      <a:pt x="287" y="218"/>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5401572" y="2732908"/>
                <a:ext cx="20904" cy="12019"/>
              </a:xfrm>
              <a:custGeom>
                <a:avLst/>
                <a:gdLst/>
                <a:ahLst/>
                <a:cxnLst/>
                <a:rect l="l" t="t" r="r" b="b"/>
                <a:pathLst>
                  <a:path w="607" h="349" extrusionOk="0">
                    <a:moveTo>
                      <a:pt x="590" y="1"/>
                    </a:moveTo>
                    <a:cubicBezTo>
                      <a:pt x="576" y="1"/>
                      <a:pt x="210" y="210"/>
                      <a:pt x="0" y="210"/>
                    </a:cubicBezTo>
                    <a:cubicBezTo>
                      <a:pt x="65" y="300"/>
                      <a:pt x="165" y="349"/>
                      <a:pt x="267" y="349"/>
                    </a:cubicBezTo>
                    <a:cubicBezTo>
                      <a:pt x="308" y="349"/>
                      <a:pt x="349" y="341"/>
                      <a:pt x="389" y="324"/>
                    </a:cubicBezTo>
                    <a:cubicBezTo>
                      <a:pt x="526" y="290"/>
                      <a:pt x="606" y="153"/>
                      <a:pt x="572" y="16"/>
                    </a:cubicBezTo>
                    <a:cubicBezTo>
                      <a:pt x="586" y="5"/>
                      <a:pt x="592" y="1"/>
                      <a:pt x="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5406290" y="2767691"/>
                <a:ext cx="38604" cy="20180"/>
              </a:xfrm>
              <a:custGeom>
                <a:avLst/>
                <a:gdLst/>
                <a:ahLst/>
                <a:cxnLst/>
                <a:rect l="l" t="t" r="r" b="b"/>
                <a:pathLst>
                  <a:path w="1121" h="586" extrusionOk="0">
                    <a:moveTo>
                      <a:pt x="1121" y="0"/>
                    </a:moveTo>
                    <a:cubicBezTo>
                      <a:pt x="789" y="229"/>
                      <a:pt x="400" y="355"/>
                      <a:pt x="0" y="366"/>
                    </a:cubicBezTo>
                    <a:lnTo>
                      <a:pt x="12" y="583"/>
                    </a:lnTo>
                    <a:cubicBezTo>
                      <a:pt x="41" y="585"/>
                      <a:pt x="70" y="586"/>
                      <a:pt x="99" y="586"/>
                    </a:cubicBezTo>
                    <a:cubicBezTo>
                      <a:pt x="876" y="586"/>
                      <a:pt x="1121" y="0"/>
                      <a:pt x="11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366927" y="2602696"/>
                <a:ext cx="163406" cy="222501"/>
              </a:xfrm>
              <a:custGeom>
                <a:avLst/>
                <a:gdLst/>
                <a:ahLst/>
                <a:cxnLst/>
                <a:rect l="l" t="t" r="r" b="b"/>
                <a:pathLst>
                  <a:path w="4745" h="6461" extrusionOk="0">
                    <a:moveTo>
                      <a:pt x="2027" y="1"/>
                    </a:moveTo>
                    <a:cubicBezTo>
                      <a:pt x="1697" y="1"/>
                      <a:pt x="1237" y="101"/>
                      <a:pt x="652" y="710"/>
                    </a:cubicBezTo>
                    <a:cubicBezTo>
                      <a:pt x="149" y="1179"/>
                      <a:pt x="0" y="1910"/>
                      <a:pt x="252" y="2551"/>
                    </a:cubicBezTo>
                    <a:lnTo>
                      <a:pt x="389" y="2413"/>
                    </a:lnTo>
                    <a:lnTo>
                      <a:pt x="1623" y="2105"/>
                    </a:lnTo>
                    <a:cubicBezTo>
                      <a:pt x="1532" y="1762"/>
                      <a:pt x="1681" y="1339"/>
                      <a:pt x="1772" y="1144"/>
                    </a:cubicBezTo>
                    <a:cubicBezTo>
                      <a:pt x="2001" y="2436"/>
                      <a:pt x="3384" y="2585"/>
                      <a:pt x="3384" y="2585"/>
                    </a:cubicBezTo>
                    <a:lnTo>
                      <a:pt x="3270" y="6460"/>
                    </a:lnTo>
                    <a:cubicBezTo>
                      <a:pt x="3327" y="6449"/>
                      <a:pt x="3373" y="6437"/>
                      <a:pt x="3430" y="6415"/>
                    </a:cubicBezTo>
                    <a:cubicBezTo>
                      <a:pt x="4642" y="5980"/>
                      <a:pt x="4733" y="3499"/>
                      <a:pt x="4733" y="2791"/>
                    </a:cubicBezTo>
                    <a:lnTo>
                      <a:pt x="4744" y="2791"/>
                    </a:lnTo>
                    <a:lnTo>
                      <a:pt x="4744" y="2779"/>
                    </a:lnTo>
                    <a:cubicBezTo>
                      <a:pt x="4744" y="2711"/>
                      <a:pt x="4733" y="2631"/>
                      <a:pt x="4722" y="2539"/>
                    </a:cubicBezTo>
                    <a:cubicBezTo>
                      <a:pt x="4710" y="2425"/>
                      <a:pt x="4699" y="2299"/>
                      <a:pt x="4676" y="2185"/>
                    </a:cubicBezTo>
                    <a:cubicBezTo>
                      <a:pt x="4241" y="378"/>
                      <a:pt x="2698" y="24"/>
                      <a:pt x="2389" y="24"/>
                    </a:cubicBezTo>
                    <a:cubicBezTo>
                      <a:pt x="2294" y="20"/>
                      <a:pt x="2173" y="1"/>
                      <a:pt x="20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864159" y="2637754"/>
                <a:ext cx="405915" cy="24451"/>
              </a:xfrm>
              <a:custGeom>
                <a:avLst/>
                <a:gdLst/>
                <a:ahLst/>
                <a:cxnLst/>
                <a:rect l="l" t="t" r="r" b="b"/>
                <a:pathLst>
                  <a:path w="11787" h="710" extrusionOk="0">
                    <a:moveTo>
                      <a:pt x="11787" y="1"/>
                    </a:moveTo>
                    <a:lnTo>
                      <a:pt x="0" y="58"/>
                    </a:lnTo>
                    <a:lnTo>
                      <a:pt x="12"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864537" y="2695232"/>
                <a:ext cx="405949" cy="24451"/>
              </a:xfrm>
              <a:custGeom>
                <a:avLst/>
                <a:gdLst/>
                <a:ahLst/>
                <a:cxnLst/>
                <a:rect l="l" t="t" r="r" b="b"/>
                <a:pathLst>
                  <a:path w="11788" h="710" extrusionOk="0">
                    <a:moveTo>
                      <a:pt x="11787" y="1"/>
                    </a:moveTo>
                    <a:lnTo>
                      <a:pt x="1" y="58"/>
                    </a:lnTo>
                    <a:lnTo>
                      <a:pt x="1"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864951" y="2752331"/>
                <a:ext cx="201218" cy="23245"/>
              </a:xfrm>
              <a:custGeom>
                <a:avLst/>
                <a:gdLst/>
                <a:ahLst/>
                <a:cxnLst/>
                <a:rect l="l" t="t" r="r" b="b"/>
                <a:pathLst>
                  <a:path w="5843" h="675" extrusionOk="0">
                    <a:moveTo>
                      <a:pt x="5842" y="0"/>
                    </a:moveTo>
                    <a:lnTo>
                      <a:pt x="0" y="23"/>
                    </a:lnTo>
                    <a:lnTo>
                      <a:pt x="0" y="675"/>
                    </a:lnTo>
                    <a:lnTo>
                      <a:pt x="5842" y="641"/>
                    </a:lnTo>
                    <a:lnTo>
                      <a:pt x="58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30"/>
            <p:cNvSpPr/>
            <p:nvPr/>
          </p:nvSpPr>
          <p:spPr>
            <a:xfrm>
              <a:off x="3577913" y="4331855"/>
              <a:ext cx="1997" cy="31132"/>
            </a:xfrm>
            <a:custGeom>
              <a:avLst/>
              <a:gdLst/>
              <a:ahLst/>
              <a:cxnLst/>
              <a:rect l="l" t="t" r="r" b="b"/>
              <a:pathLst>
                <a:path w="58" h="904" extrusionOk="0">
                  <a:moveTo>
                    <a:pt x="1" y="1"/>
                  </a:moveTo>
                  <a:lnTo>
                    <a:pt x="35" y="904"/>
                  </a:lnTo>
                  <a:lnTo>
                    <a:pt x="58" y="904"/>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4327158" y="4449600"/>
              <a:ext cx="96873" cy="69701"/>
            </a:xfrm>
            <a:custGeom>
              <a:avLst/>
              <a:gdLst/>
              <a:ahLst/>
              <a:cxnLst/>
              <a:rect l="l" t="t" r="r" b="b"/>
              <a:pathLst>
                <a:path w="2813" h="2024" extrusionOk="0">
                  <a:moveTo>
                    <a:pt x="0" y="0"/>
                  </a:moveTo>
                  <a:lnTo>
                    <a:pt x="160" y="2024"/>
                  </a:lnTo>
                  <a:lnTo>
                    <a:pt x="2778" y="2024"/>
                  </a:lnTo>
                  <a:cubicBezTo>
                    <a:pt x="2778" y="1978"/>
                    <a:pt x="2767" y="1932"/>
                    <a:pt x="2767" y="1875"/>
                  </a:cubicBezTo>
                  <a:cubicBezTo>
                    <a:pt x="2732" y="1486"/>
                    <a:pt x="2721" y="1098"/>
                    <a:pt x="2755" y="709"/>
                  </a:cubicBezTo>
                  <a:cubicBezTo>
                    <a:pt x="2755" y="594"/>
                    <a:pt x="2778" y="492"/>
                    <a:pt x="2789" y="389"/>
                  </a:cubicBezTo>
                  <a:cubicBezTo>
                    <a:pt x="2801" y="354"/>
                    <a:pt x="2801" y="320"/>
                    <a:pt x="2812" y="286"/>
                  </a:cubicBezTo>
                  <a:cubicBezTo>
                    <a:pt x="2126" y="217"/>
                    <a:pt x="1520" y="149"/>
                    <a:pt x="1006" y="103"/>
                  </a:cubicBezTo>
                  <a:lnTo>
                    <a:pt x="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4423207" y="4459829"/>
              <a:ext cx="200805" cy="59095"/>
            </a:xfrm>
            <a:custGeom>
              <a:avLst/>
              <a:gdLst/>
              <a:ahLst/>
              <a:cxnLst/>
              <a:rect l="l" t="t" r="r" b="b"/>
              <a:pathLst>
                <a:path w="5831" h="1716" extrusionOk="0">
                  <a:moveTo>
                    <a:pt x="35" y="0"/>
                  </a:moveTo>
                  <a:cubicBezTo>
                    <a:pt x="35" y="35"/>
                    <a:pt x="23" y="172"/>
                    <a:pt x="12" y="412"/>
                  </a:cubicBezTo>
                  <a:cubicBezTo>
                    <a:pt x="0" y="801"/>
                    <a:pt x="23" y="1189"/>
                    <a:pt x="69" y="1578"/>
                  </a:cubicBezTo>
                  <a:cubicBezTo>
                    <a:pt x="69" y="1624"/>
                    <a:pt x="80" y="1669"/>
                    <a:pt x="80" y="1715"/>
                  </a:cubicBezTo>
                  <a:lnTo>
                    <a:pt x="5831" y="1681"/>
                  </a:lnTo>
                  <a:cubicBezTo>
                    <a:pt x="5659" y="1132"/>
                    <a:pt x="5545" y="789"/>
                    <a:pt x="5545" y="720"/>
                  </a:cubicBezTo>
                  <a:cubicBezTo>
                    <a:pt x="5545" y="698"/>
                    <a:pt x="5545" y="675"/>
                    <a:pt x="5545" y="652"/>
                  </a:cubicBezTo>
                  <a:lnTo>
                    <a:pt x="5213" y="618"/>
                  </a:lnTo>
                  <a:cubicBezTo>
                    <a:pt x="4310" y="503"/>
                    <a:pt x="3076" y="343"/>
                    <a:pt x="1715" y="183"/>
                  </a:cubicBezTo>
                  <a:cubicBezTo>
                    <a:pt x="1121" y="115"/>
                    <a:pt x="561" y="57"/>
                    <a:pt x="3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4420831" y="4459829"/>
              <a:ext cx="5166" cy="59474"/>
            </a:xfrm>
            <a:custGeom>
              <a:avLst/>
              <a:gdLst/>
              <a:ahLst/>
              <a:cxnLst/>
              <a:rect l="l" t="t" r="r" b="b"/>
              <a:pathLst>
                <a:path w="150" h="1727" extrusionOk="0">
                  <a:moveTo>
                    <a:pt x="92" y="0"/>
                  </a:moveTo>
                  <a:cubicBezTo>
                    <a:pt x="81" y="35"/>
                    <a:pt x="81" y="69"/>
                    <a:pt x="69" y="103"/>
                  </a:cubicBezTo>
                  <a:cubicBezTo>
                    <a:pt x="58" y="206"/>
                    <a:pt x="35" y="309"/>
                    <a:pt x="35" y="412"/>
                  </a:cubicBezTo>
                  <a:cubicBezTo>
                    <a:pt x="1" y="801"/>
                    <a:pt x="12" y="1189"/>
                    <a:pt x="47" y="1578"/>
                  </a:cubicBezTo>
                  <a:cubicBezTo>
                    <a:pt x="47" y="1624"/>
                    <a:pt x="58" y="1669"/>
                    <a:pt x="58" y="1727"/>
                  </a:cubicBezTo>
                  <a:lnTo>
                    <a:pt x="149" y="1727"/>
                  </a:lnTo>
                  <a:cubicBezTo>
                    <a:pt x="149" y="1681"/>
                    <a:pt x="138" y="1624"/>
                    <a:pt x="138" y="1578"/>
                  </a:cubicBezTo>
                  <a:cubicBezTo>
                    <a:pt x="92" y="1201"/>
                    <a:pt x="69" y="801"/>
                    <a:pt x="81" y="412"/>
                  </a:cubicBezTo>
                  <a:cubicBezTo>
                    <a:pt x="81" y="172"/>
                    <a:pt x="104" y="35"/>
                    <a:pt x="104"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4651948" y="4371631"/>
              <a:ext cx="25243" cy="112232"/>
            </a:xfrm>
            <a:custGeom>
              <a:avLst/>
              <a:gdLst/>
              <a:ahLst/>
              <a:cxnLst/>
              <a:rect l="l" t="t" r="r" b="b"/>
              <a:pathLst>
                <a:path w="733" h="3259" extrusionOk="0">
                  <a:moveTo>
                    <a:pt x="0" y="0"/>
                  </a:moveTo>
                  <a:cubicBezTo>
                    <a:pt x="0" y="686"/>
                    <a:pt x="12" y="1269"/>
                    <a:pt x="23" y="1750"/>
                  </a:cubicBezTo>
                  <a:cubicBezTo>
                    <a:pt x="23" y="2230"/>
                    <a:pt x="35" y="2607"/>
                    <a:pt x="35" y="2870"/>
                  </a:cubicBezTo>
                  <a:lnTo>
                    <a:pt x="35" y="3156"/>
                  </a:lnTo>
                  <a:lnTo>
                    <a:pt x="35" y="3259"/>
                  </a:lnTo>
                  <a:cubicBezTo>
                    <a:pt x="35" y="3259"/>
                    <a:pt x="343" y="1978"/>
                    <a:pt x="732" y="12"/>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4526764" y="4368876"/>
              <a:ext cx="126386" cy="115400"/>
            </a:xfrm>
            <a:custGeom>
              <a:avLst/>
              <a:gdLst/>
              <a:ahLst/>
              <a:cxnLst/>
              <a:rect l="l" t="t" r="r" b="b"/>
              <a:pathLst>
                <a:path w="3670" h="3351" extrusionOk="0">
                  <a:moveTo>
                    <a:pt x="0" y="0"/>
                  </a:moveTo>
                  <a:cubicBezTo>
                    <a:pt x="0" y="526"/>
                    <a:pt x="12" y="1006"/>
                    <a:pt x="12" y="1395"/>
                  </a:cubicBezTo>
                  <a:cubicBezTo>
                    <a:pt x="23" y="1887"/>
                    <a:pt x="23" y="2264"/>
                    <a:pt x="34" y="2527"/>
                  </a:cubicBezTo>
                  <a:lnTo>
                    <a:pt x="34" y="2824"/>
                  </a:lnTo>
                  <a:lnTo>
                    <a:pt x="34" y="2893"/>
                  </a:lnTo>
                  <a:cubicBezTo>
                    <a:pt x="800" y="2984"/>
                    <a:pt x="1498" y="3087"/>
                    <a:pt x="2069" y="3179"/>
                  </a:cubicBezTo>
                  <a:lnTo>
                    <a:pt x="2527" y="3224"/>
                  </a:lnTo>
                  <a:lnTo>
                    <a:pt x="3670" y="3350"/>
                  </a:lnTo>
                  <a:lnTo>
                    <a:pt x="3670" y="3247"/>
                  </a:lnTo>
                  <a:cubicBezTo>
                    <a:pt x="3670" y="3190"/>
                    <a:pt x="3658" y="3076"/>
                    <a:pt x="3658" y="2950"/>
                  </a:cubicBezTo>
                  <a:cubicBezTo>
                    <a:pt x="3647" y="2687"/>
                    <a:pt x="3635" y="2310"/>
                    <a:pt x="3624" y="1830"/>
                  </a:cubicBezTo>
                  <a:cubicBezTo>
                    <a:pt x="3601" y="1349"/>
                    <a:pt x="3590" y="766"/>
                    <a:pt x="3578" y="92"/>
                  </a:cubicBezTo>
                  <a:cubicBezTo>
                    <a:pt x="2584" y="69"/>
                    <a:pt x="1360"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4306288" y="4362953"/>
              <a:ext cx="221674" cy="105551"/>
            </a:xfrm>
            <a:custGeom>
              <a:avLst/>
              <a:gdLst/>
              <a:ahLst/>
              <a:cxnLst/>
              <a:rect l="l" t="t" r="r" b="b"/>
              <a:pathLst>
                <a:path w="6437" h="3065" extrusionOk="0">
                  <a:moveTo>
                    <a:pt x="0" y="1"/>
                  </a:moveTo>
                  <a:lnTo>
                    <a:pt x="0" y="1"/>
                  </a:lnTo>
                  <a:cubicBezTo>
                    <a:pt x="240" y="1807"/>
                    <a:pt x="309" y="2459"/>
                    <a:pt x="309" y="2459"/>
                  </a:cubicBezTo>
                  <a:lnTo>
                    <a:pt x="503" y="2482"/>
                  </a:lnTo>
                  <a:lnTo>
                    <a:pt x="560" y="2482"/>
                  </a:lnTo>
                  <a:cubicBezTo>
                    <a:pt x="812" y="2493"/>
                    <a:pt x="1178" y="2516"/>
                    <a:pt x="1623" y="2562"/>
                  </a:cubicBezTo>
                  <a:cubicBezTo>
                    <a:pt x="2527" y="2630"/>
                    <a:pt x="3761" y="2745"/>
                    <a:pt x="5122" y="2905"/>
                  </a:cubicBezTo>
                  <a:cubicBezTo>
                    <a:pt x="5579" y="2950"/>
                    <a:pt x="6013" y="3008"/>
                    <a:pt x="6436" y="3065"/>
                  </a:cubicBezTo>
                  <a:lnTo>
                    <a:pt x="6436" y="2996"/>
                  </a:lnTo>
                  <a:cubicBezTo>
                    <a:pt x="6436" y="2928"/>
                    <a:pt x="6425" y="2825"/>
                    <a:pt x="6414" y="2699"/>
                  </a:cubicBezTo>
                  <a:cubicBezTo>
                    <a:pt x="6414" y="2436"/>
                    <a:pt x="6402" y="2059"/>
                    <a:pt x="6379" y="1567"/>
                  </a:cubicBezTo>
                  <a:cubicBezTo>
                    <a:pt x="6368" y="1178"/>
                    <a:pt x="6356" y="698"/>
                    <a:pt x="6345" y="172"/>
                  </a:cubicBezTo>
                  <a:lnTo>
                    <a:pt x="3110" y="92"/>
                  </a:lnTo>
                  <a:lnTo>
                    <a:pt x="1521" y="47"/>
                  </a:lnTo>
                  <a:cubicBezTo>
                    <a:pt x="1521" y="230"/>
                    <a:pt x="1509" y="413"/>
                    <a:pt x="1509" y="573"/>
                  </a:cubicBezTo>
                  <a:cubicBezTo>
                    <a:pt x="1486" y="1053"/>
                    <a:pt x="1463" y="1430"/>
                    <a:pt x="1452" y="1693"/>
                  </a:cubicBezTo>
                  <a:cubicBezTo>
                    <a:pt x="1452" y="1819"/>
                    <a:pt x="1441" y="1910"/>
                    <a:pt x="1441" y="1979"/>
                  </a:cubicBezTo>
                  <a:cubicBezTo>
                    <a:pt x="1441" y="2013"/>
                    <a:pt x="1429" y="2036"/>
                    <a:pt x="1429" y="2070"/>
                  </a:cubicBezTo>
                  <a:lnTo>
                    <a:pt x="1429" y="1979"/>
                  </a:lnTo>
                  <a:lnTo>
                    <a:pt x="1429" y="1693"/>
                  </a:lnTo>
                  <a:cubicBezTo>
                    <a:pt x="1429" y="1430"/>
                    <a:pt x="1452" y="1053"/>
                    <a:pt x="1463" y="573"/>
                  </a:cubicBezTo>
                  <a:cubicBezTo>
                    <a:pt x="1463" y="413"/>
                    <a:pt x="1475" y="230"/>
                    <a:pt x="1486" y="47"/>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4524767" y="4368876"/>
              <a:ext cx="3203" cy="97286"/>
            </a:xfrm>
            <a:custGeom>
              <a:avLst/>
              <a:gdLst/>
              <a:ahLst/>
              <a:cxnLst/>
              <a:rect l="l" t="t" r="r" b="b"/>
              <a:pathLst>
                <a:path w="93" h="2825" extrusionOk="0">
                  <a:moveTo>
                    <a:pt x="1" y="0"/>
                  </a:moveTo>
                  <a:cubicBezTo>
                    <a:pt x="12" y="526"/>
                    <a:pt x="24" y="1006"/>
                    <a:pt x="35" y="1395"/>
                  </a:cubicBezTo>
                  <a:cubicBezTo>
                    <a:pt x="47" y="1887"/>
                    <a:pt x="58" y="2264"/>
                    <a:pt x="70" y="2527"/>
                  </a:cubicBezTo>
                  <a:cubicBezTo>
                    <a:pt x="70" y="2653"/>
                    <a:pt x="81" y="2756"/>
                    <a:pt x="81" y="2824"/>
                  </a:cubicBezTo>
                  <a:cubicBezTo>
                    <a:pt x="92" y="2744"/>
                    <a:pt x="92" y="2653"/>
                    <a:pt x="92" y="2527"/>
                  </a:cubicBezTo>
                  <a:cubicBezTo>
                    <a:pt x="92" y="2264"/>
                    <a:pt x="81" y="1887"/>
                    <a:pt x="70" y="1395"/>
                  </a:cubicBezTo>
                  <a:cubicBezTo>
                    <a:pt x="70" y="995"/>
                    <a:pt x="58" y="526"/>
                    <a:pt x="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4649985" y="4372010"/>
              <a:ext cx="3168" cy="108306"/>
            </a:xfrm>
            <a:custGeom>
              <a:avLst/>
              <a:gdLst/>
              <a:ahLst/>
              <a:cxnLst/>
              <a:rect l="l" t="t" r="r" b="b"/>
              <a:pathLst>
                <a:path w="92" h="3145" extrusionOk="0">
                  <a:moveTo>
                    <a:pt x="0" y="1"/>
                  </a:moveTo>
                  <a:cubicBezTo>
                    <a:pt x="12" y="675"/>
                    <a:pt x="23" y="1258"/>
                    <a:pt x="46" y="1739"/>
                  </a:cubicBezTo>
                  <a:cubicBezTo>
                    <a:pt x="57" y="2219"/>
                    <a:pt x="69" y="2596"/>
                    <a:pt x="80" y="2859"/>
                  </a:cubicBezTo>
                  <a:cubicBezTo>
                    <a:pt x="80" y="2985"/>
                    <a:pt x="80" y="3088"/>
                    <a:pt x="92" y="3145"/>
                  </a:cubicBezTo>
                  <a:cubicBezTo>
                    <a:pt x="92" y="3088"/>
                    <a:pt x="92" y="2985"/>
                    <a:pt x="92" y="2859"/>
                  </a:cubicBezTo>
                  <a:cubicBezTo>
                    <a:pt x="92" y="2596"/>
                    <a:pt x="80" y="2219"/>
                    <a:pt x="80" y="1739"/>
                  </a:cubicBezTo>
                  <a:cubicBezTo>
                    <a:pt x="69" y="1258"/>
                    <a:pt x="57" y="675"/>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4355501" y="4364537"/>
              <a:ext cx="3547" cy="69736"/>
            </a:xfrm>
            <a:custGeom>
              <a:avLst/>
              <a:gdLst/>
              <a:ahLst/>
              <a:cxnLst/>
              <a:rect l="l" t="t" r="r" b="b"/>
              <a:pathLst>
                <a:path w="103" h="2025" extrusionOk="0">
                  <a:moveTo>
                    <a:pt x="57" y="1"/>
                  </a:moveTo>
                  <a:cubicBezTo>
                    <a:pt x="46" y="184"/>
                    <a:pt x="46" y="367"/>
                    <a:pt x="34" y="527"/>
                  </a:cubicBezTo>
                  <a:cubicBezTo>
                    <a:pt x="23" y="1007"/>
                    <a:pt x="12" y="1384"/>
                    <a:pt x="0" y="1647"/>
                  </a:cubicBezTo>
                  <a:lnTo>
                    <a:pt x="0" y="1933"/>
                  </a:lnTo>
                  <a:lnTo>
                    <a:pt x="0" y="2024"/>
                  </a:lnTo>
                  <a:cubicBezTo>
                    <a:pt x="12" y="1990"/>
                    <a:pt x="12" y="1956"/>
                    <a:pt x="12" y="1933"/>
                  </a:cubicBezTo>
                  <a:cubicBezTo>
                    <a:pt x="12" y="1864"/>
                    <a:pt x="23" y="1761"/>
                    <a:pt x="23" y="1647"/>
                  </a:cubicBezTo>
                  <a:cubicBezTo>
                    <a:pt x="34" y="1384"/>
                    <a:pt x="57" y="1007"/>
                    <a:pt x="80" y="527"/>
                  </a:cubicBezTo>
                  <a:cubicBezTo>
                    <a:pt x="80" y="367"/>
                    <a:pt x="92" y="184"/>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4305875" y="4359819"/>
              <a:ext cx="371684" cy="12639"/>
            </a:xfrm>
            <a:custGeom>
              <a:avLst/>
              <a:gdLst/>
              <a:ahLst/>
              <a:cxnLst/>
              <a:rect l="l" t="t" r="r" b="b"/>
              <a:pathLst>
                <a:path w="10793" h="367" extrusionOk="0">
                  <a:moveTo>
                    <a:pt x="1" y="1"/>
                  </a:moveTo>
                  <a:cubicBezTo>
                    <a:pt x="1" y="35"/>
                    <a:pt x="1" y="69"/>
                    <a:pt x="12" y="92"/>
                  </a:cubicBezTo>
                  <a:lnTo>
                    <a:pt x="1498" y="138"/>
                  </a:lnTo>
                  <a:lnTo>
                    <a:pt x="1533" y="138"/>
                  </a:lnTo>
                  <a:lnTo>
                    <a:pt x="3122" y="183"/>
                  </a:lnTo>
                  <a:lnTo>
                    <a:pt x="6357" y="263"/>
                  </a:lnTo>
                  <a:lnTo>
                    <a:pt x="6414" y="263"/>
                  </a:lnTo>
                  <a:cubicBezTo>
                    <a:pt x="7774" y="298"/>
                    <a:pt x="8998" y="321"/>
                    <a:pt x="9992" y="343"/>
                  </a:cubicBezTo>
                  <a:lnTo>
                    <a:pt x="10049" y="343"/>
                  </a:lnTo>
                  <a:lnTo>
                    <a:pt x="10781" y="366"/>
                  </a:lnTo>
                  <a:cubicBezTo>
                    <a:pt x="10781" y="343"/>
                    <a:pt x="10781" y="321"/>
                    <a:pt x="10793" y="309"/>
                  </a:cubicBezTo>
                  <a:lnTo>
                    <a:pt x="10049" y="275"/>
                  </a:lnTo>
                  <a:lnTo>
                    <a:pt x="9992" y="275"/>
                  </a:lnTo>
                  <a:cubicBezTo>
                    <a:pt x="8998" y="252"/>
                    <a:pt x="7774" y="206"/>
                    <a:pt x="6414" y="172"/>
                  </a:cubicBezTo>
                  <a:lnTo>
                    <a:pt x="6357" y="172"/>
                  </a:lnTo>
                  <a:lnTo>
                    <a:pt x="3122" y="81"/>
                  </a:lnTo>
                  <a:lnTo>
                    <a:pt x="1533" y="46"/>
                  </a:lnTo>
                  <a:lnTo>
                    <a:pt x="1498" y="46"/>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4312177" y="4447327"/>
              <a:ext cx="340174" cy="39706"/>
            </a:xfrm>
            <a:custGeom>
              <a:avLst/>
              <a:gdLst/>
              <a:ahLst/>
              <a:cxnLst/>
              <a:rect l="l" t="t" r="r" b="b"/>
              <a:pathLst>
                <a:path w="9878" h="1153" extrusionOk="0">
                  <a:moveTo>
                    <a:pt x="52" y="0"/>
                  </a:moveTo>
                  <a:cubicBezTo>
                    <a:pt x="35" y="0"/>
                    <a:pt x="18" y="3"/>
                    <a:pt x="1" y="9"/>
                  </a:cubicBezTo>
                  <a:cubicBezTo>
                    <a:pt x="35" y="9"/>
                    <a:pt x="69" y="20"/>
                    <a:pt x="103" y="20"/>
                  </a:cubicBezTo>
                  <a:lnTo>
                    <a:pt x="389" y="55"/>
                  </a:lnTo>
                  <a:lnTo>
                    <a:pt x="435" y="55"/>
                  </a:lnTo>
                  <a:lnTo>
                    <a:pt x="1441" y="157"/>
                  </a:lnTo>
                  <a:cubicBezTo>
                    <a:pt x="1955" y="226"/>
                    <a:pt x="2561" y="283"/>
                    <a:pt x="3247" y="363"/>
                  </a:cubicBezTo>
                  <a:lnTo>
                    <a:pt x="3259" y="363"/>
                  </a:lnTo>
                  <a:cubicBezTo>
                    <a:pt x="3785" y="420"/>
                    <a:pt x="4356" y="478"/>
                    <a:pt x="4951" y="546"/>
                  </a:cubicBezTo>
                  <a:cubicBezTo>
                    <a:pt x="6311" y="706"/>
                    <a:pt x="7534" y="866"/>
                    <a:pt x="8426" y="981"/>
                  </a:cubicBezTo>
                  <a:lnTo>
                    <a:pt x="8758" y="1015"/>
                  </a:lnTo>
                  <a:lnTo>
                    <a:pt x="9489" y="1118"/>
                  </a:lnTo>
                  <a:lnTo>
                    <a:pt x="9775" y="1152"/>
                  </a:lnTo>
                  <a:lnTo>
                    <a:pt x="9878" y="1152"/>
                  </a:lnTo>
                  <a:cubicBezTo>
                    <a:pt x="9844" y="1129"/>
                    <a:pt x="9809" y="1129"/>
                    <a:pt x="9775" y="1118"/>
                  </a:cubicBezTo>
                  <a:lnTo>
                    <a:pt x="9489" y="1072"/>
                  </a:lnTo>
                  <a:cubicBezTo>
                    <a:pt x="9306" y="1038"/>
                    <a:pt x="9066" y="1003"/>
                    <a:pt x="8758" y="958"/>
                  </a:cubicBezTo>
                  <a:lnTo>
                    <a:pt x="8437" y="901"/>
                  </a:lnTo>
                  <a:lnTo>
                    <a:pt x="8300" y="889"/>
                  </a:lnTo>
                  <a:cubicBezTo>
                    <a:pt x="7729" y="798"/>
                    <a:pt x="7031" y="706"/>
                    <a:pt x="6254" y="603"/>
                  </a:cubicBezTo>
                  <a:cubicBezTo>
                    <a:pt x="5842" y="546"/>
                    <a:pt x="5397" y="489"/>
                    <a:pt x="4951" y="443"/>
                  </a:cubicBezTo>
                  <a:cubicBezTo>
                    <a:pt x="3590" y="283"/>
                    <a:pt x="2344" y="169"/>
                    <a:pt x="1452" y="89"/>
                  </a:cubicBezTo>
                  <a:cubicBezTo>
                    <a:pt x="1007" y="55"/>
                    <a:pt x="641" y="32"/>
                    <a:pt x="389" y="20"/>
                  </a:cubicBezTo>
                  <a:lnTo>
                    <a:pt x="321" y="20"/>
                  </a:lnTo>
                  <a:lnTo>
                    <a:pt x="103" y="9"/>
                  </a:lnTo>
                  <a:cubicBezTo>
                    <a:pt x="86" y="3"/>
                    <a:pt x="69" y="0"/>
                    <a:pt x="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3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p>
            <a:pPr lvl="0"/>
            <a:r>
              <a:rPr lang="en" dirty="0"/>
              <a:t>“</a:t>
            </a:r>
            <a:r>
              <a:rPr lang="en-CA" dirty="0"/>
              <a:t>Tell me and I forget, teach me and I may remember, involve me and I learn.”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EDF30909-1D7B-7944-A501-BDF3587963A4}"/>
              </a:ext>
            </a:extLst>
          </p:cNvPr>
          <p:cNvSpPr txBox="1"/>
          <p:nvPr/>
        </p:nvSpPr>
        <p:spPr>
          <a:xfrm>
            <a:off x="396814" y="1620593"/>
            <a:ext cx="7996688" cy="2308324"/>
          </a:xfrm>
          <a:prstGeom prst="rect">
            <a:avLst/>
          </a:prstGeom>
          <a:noFill/>
        </p:spPr>
        <p:txBody>
          <a:bodyPr wrap="square" rtlCol="0">
            <a:spAutoFit/>
          </a:bodyPr>
          <a:lstStyle/>
          <a:p>
            <a:pPr algn="ctr"/>
            <a:r>
              <a:rPr lang="en-US" sz="7200" b="1" dirty="0">
                <a:solidFill>
                  <a:schemeClr val="tx1"/>
                </a:solidFill>
                <a:latin typeface="Helvetica" pitchFamily="2" charset="0"/>
              </a:rPr>
              <a:t>THANK YOU!</a:t>
            </a:r>
          </a:p>
          <a:p>
            <a:pPr algn="ctr"/>
            <a:r>
              <a:rPr lang="en-CA" sz="7200" b="1" dirty="0">
                <a:solidFill>
                  <a:schemeClr val="tx1"/>
                </a:solidFill>
                <a:latin typeface="Helvetica" pitchFamily="2" charset="0"/>
              </a:rPr>
              <a:t>ANJANA</a:t>
            </a:r>
            <a:endParaRPr lang="en-US" sz="7200" b="1" dirty="0">
              <a:solidFill>
                <a:schemeClr val="tx1"/>
              </a:solidFill>
              <a:latin typeface="Helvetica" pitchFamily="2" charset="0"/>
            </a:endParaRPr>
          </a:p>
        </p:txBody>
      </p:sp>
      <p:pic>
        <p:nvPicPr>
          <p:cNvPr id="80" name="Picture 79">
            <a:extLst>
              <a:ext uri="{FF2B5EF4-FFF2-40B4-BE49-F238E27FC236}">
                <a16:creationId xmlns:a16="http://schemas.microsoft.com/office/drawing/2014/main" id="{ACA8723B-A89B-2E41-83B1-EF11B145CCCC}"/>
              </a:ext>
            </a:extLst>
          </p:cNvPr>
          <p:cNvPicPr>
            <a:picLocks noChangeAspect="1"/>
          </p:cNvPicPr>
          <p:nvPr/>
        </p:nvPicPr>
        <p:blipFill>
          <a:blip r:embed="rId2"/>
          <a:stretch>
            <a:fillRect/>
          </a:stretch>
        </p:blipFill>
        <p:spPr>
          <a:xfrm>
            <a:off x="-94890" y="0"/>
            <a:ext cx="9299275" cy="3603495"/>
          </a:xfrm>
          <a:prstGeom prst="rect">
            <a:avLst/>
          </a:prstGeom>
        </p:spPr>
      </p:pic>
      <p:sp>
        <p:nvSpPr>
          <p:cNvPr id="26" name="TextBox 25">
            <a:extLst>
              <a:ext uri="{FF2B5EF4-FFF2-40B4-BE49-F238E27FC236}">
                <a16:creationId xmlns:a16="http://schemas.microsoft.com/office/drawing/2014/main" id="{7C9E7650-50A9-2049-A823-0EAFC7A765D5}"/>
              </a:ext>
            </a:extLst>
          </p:cNvPr>
          <p:cNvSpPr txBox="1"/>
          <p:nvPr/>
        </p:nvSpPr>
        <p:spPr>
          <a:xfrm>
            <a:off x="1835803" y="3798112"/>
            <a:ext cx="5118709" cy="261610"/>
          </a:xfrm>
          <a:prstGeom prst="rect">
            <a:avLst/>
          </a:prstGeom>
          <a:noFill/>
        </p:spPr>
        <p:txBody>
          <a:bodyPr wrap="none" rtlCol="0">
            <a:spAutoFit/>
          </a:bodyPr>
          <a:lstStyle/>
          <a:p>
            <a:r>
              <a:rPr lang="en-US" sz="1100" dirty="0">
                <a:solidFill>
                  <a:schemeClr val="tx1"/>
                </a:solidFill>
              </a:rPr>
              <a:t>Presented By: Artem </a:t>
            </a:r>
            <a:r>
              <a:rPr lang="en-US" sz="1100" dirty="0" err="1">
                <a:solidFill>
                  <a:schemeClr val="tx1"/>
                </a:solidFill>
              </a:rPr>
              <a:t>Dryevov</a:t>
            </a:r>
            <a:r>
              <a:rPr lang="en-US" sz="1100" dirty="0">
                <a:solidFill>
                  <a:schemeClr val="tx1"/>
                </a:solidFill>
              </a:rPr>
              <a:t>, </a:t>
            </a:r>
            <a:r>
              <a:rPr lang="en-US" sz="1100" dirty="0" err="1">
                <a:solidFill>
                  <a:schemeClr val="tx1"/>
                </a:solidFill>
              </a:rPr>
              <a:t>Asim</a:t>
            </a:r>
            <a:r>
              <a:rPr lang="en-US" sz="1100" dirty="0">
                <a:solidFill>
                  <a:schemeClr val="tx1"/>
                </a:solidFill>
              </a:rPr>
              <a:t> Patel, Patrick </a:t>
            </a:r>
            <a:r>
              <a:rPr lang="en-US" sz="1100" dirty="0" err="1">
                <a:solidFill>
                  <a:schemeClr val="tx1"/>
                </a:solidFill>
              </a:rPr>
              <a:t>Parreno</a:t>
            </a:r>
            <a:r>
              <a:rPr lang="en-US" sz="1100" dirty="0">
                <a:solidFill>
                  <a:schemeClr val="tx1"/>
                </a:solidFill>
              </a:rPr>
              <a:t> &amp; Elham </a:t>
            </a:r>
            <a:r>
              <a:rPr lang="en-US" sz="1100" dirty="0" err="1">
                <a:solidFill>
                  <a:schemeClr val="tx1"/>
                </a:solidFill>
              </a:rPr>
              <a:t>Salmanian</a:t>
            </a:r>
            <a:endParaRPr lang="en-US" sz="1100" dirty="0">
              <a:solidFill>
                <a:schemeClr val="tx1"/>
              </a:solidFill>
            </a:endParaRPr>
          </a:p>
        </p:txBody>
      </p:sp>
    </p:spTree>
    <p:extLst>
      <p:ext uri="{BB962C8B-B14F-4D97-AF65-F5344CB8AC3E}">
        <p14:creationId xmlns:p14="http://schemas.microsoft.com/office/powerpoint/2010/main" val="2207878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6"/>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 OF CONTENTS</a:t>
            </a:r>
            <a:endParaRPr/>
          </a:p>
        </p:txBody>
      </p:sp>
      <p:sp>
        <p:nvSpPr>
          <p:cNvPr id="419" name="Google Shape;419;p26"/>
          <p:cNvSpPr/>
          <p:nvPr/>
        </p:nvSpPr>
        <p:spPr>
          <a:xfrm>
            <a:off x="1509112" y="3147282"/>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5079053" y="3147282"/>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858605" y="154860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a:t>
            </a:r>
            <a:endParaRPr dirty="0"/>
          </a:p>
        </p:txBody>
      </p:sp>
      <p:sp>
        <p:nvSpPr>
          <p:cNvPr id="423" name="Google Shape;423;p26"/>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Team</a:t>
            </a:r>
            <a:endParaRPr dirty="0"/>
          </a:p>
        </p:txBody>
      </p:sp>
      <p:sp>
        <p:nvSpPr>
          <p:cNvPr id="424" name="Google Shape;424;p26"/>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of Team/Roles</a:t>
            </a:r>
          </a:p>
        </p:txBody>
      </p:sp>
      <p:sp>
        <p:nvSpPr>
          <p:cNvPr id="425" name="Google Shape;425;p26"/>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Description and Scope of Project</a:t>
            </a:r>
            <a:endParaRPr dirty="0"/>
          </a:p>
        </p:txBody>
      </p:sp>
      <p:sp>
        <p:nvSpPr>
          <p:cNvPr id="426" name="Google Shape;426;p26"/>
          <p:cNvSpPr txBox="1">
            <a:spLocks noGrp="1"/>
          </p:cNvSpPr>
          <p:nvPr>
            <p:ph type="ctrTitle" idx="6"/>
          </p:nvPr>
        </p:nvSpPr>
        <p:spPr>
          <a:xfrm>
            <a:off x="2311792" y="3415249"/>
            <a:ext cx="2652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Live Demo</a:t>
            </a:r>
            <a:endParaRPr dirty="0"/>
          </a:p>
        </p:txBody>
      </p:sp>
      <p:sp>
        <p:nvSpPr>
          <p:cNvPr id="427" name="Google Shape;427;p26"/>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Detailed Demo Of Completed Project</a:t>
            </a:r>
            <a:endParaRPr dirty="0"/>
          </a:p>
          <a:p>
            <a:pPr marL="0" lvl="0" indent="0" algn="l" rtl="0">
              <a:spcBef>
                <a:spcPts val="0"/>
              </a:spcBef>
              <a:spcAft>
                <a:spcPts val="0"/>
              </a:spcAft>
              <a:buClr>
                <a:schemeClr val="dk1"/>
              </a:buClr>
              <a:buSzPts val="1100"/>
              <a:buFont typeface="Arial"/>
              <a:buNone/>
            </a:pPr>
            <a:endParaRPr dirty="0"/>
          </a:p>
        </p:txBody>
      </p:sp>
      <p:sp>
        <p:nvSpPr>
          <p:cNvPr id="428" name="Google Shape;428;p26"/>
          <p:cNvSpPr txBox="1">
            <a:spLocks noGrp="1"/>
          </p:cNvSpPr>
          <p:nvPr>
            <p:ph type="title" idx="8"/>
          </p:nvPr>
        </p:nvSpPr>
        <p:spPr>
          <a:xfrm>
            <a:off x="1495410" y="3230813"/>
            <a:ext cx="774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9" name="Google Shape;429;p26"/>
          <p:cNvSpPr txBox="1">
            <a:spLocks noGrp="1"/>
          </p:cNvSpPr>
          <p:nvPr>
            <p:ph type="ctrTitle" idx="9"/>
          </p:nvPr>
        </p:nvSpPr>
        <p:spPr>
          <a:xfrm>
            <a:off x="5880101" y="341524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430" name="Google Shape;430;p26"/>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Technologies Used.</a:t>
            </a:r>
          </a:p>
          <a:p>
            <a:pPr marL="0" lvl="0" indent="0" algn="l" rtl="0">
              <a:spcBef>
                <a:spcPts val="0"/>
              </a:spcBef>
              <a:spcAft>
                <a:spcPts val="0"/>
              </a:spcAft>
              <a:buClr>
                <a:schemeClr val="dk1"/>
              </a:buClr>
              <a:buSzPts val="1100"/>
              <a:buFont typeface="Arial"/>
              <a:buNone/>
            </a:pPr>
            <a:r>
              <a:rPr lang="en-CA" dirty="0"/>
              <a:t>Project Closure Report</a:t>
            </a:r>
            <a:endParaRPr dirty="0"/>
          </a:p>
          <a:p>
            <a:pPr marL="0" lvl="0" indent="0" algn="l" rtl="0">
              <a:spcBef>
                <a:spcPts val="0"/>
              </a:spcBef>
              <a:spcAft>
                <a:spcPts val="0"/>
              </a:spcAft>
              <a:buClr>
                <a:schemeClr val="dk1"/>
              </a:buClr>
              <a:buSzPts val="1100"/>
              <a:buFont typeface="Arial"/>
              <a:buNone/>
            </a:pPr>
            <a:endParaRPr dirty="0"/>
          </a:p>
        </p:txBody>
      </p:sp>
      <p:sp>
        <p:nvSpPr>
          <p:cNvPr id="431" name="Google Shape;431;p26"/>
          <p:cNvSpPr txBox="1">
            <a:spLocks noGrp="1"/>
          </p:cNvSpPr>
          <p:nvPr>
            <p:ph type="title" idx="14"/>
          </p:nvPr>
        </p:nvSpPr>
        <p:spPr>
          <a:xfrm>
            <a:off x="5021251" y="3233181"/>
            <a:ext cx="86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2" name="Google Shape;432;p26"/>
          <p:cNvSpPr txBox="1">
            <a:spLocks noGrp="1"/>
          </p:cNvSpPr>
          <p:nvPr>
            <p:ph type="title" idx="2"/>
          </p:nvPr>
        </p:nvSpPr>
        <p:spPr>
          <a:xfrm>
            <a:off x="800808" y="1624564"/>
            <a:ext cx="86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33" name="Google Shape;433;p26"/>
          <p:cNvSpPr/>
          <p:nvPr/>
        </p:nvSpPr>
        <p:spPr>
          <a:xfrm>
            <a:off x="4400680" y="154860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txBox="1">
            <a:spLocks noGrp="1"/>
          </p:cNvSpPr>
          <p:nvPr>
            <p:ph type="title" idx="5"/>
          </p:nvPr>
        </p:nvSpPr>
        <p:spPr>
          <a:xfrm>
            <a:off x="4278816" y="1624559"/>
            <a:ext cx="990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9" name="Google Shape;449;p27"/>
          <p:cNvSpPr txBox="1">
            <a:spLocks noGrp="1"/>
          </p:cNvSpPr>
          <p:nvPr>
            <p:ph type="title"/>
          </p:nvPr>
        </p:nvSpPr>
        <p:spPr>
          <a:xfrm>
            <a:off x="4612045" y="882313"/>
            <a:ext cx="4177800" cy="314694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8000" dirty="0"/>
              <a:t> The</a:t>
            </a:r>
            <a:br>
              <a:rPr lang="en" sz="8000" dirty="0"/>
            </a:br>
            <a:r>
              <a:rPr lang="en" sz="8000" dirty="0"/>
              <a:t> 01. Team</a:t>
            </a:r>
            <a:endParaRPr sz="8000" dirty="0"/>
          </a:p>
        </p:txBody>
      </p:sp>
      <p:grpSp>
        <p:nvGrpSpPr>
          <p:cNvPr id="450" name="Google Shape;450;p27"/>
          <p:cNvGrpSpPr/>
          <p:nvPr/>
        </p:nvGrpSpPr>
        <p:grpSpPr>
          <a:xfrm>
            <a:off x="699215" y="263849"/>
            <a:ext cx="4976966" cy="4183946"/>
            <a:chOff x="2794569" y="1347223"/>
            <a:chExt cx="3554851" cy="2988428"/>
          </a:xfrm>
        </p:grpSpPr>
        <p:grpSp>
          <p:nvGrpSpPr>
            <p:cNvPr id="451" name="Google Shape;451;p27"/>
            <p:cNvGrpSpPr/>
            <p:nvPr/>
          </p:nvGrpSpPr>
          <p:grpSpPr>
            <a:xfrm>
              <a:off x="2794569" y="1439818"/>
              <a:ext cx="3554851" cy="2895833"/>
              <a:chOff x="3437150" y="2680125"/>
              <a:chExt cx="2022675" cy="1647700"/>
            </a:xfrm>
          </p:grpSpPr>
          <p:sp>
            <p:nvSpPr>
              <p:cNvPr id="452" name="Google Shape;452;p27"/>
              <p:cNvSpPr/>
              <p:nvPr/>
            </p:nvSpPr>
            <p:spPr>
              <a:xfrm>
                <a:off x="5007425" y="2941875"/>
                <a:ext cx="452400" cy="479700"/>
              </a:xfrm>
              <a:custGeom>
                <a:avLst/>
                <a:gdLst/>
                <a:ahLst/>
                <a:cxnLst/>
                <a:rect l="l" t="t" r="r" b="b"/>
                <a:pathLst>
                  <a:path w="18096" h="19188" extrusionOk="0">
                    <a:moveTo>
                      <a:pt x="16377" y="1"/>
                    </a:moveTo>
                    <a:cubicBezTo>
                      <a:pt x="15911" y="1"/>
                      <a:pt x="15162" y="287"/>
                      <a:pt x="14122" y="1554"/>
                    </a:cubicBezTo>
                    <a:cubicBezTo>
                      <a:pt x="12223" y="3881"/>
                      <a:pt x="11406" y="5276"/>
                      <a:pt x="11406" y="5276"/>
                    </a:cubicBezTo>
                    <a:cubicBezTo>
                      <a:pt x="11406" y="5276"/>
                      <a:pt x="11191" y="5491"/>
                      <a:pt x="10959" y="5491"/>
                    </a:cubicBezTo>
                    <a:cubicBezTo>
                      <a:pt x="10849" y="5491"/>
                      <a:pt x="10736" y="5443"/>
                      <a:pt x="10639" y="5302"/>
                    </a:cubicBezTo>
                    <a:cubicBezTo>
                      <a:pt x="10356" y="4871"/>
                      <a:pt x="10061" y="3791"/>
                      <a:pt x="9413" y="3791"/>
                    </a:cubicBezTo>
                    <a:cubicBezTo>
                      <a:pt x="9398" y="3791"/>
                      <a:pt x="9384" y="3792"/>
                      <a:pt x="9369" y="3793"/>
                    </a:cubicBezTo>
                    <a:cubicBezTo>
                      <a:pt x="8690" y="3830"/>
                      <a:pt x="8300" y="4522"/>
                      <a:pt x="8187" y="5641"/>
                    </a:cubicBezTo>
                    <a:cubicBezTo>
                      <a:pt x="8086" y="6748"/>
                      <a:pt x="7759" y="9175"/>
                      <a:pt x="7721" y="9388"/>
                    </a:cubicBezTo>
                    <a:cubicBezTo>
                      <a:pt x="7704" y="9549"/>
                      <a:pt x="7603" y="9735"/>
                      <a:pt x="7457" y="9735"/>
                    </a:cubicBezTo>
                    <a:cubicBezTo>
                      <a:pt x="7397" y="9735"/>
                      <a:pt x="7329" y="9704"/>
                      <a:pt x="7256" y="9627"/>
                    </a:cubicBezTo>
                    <a:cubicBezTo>
                      <a:pt x="7037" y="9398"/>
                      <a:pt x="6038" y="7664"/>
                      <a:pt x="5103" y="7664"/>
                    </a:cubicBezTo>
                    <a:cubicBezTo>
                      <a:pt x="4963" y="7664"/>
                      <a:pt x="4825" y="7703"/>
                      <a:pt x="4691" y="7791"/>
                    </a:cubicBezTo>
                    <a:cubicBezTo>
                      <a:pt x="3660" y="8458"/>
                      <a:pt x="3861" y="11602"/>
                      <a:pt x="3886" y="11954"/>
                    </a:cubicBezTo>
                    <a:cubicBezTo>
                      <a:pt x="3899" y="12293"/>
                      <a:pt x="3811" y="12419"/>
                      <a:pt x="3635" y="12469"/>
                    </a:cubicBezTo>
                    <a:cubicBezTo>
                      <a:pt x="3631" y="12470"/>
                      <a:pt x="3626" y="12470"/>
                      <a:pt x="3622" y="12470"/>
                    </a:cubicBezTo>
                    <a:cubicBezTo>
                      <a:pt x="3442" y="12470"/>
                      <a:pt x="3097" y="11701"/>
                      <a:pt x="2704" y="11099"/>
                    </a:cubicBezTo>
                    <a:cubicBezTo>
                      <a:pt x="2403" y="10613"/>
                      <a:pt x="1997" y="10112"/>
                      <a:pt x="1573" y="10112"/>
                    </a:cubicBezTo>
                    <a:cubicBezTo>
                      <a:pt x="1448" y="10112"/>
                      <a:pt x="1321" y="10156"/>
                      <a:pt x="1195" y="10256"/>
                    </a:cubicBezTo>
                    <a:cubicBezTo>
                      <a:pt x="629" y="10684"/>
                      <a:pt x="0" y="12884"/>
                      <a:pt x="1346" y="16946"/>
                    </a:cubicBezTo>
                    <a:lnTo>
                      <a:pt x="2088" y="18782"/>
                    </a:lnTo>
                    <a:lnTo>
                      <a:pt x="4062" y="19096"/>
                    </a:lnTo>
                    <a:cubicBezTo>
                      <a:pt x="4713" y="19159"/>
                      <a:pt x="5311" y="19188"/>
                      <a:pt x="5858" y="19188"/>
                    </a:cubicBezTo>
                    <a:cubicBezTo>
                      <a:pt x="8896" y="19188"/>
                      <a:pt x="10370" y="18319"/>
                      <a:pt x="10626" y="17776"/>
                    </a:cubicBezTo>
                    <a:cubicBezTo>
                      <a:pt x="10928" y="17134"/>
                      <a:pt x="10161" y="16719"/>
                      <a:pt x="9469" y="16481"/>
                    </a:cubicBezTo>
                    <a:cubicBezTo>
                      <a:pt x="8778" y="16229"/>
                      <a:pt x="7910" y="16053"/>
                      <a:pt x="7923" y="15877"/>
                    </a:cubicBezTo>
                    <a:cubicBezTo>
                      <a:pt x="7935" y="15701"/>
                      <a:pt x="8036" y="15588"/>
                      <a:pt x="8375" y="15525"/>
                    </a:cubicBezTo>
                    <a:cubicBezTo>
                      <a:pt x="8715" y="15462"/>
                      <a:pt x="11833" y="14972"/>
                      <a:pt x="12248" y="13815"/>
                    </a:cubicBezTo>
                    <a:cubicBezTo>
                      <a:pt x="12676" y="12670"/>
                      <a:pt x="10211" y="11903"/>
                      <a:pt x="9897" y="11715"/>
                    </a:cubicBezTo>
                    <a:cubicBezTo>
                      <a:pt x="9582" y="11539"/>
                      <a:pt x="9821" y="11287"/>
                      <a:pt x="10023" y="11212"/>
                    </a:cubicBezTo>
                    <a:cubicBezTo>
                      <a:pt x="10224" y="11136"/>
                      <a:pt x="12525" y="10281"/>
                      <a:pt x="13581" y="9929"/>
                    </a:cubicBezTo>
                    <a:cubicBezTo>
                      <a:pt x="14650" y="9577"/>
                      <a:pt x="15229" y="9061"/>
                      <a:pt x="15128" y="8370"/>
                    </a:cubicBezTo>
                    <a:cubicBezTo>
                      <a:pt x="15015" y="7703"/>
                      <a:pt x="13858" y="7653"/>
                      <a:pt x="13367" y="7464"/>
                    </a:cubicBezTo>
                    <a:cubicBezTo>
                      <a:pt x="12877" y="7276"/>
                      <a:pt x="13229" y="6710"/>
                      <a:pt x="13229" y="6710"/>
                    </a:cubicBezTo>
                    <a:cubicBezTo>
                      <a:pt x="13229" y="6710"/>
                      <a:pt x="14411" y="5591"/>
                      <a:pt x="16247" y="3239"/>
                    </a:cubicBezTo>
                    <a:cubicBezTo>
                      <a:pt x="18095" y="888"/>
                      <a:pt x="16927" y="184"/>
                      <a:pt x="16926" y="184"/>
                    </a:cubicBezTo>
                    <a:lnTo>
                      <a:pt x="16926" y="184"/>
                    </a:lnTo>
                    <a:lnTo>
                      <a:pt x="16951" y="196"/>
                    </a:lnTo>
                    <a:cubicBezTo>
                      <a:pt x="16951" y="196"/>
                      <a:pt x="16761" y="1"/>
                      <a:pt x="16377"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5009950" y="2998650"/>
                <a:ext cx="378825" cy="473450"/>
              </a:xfrm>
              <a:custGeom>
                <a:avLst/>
                <a:gdLst/>
                <a:ahLst/>
                <a:cxnLst/>
                <a:rect l="l" t="t" r="r" b="b"/>
                <a:pathLst>
                  <a:path w="15153" h="18938" extrusionOk="0">
                    <a:moveTo>
                      <a:pt x="15153" y="0"/>
                    </a:moveTo>
                    <a:cubicBezTo>
                      <a:pt x="15152" y="0"/>
                      <a:pt x="15140" y="13"/>
                      <a:pt x="15115" y="38"/>
                    </a:cubicBezTo>
                    <a:lnTo>
                      <a:pt x="15002" y="176"/>
                    </a:lnTo>
                    <a:lnTo>
                      <a:pt x="14562" y="729"/>
                    </a:lnTo>
                    <a:cubicBezTo>
                      <a:pt x="14172" y="1220"/>
                      <a:pt x="13619" y="1911"/>
                      <a:pt x="12940" y="2767"/>
                    </a:cubicBezTo>
                    <a:cubicBezTo>
                      <a:pt x="11569" y="4477"/>
                      <a:pt x="9658" y="6841"/>
                      <a:pt x="7558" y="9444"/>
                    </a:cubicBezTo>
                    <a:cubicBezTo>
                      <a:pt x="5445" y="12047"/>
                      <a:pt x="3546" y="14411"/>
                      <a:pt x="2176" y="16133"/>
                    </a:cubicBezTo>
                    <a:cubicBezTo>
                      <a:pt x="1496" y="17001"/>
                      <a:pt x="956" y="17693"/>
                      <a:pt x="579" y="18183"/>
                    </a:cubicBezTo>
                    <a:lnTo>
                      <a:pt x="138" y="18736"/>
                    </a:lnTo>
                    <a:cubicBezTo>
                      <a:pt x="101" y="18799"/>
                      <a:pt x="63" y="18850"/>
                      <a:pt x="38" y="18887"/>
                    </a:cubicBezTo>
                    <a:lnTo>
                      <a:pt x="151" y="18749"/>
                    </a:lnTo>
                    <a:cubicBezTo>
                      <a:pt x="252" y="18623"/>
                      <a:pt x="402" y="18435"/>
                      <a:pt x="591" y="18196"/>
                    </a:cubicBezTo>
                    <a:lnTo>
                      <a:pt x="2213" y="16159"/>
                    </a:lnTo>
                    <a:cubicBezTo>
                      <a:pt x="3584" y="14448"/>
                      <a:pt x="5495" y="12084"/>
                      <a:pt x="7595" y="9481"/>
                    </a:cubicBezTo>
                    <a:cubicBezTo>
                      <a:pt x="9708" y="6878"/>
                      <a:pt x="11607" y="4527"/>
                      <a:pt x="12965" y="2792"/>
                    </a:cubicBezTo>
                    <a:cubicBezTo>
                      <a:pt x="13656" y="1937"/>
                      <a:pt x="14197" y="1232"/>
                      <a:pt x="14574" y="755"/>
                    </a:cubicBezTo>
                    <a:lnTo>
                      <a:pt x="15014" y="189"/>
                    </a:lnTo>
                    <a:lnTo>
                      <a:pt x="15115" y="50"/>
                    </a:lnTo>
                    <a:cubicBezTo>
                      <a:pt x="15140" y="13"/>
                      <a:pt x="15152" y="0"/>
                      <a:pt x="15153" y="0"/>
                    </a:cubicBezTo>
                    <a:close/>
                    <a:moveTo>
                      <a:pt x="38" y="18887"/>
                    </a:moveTo>
                    <a:lnTo>
                      <a:pt x="0" y="18938"/>
                    </a:lnTo>
                    <a:cubicBezTo>
                      <a:pt x="0" y="18938"/>
                      <a:pt x="13" y="18925"/>
                      <a:pt x="38" y="1888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5250425" y="3076300"/>
                <a:ext cx="3800" cy="91175"/>
              </a:xfrm>
              <a:custGeom>
                <a:avLst/>
                <a:gdLst/>
                <a:ahLst/>
                <a:cxnLst/>
                <a:rect l="l" t="t" r="r" b="b"/>
                <a:pathLst>
                  <a:path w="152" h="3647" extrusionOk="0">
                    <a:moveTo>
                      <a:pt x="13" y="0"/>
                    </a:moveTo>
                    <a:cubicBezTo>
                      <a:pt x="1" y="50"/>
                      <a:pt x="1" y="88"/>
                      <a:pt x="13" y="138"/>
                    </a:cubicBezTo>
                    <a:cubicBezTo>
                      <a:pt x="13" y="252"/>
                      <a:pt x="13" y="377"/>
                      <a:pt x="13" y="528"/>
                    </a:cubicBezTo>
                    <a:cubicBezTo>
                      <a:pt x="26" y="880"/>
                      <a:pt x="39" y="1320"/>
                      <a:pt x="51" y="1823"/>
                    </a:cubicBezTo>
                    <a:cubicBezTo>
                      <a:pt x="64" y="2326"/>
                      <a:pt x="76" y="2779"/>
                      <a:pt x="89" y="3106"/>
                    </a:cubicBezTo>
                    <a:cubicBezTo>
                      <a:pt x="101" y="3269"/>
                      <a:pt x="114" y="3408"/>
                      <a:pt x="114" y="3496"/>
                    </a:cubicBezTo>
                    <a:cubicBezTo>
                      <a:pt x="114" y="3546"/>
                      <a:pt x="127" y="3596"/>
                      <a:pt x="139" y="3647"/>
                    </a:cubicBezTo>
                    <a:cubicBezTo>
                      <a:pt x="152" y="3596"/>
                      <a:pt x="152" y="3546"/>
                      <a:pt x="139" y="3496"/>
                    </a:cubicBezTo>
                    <a:cubicBezTo>
                      <a:pt x="139" y="3395"/>
                      <a:pt x="139" y="3269"/>
                      <a:pt x="139" y="3106"/>
                    </a:cubicBezTo>
                    <a:cubicBezTo>
                      <a:pt x="127" y="2766"/>
                      <a:pt x="127" y="2326"/>
                      <a:pt x="114" y="1823"/>
                    </a:cubicBezTo>
                    <a:cubicBezTo>
                      <a:pt x="101" y="1320"/>
                      <a:pt x="89" y="855"/>
                      <a:pt x="64" y="528"/>
                    </a:cubicBezTo>
                    <a:cubicBezTo>
                      <a:pt x="51" y="365"/>
                      <a:pt x="39" y="226"/>
                      <a:pt x="26" y="138"/>
                    </a:cubicBezTo>
                    <a:cubicBezTo>
                      <a:pt x="26" y="88"/>
                      <a:pt x="26" y="50"/>
                      <a:pt x="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258300" y="3161950"/>
                <a:ext cx="104700" cy="7275"/>
              </a:xfrm>
              <a:custGeom>
                <a:avLst/>
                <a:gdLst/>
                <a:ahLst/>
                <a:cxnLst/>
                <a:rect l="l" t="t" r="r" b="b"/>
                <a:pathLst>
                  <a:path w="4188" h="291" extrusionOk="0">
                    <a:moveTo>
                      <a:pt x="4106" y="0"/>
                    </a:moveTo>
                    <a:cubicBezTo>
                      <a:pt x="3852" y="0"/>
                      <a:pt x="3043" y="47"/>
                      <a:pt x="2088" y="120"/>
                    </a:cubicBezTo>
                    <a:cubicBezTo>
                      <a:pt x="943" y="196"/>
                      <a:pt x="0" y="271"/>
                      <a:pt x="0" y="284"/>
                    </a:cubicBezTo>
                    <a:cubicBezTo>
                      <a:pt x="0" y="288"/>
                      <a:pt x="29" y="290"/>
                      <a:pt x="82" y="290"/>
                    </a:cubicBezTo>
                    <a:cubicBezTo>
                      <a:pt x="335" y="290"/>
                      <a:pt x="1143" y="243"/>
                      <a:pt x="2088" y="170"/>
                    </a:cubicBezTo>
                    <a:cubicBezTo>
                      <a:pt x="3244" y="95"/>
                      <a:pt x="4188" y="20"/>
                      <a:pt x="4188" y="7"/>
                    </a:cubicBezTo>
                    <a:cubicBezTo>
                      <a:pt x="4188" y="3"/>
                      <a:pt x="4159" y="0"/>
                      <a:pt x="41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5172775" y="3265550"/>
                <a:ext cx="91525" cy="16050"/>
              </a:xfrm>
              <a:custGeom>
                <a:avLst/>
                <a:gdLst/>
                <a:ahLst/>
                <a:cxnLst/>
                <a:rect l="l" t="t" r="r" b="b"/>
                <a:pathLst>
                  <a:path w="3661" h="642" extrusionOk="0">
                    <a:moveTo>
                      <a:pt x="1" y="0"/>
                    </a:moveTo>
                    <a:cubicBezTo>
                      <a:pt x="39" y="13"/>
                      <a:pt x="89" y="38"/>
                      <a:pt x="139" y="50"/>
                    </a:cubicBezTo>
                    <a:cubicBezTo>
                      <a:pt x="227" y="75"/>
                      <a:pt x="365" y="113"/>
                      <a:pt x="529" y="151"/>
                    </a:cubicBezTo>
                    <a:cubicBezTo>
                      <a:pt x="856" y="239"/>
                      <a:pt x="1309" y="340"/>
                      <a:pt x="1812" y="428"/>
                    </a:cubicBezTo>
                    <a:cubicBezTo>
                      <a:pt x="2315" y="516"/>
                      <a:pt x="2780" y="578"/>
                      <a:pt x="3119" y="604"/>
                    </a:cubicBezTo>
                    <a:cubicBezTo>
                      <a:pt x="3283" y="629"/>
                      <a:pt x="3421" y="641"/>
                      <a:pt x="3509" y="641"/>
                    </a:cubicBezTo>
                    <a:lnTo>
                      <a:pt x="3660" y="641"/>
                    </a:lnTo>
                    <a:cubicBezTo>
                      <a:pt x="3610" y="629"/>
                      <a:pt x="3559" y="616"/>
                      <a:pt x="3522" y="616"/>
                    </a:cubicBezTo>
                    <a:lnTo>
                      <a:pt x="3119" y="566"/>
                    </a:lnTo>
                    <a:cubicBezTo>
                      <a:pt x="2792" y="516"/>
                      <a:pt x="2327" y="453"/>
                      <a:pt x="1824" y="365"/>
                    </a:cubicBezTo>
                    <a:cubicBezTo>
                      <a:pt x="1321" y="277"/>
                      <a:pt x="856" y="176"/>
                      <a:pt x="529" y="113"/>
                    </a:cubicBezTo>
                    <a:lnTo>
                      <a:pt x="139" y="25"/>
                    </a:lnTo>
                    <a:cubicBezTo>
                      <a:pt x="101" y="13"/>
                      <a:pt x="51" y="0"/>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5147325" y="3182850"/>
                <a:ext cx="26425" cy="82075"/>
              </a:xfrm>
              <a:custGeom>
                <a:avLst/>
                <a:gdLst/>
                <a:ahLst/>
                <a:cxnLst/>
                <a:rect l="l" t="t" r="r" b="b"/>
                <a:pathLst>
                  <a:path w="1057" h="3283" extrusionOk="0">
                    <a:moveTo>
                      <a:pt x="0" y="1"/>
                    </a:moveTo>
                    <a:lnTo>
                      <a:pt x="0" y="1"/>
                    </a:lnTo>
                    <a:cubicBezTo>
                      <a:pt x="13" y="51"/>
                      <a:pt x="13" y="89"/>
                      <a:pt x="38" y="139"/>
                    </a:cubicBezTo>
                    <a:cubicBezTo>
                      <a:pt x="63" y="227"/>
                      <a:pt x="101" y="353"/>
                      <a:pt x="139" y="491"/>
                    </a:cubicBezTo>
                    <a:cubicBezTo>
                      <a:pt x="227" y="793"/>
                      <a:pt x="352" y="1195"/>
                      <a:pt x="503" y="1648"/>
                    </a:cubicBezTo>
                    <a:cubicBezTo>
                      <a:pt x="642" y="2101"/>
                      <a:pt x="780" y="2516"/>
                      <a:pt x="880" y="2805"/>
                    </a:cubicBezTo>
                    <a:lnTo>
                      <a:pt x="1006" y="3157"/>
                    </a:lnTo>
                    <a:cubicBezTo>
                      <a:pt x="1019" y="3195"/>
                      <a:pt x="1031" y="3245"/>
                      <a:pt x="1057" y="3283"/>
                    </a:cubicBezTo>
                    <a:cubicBezTo>
                      <a:pt x="1044" y="3233"/>
                      <a:pt x="1044" y="3195"/>
                      <a:pt x="1031" y="3145"/>
                    </a:cubicBezTo>
                    <a:lnTo>
                      <a:pt x="918" y="2792"/>
                    </a:lnTo>
                    <a:cubicBezTo>
                      <a:pt x="830" y="2491"/>
                      <a:pt x="704" y="2088"/>
                      <a:pt x="554" y="1636"/>
                    </a:cubicBezTo>
                    <a:cubicBezTo>
                      <a:pt x="315" y="1246"/>
                      <a:pt x="277" y="768"/>
                      <a:pt x="176" y="479"/>
                    </a:cubicBezTo>
                    <a:cubicBezTo>
                      <a:pt x="126" y="340"/>
                      <a:pt x="88" y="227"/>
                      <a:pt x="51" y="127"/>
                    </a:cubicBezTo>
                    <a:cubicBezTo>
                      <a:pt x="38" y="89"/>
                      <a:pt x="25" y="39"/>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5061175" y="3258300"/>
                <a:ext cx="34600" cy="104725"/>
              </a:xfrm>
              <a:custGeom>
                <a:avLst/>
                <a:gdLst/>
                <a:ahLst/>
                <a:cxnLst/>
                <a:rect l="l" t="t" r="r" b="b"/>
                <a:pathLst>
                  <a:path w="1384" h="4189" extrusionOk="0">
                    <a:moveTo>
                      <a:pt x="1" y="1"/>
                    </a:moveTo>
                    <a:cubicBezTo>
                      <a:pt x="13" y="64"/>
                      <a:pt x="26" y="114"/>
                      <a:pt x="38" y="177"/>
                    </a:cubicBezTo>
                    <a:cubicBezTo>
                      <a:pt x="76" y="290"/>
                      <a:pt x="127" y="441"/>
                      <a:pt x="189" y="630"/>
                    </a:cubicBezTo>
                    <a:cubicBezTo>
                      <a:pt x="303" y="1007"/>
                      <a:pt x="479" y="1522"/>
                      <a:pt x="667" y="2101"/>
                    </a:cubicBezTo>
                    <a:cubicBezTo>
                      <a:pt x="843" y="2679"/>
                      <a:pt x="1032" y="3207"/>
                      <a:pt x="1158" y="3585"/>
                    </a:cubicBezTo>
                    <a:cubicBezTo>
                      <a:pt x="1221" y="3761"/>
                      <a:pt x="1283" y="3912"/>
                      <a:pt x="1321" y="4025"/>
                    </a:cubicBezTo>
                    <a:cubicBezTo>
                      <a:pt x="1334" y="4075"/>
                      <a:pt x="1359" y="4138"/>
                      <a:pt x="1384" y="4188"/>
                    </a:cubicBezTo>
                    <a:cubicBezTo>
                      <a:pt x="1371" y="4125"/>
                      <a:pt x="1359" y="4075"/>
                      <a:pt x="1346" y="4012"/>
                    </a:cubicBezTo>
                    <a:cubicBezTo>
                      <a:pt x="1309" y="3899"/>
                      <a:pt x="1258" y="3748"/>
                      <a:pt x="1208" y="3559"/>
                    </a:cubicBezTo>
                    <a:cubicBezTo>
                      <a:pt x="1082" y="3182"/>
                      <a:pt x="906" y="2654"/>
                      <a:pt x="718" y="2076"/>
                    </a:cubicBezTo>
                    <a:cubicBezTo>
                      <a:pt x="541" y="1510"/>
                      <a:pt x="353" y="982"/>
                      <a:pt x="227" y="604"/>
                    </a:cubicBezTo>
                    <a:lnTo>
                      <a:pt x="64" y="164"/>
                    </a:lnTo>
                    <a:cubicBezTo>
                      <a:pt x="51" y="101"/>
                      <a:pt x="26" y="51"/>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5095750" y="3360175"/>
                <a:ext cx="116675" cy="17550"/>
              </a:xfrm>
              <a:custGeom>
                <a:avLst/>
                <a:gdLst/>
                <a:ahLst/>
                <a:cxnLst/>
                <a:rect l="l" t="t" r="r" b="b"/>
                <a:pathLst>
                  <a:path w="4667" h="702" extrusionOk="0">
                    <a:moveTo>
                      <a:pt x="1" y="0"/>
                    </a:moveTo>
                    <a:lnTo>
                      <a:pt x="1" y="0"/>
                    </a:lnTo>
                    <a:cubicBezTo>
                      <a:pt x="51" y="25"/>
                      <a:pt x="114" y="38"/>
                      <a:pt x="177" y="63"/>
                    </a:cubicBezTo>
                    <a:cubicBezTo>
                      <a:pt x="290" y="88"/>
                      <a:pt x="466" y="126"/>
                      <a:pt x="667" y="164"/>
                    </a:cubicBezTo>
                    <a:cubicBezTo>
                      <a:pt x="1095" y="252"/>
                      <a:pt x="1673" y="365"/>
                      <a:pt x="2315" y="453"/>
                    </a:cubicBezTo>
                    <a:cubicBezTo>
                      <a:pt x="2969" y="553"/>
                      <a:pt x="3547" y="616"/>
                      <a:pt x="3975" y="654"/>
                    </a:cubicBezTo>
                    <a:cubicBezTo>
                      <a:pt x="4188" y="679"/>
                      <a:pt x="4364" y="692"/>
                      <a:pt x="4478" y="692"/>
                    </a:cubicBezTo>
                    <a:cubicBezTo>
                      <a:pt x="4509" y="698"/>
                      <a:pt x="4540" y="701"/>
                      <a:pt x="4572" y="701"/>
                    </a:cubicBezTo>
                    <a:cubicBezTo>
                      <a:pt x="4603" y="701"/>
                      <a:pt x="4635" y="698"/>
                      <a:pt x="4666" y="692"/>
                    </a:cubicBezTo>
                    <a:cubicBezTo>
                      <a:pt x="4603" y="679"/>
                      <a:pt x="4540" y="667"/>
                      <a:pt x="4478" y="667"/>
                    </a:cubicBezTo>
                    <a:lnTo>
                      <a:pt x="3975" y="604"/>
                    </a:lnTo>
                    <a:cubicBezTo>
                      <a:pt x="3560" y="566"/>
                      <a:pt x="2969" y="490"/>
                      <a:pt x="2327" y="390"/>
                    </a:cubicBezTo>
                    <a:cubicBezTo>
                      <a:pt x="1686" y="302"/>
                      <a:pt x="1108" y="201"/>
                      <a:pt x="680" y="126"/>
                    </a:cubicBezTo>
                    <a:lnTo>
                      <a:pt x="190" y="25"/>
                    </a:lnTo>
                    <a:cubicBezTo>
                      <a:pt x="127" y="13"/>
                      <a:pt x="64" y="13"/>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4227475" y="3868100"/>
                <a:ext cx="611775" cy="459725"/>
              </a:xfrm>
              <a:custGeom>
                <a:avLst/>
                <a:gdLst/>
                <a:ahLst/>
                <a:cxnLst/>
                <a:rect l="l" t="t" r="r" b="b"/>
                <a:pathLst>
                  <a:path w="24471" h="18389" extrusionOk="0">
                    <a:moveTo>
                      <a:pt x="13292" y="1"/>
                    </a:moveTo>
                    <a:cubicBezTo>
                      <a:pt x="13071" y="1"/>
                      <a:pt x="12856" y="95"/>
                      <a:pt x="12701" y="268"/>
                    </a:cubicBezTo>
                    <a:lnTo>
                      <a:pt x="403" y="12918"/>
                    </a:lnTo>
                    <a:cubicBezTo>
                      <a:pt x="0" y="13346"/>
                      <a:pt x="541" y="14389"/>
                      <a:pt x="1094" y="14578"/>
                    </a:cubicBezTo>
                    <a:lnTo>
                      <a:pt x="12273" y="18350"/>
                    </a:lnTo>
                    <a:cubicBezTo>
                      <a:pt x="12354" y="18376"/>
                      <a:pt x="12437" y="18389"/>
                      <a:pt x="12519" y="18389"/>
                    </a:cubicBezTo>
                    <a:cubicBezTo>
                      <a:pt x="12759" y="18389"/>
                      <a:pt x="12995" y="18283"/>
                      <a:pt x="13154" y="18086"/>
                    </a:cubicBezTo>
                    <a:lnTo>
                      <a:pt x="24106" y="4518"/>
                    </a:lnTo>
                    <a:cubicBezTo>
                      <a:pt x="24471" y="4066"/>
                      <a:pt x="24471" y="3034"/>
                      <a:pt x="23930" y="2858"/>
                    </a:cubicBezTo>
                    <a:lnTo>
                      <a:pt x="13543" y="42"/>
                    </a:lnTo>
                    <a:cubicBezTo>
                      <a:pt x="13461" y="14"/>
                      <a:pt x="13376" y="1"/>
                      <a:pt x="132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4232500" y="3851950"/>
                <a:ext cx="602675" cy="459525"/>
              </a:xfrm>
              <a:custGeom>
                <a:avLst/>
                <a:gdLst/>
                <a:ahLst/>
                <a:cxnLst/>
                <a:rect l="l" t="t" r="r" b="b"/>
                <a:pathLst>
                  <a:path w="24107" h="18381" extrusionOk="0">
                    <a:moveTo>
                      <a:pt x="12944" y="0"/>
                    </a:moveTo>
                    <a:cubicBezTo>
                      <a:pt x="12717" y="0"/>
                      <a:pt x="12498" y="92"/>
                      <a:pt x="12349" y="260"/>
                    </a:cubicBezTo>
                    <a:lnTo>
                      <a:pt x="403" y="13250"/>
                    </a:lnTo>
                    <a:cubicBezTo>
                      <a:pt x="1" y="13690"/>
                      <a:pt x="177" y="14381"/>
                      <a:pt x="730" y="14570"/>
                    </a:cubicBezTo>
                    <a:lnTo>
                      <a:pt x="11909" y="18343"/>
                    </a:lnTo>
                    <a:cubicBezTo>
                      <a:pt x="11993" y="18368"/>
                      <a:pt x="12078" y="18381"/>
                      <a:pt x="12162" y="18381"/>
                    </a:cubicBezTo>
                    <a:cubicBezTo>
                      <a:pt x="12407" y="18381"/>
                      <a:pt x="12643" y="18275"/>
                      <a:pt x="12802" y="18078"/>
                    </a:cubicBezTo>
                    <a:lnTo>
                      <a:pt x="23742" y="4510"/>
                    </a:lnTo>
                    <a:cubicBezTo>
                      <a:pt x="24106" y="4070"/>
                      <a:pt x="23905" y="3404"/>
                      <a:pt x="23365" y="3228"/>
                    </a:cubicBezTo>
                    <a:lnTo>
                      <a:pt x="13179" y="34"/>
                    </a:lnTo>
                    <a:cubicBezTo>
                      <a:pt x="13101" y="11"/>
                      <a:pt x="13022" y="0"/>
                      <a:pt x="12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4232500" y="3851825"/>
                <a:ext cx="601100" cy="460900"/>
              </a:xfrm>
              <a:custGeom>
                <a:avLst/>
                <a:gdLst/>
                <a:ahLst/>
                <a:cxnLst/>
                <a:rect l="l" t="t" r="r" b="b"/>
                <a:pathLst>
                  <a:path w="24044" h="18436" extrusionOk="0">
                    <a:moveTo>
                      <a:pt x="12362" y="265"/>
                    </a:moveTo>
                    <a:lnTo>
                      <a:pt x="12362" y="265"/>
                    </a:lnTo>
                    <a:cubicBezTo>
                      <a:pt x="12362" y="265"/>
                      <a:pt x="12311" y="303"/>
                      <a:pt x="12248" y="378"/>
                    </a:cubicBezTo>
                    <a:cubicBezTo>
                      <a:pt x="12324" y="303"/>
                      <a:pt x="12362" y="265"/>
                      <a:pt x="12362" y="265"/>
                    </a:cubicBezTo>
                    <a:close/>
                    <a:moveTo>
                      <a:pt x="12902" y="1"/>
                    </a:moveTo>
                    <a:cubicBezTo>
                      <a:pt x="12739" y="1"/>
                      <a:pt x="12588" y="64"/>
                      <a:pt x="12462" y="152"/>
                    </a:cubicBezTo>
                    <a:cubicBezTo>
                      <a:pt x="12412" y="190"/>
                      <a:pt x="12374" y="227"/>
                      <a:pt x="12349" y="265"/>
                    </a:cubicBezTo>
                    <a:lnTo>
                      <a:pt x="12374" y="252"/>
                    </a:lnTo>
                    <a:cubicBezTo>
                      <a:pt x="12399" y="227"/>
                      <a:pt x="12437" y="202"/>
                      <a:pt x="12462" y="177"/>
                    </a:cubicBezTo>
                    <a:cubicBezTo>
                      <a:pt x="12601" y="89"/>
                      <a:pt x="12751" y="39"/>
                      <a:pt x="12902" y="39"/>
                    </a:cubicBezTo>
                    <a:cubicBezTo>
                      <a:pt x="12925" y="36"/>
                      <a:pt x="12946" y="35"/>
                      <a:pt x="12968" y="35"/>
                    </a:cubicBezTo>
                    <a:cubicBezTo>
                      <a:pt x="13068" y="35"/>
                      <a:pt x="13159" y="58"/>
                      <a:pt x="13242" y="89"/>
                    </a:cubicBezTo>
                    <a:lnTo>
                      <a:pt x="13644" y="215"/>
                    </a:lnTo>
                    <a:lnTo>
                      <a:pt x="14650" y="529"/>
                    </a:lnTo>
                    <a:lnTo>
                      <a:pt x="21051" y="2554"/>
                    </a:lnTo>
                    <a:lnTo>
                      <a:pt x="23176" y="3233"/>
                    </a:lnTo>
                    <a:cubicBezTo>
                      <a:pt x="23264" y="3258"/>
                      <a:pt x="23365" y="3283"/>
                      <a:pt x="23440" y="3321"/>
                    </a:cubicBezTo>
                    <a:cubicBezTo>
                      <a:pt x="23528" y="3358"/>
                      <a:pt x="23603" y="3409"/>
                      <a:pt x="23666" y="3472"/>
                    </a:cubicBezTo>
                    <a:cubicBezTo>
                      <a:pt x="23805" y="3610"/>
                      <a:pt x="23880" y="3799"/>
                      <a:pt x="23893" y="3987"/>
                    </a:cubicBezTo>
                    <a:cubicBezTo>
                      <a:pt x="23930" y="4390"/>
                      <a:pt x="23553" y="4679"/>
                      <a:pt x="23314" y="5006"/>
                    </a:cubicBezTo>
                    <a:lnTo>
                      <a:pt x="19969" y="9130"/>
                    </a:lnTo>
                    <a:lnTo>
                      <a:pt x="16272" y="13707"/>
                    </a:lnTo>
                    <a:lnTo>
                      <a:pt x="14323" y="16134"/>
                    </a:lnTo>
                    <a:lnTo>
                      <a:pt x="13330" y="17367"/>
                    </a:lnTo>
                    <a:lnTo>
                      <a:pt x="12827" y="17995"/>
                    </a:lnTo>
                    <a:cubicBezTo>
                      <a:pt x="12751" y="18096"/>
                      <a:pt x="12651" y="18184"/>
                      <a:pt x="12538" y="18260"/>
                    </a:cubicBezTo>
                    <a:cubicBezTo>
                      <a:pt x="12424" y="18322"/>
                      <a:pt x="12299" y="18348"/>
                      <a:pt x="12173" y="18348"/>
                    </a:cubicBezTo>
                    <a:cubicBezTo>
                      <a:pt x="12047" y="18348"/>
                      <a:pt x="11921" y="18322"/>
                      <a:pt x="11796" y="18272"/>
                    </a:cubicBezTo>
                    <a:lnTo>
                      <a:pt x="11418" y="18134"/>
                    </a:lnTo>
                    <a:lnTo>
                      <a:pt x="10651" y="17882"/>
                    </a:lnTo>
                    <a:lnTo>
                      <a:pt x="9142" y="17367"/>
                    </a:lnTo>
                    <a:lnTo>
                      <a:pt x="6200" y="16373"/>
                    </a:lnTo>
                    <a:lnTo>
                      <a:pt x="3358" y="15418"/>
                    </a:lnTo>
                    <a:lnTo>
                      <a:pt x="1975" y="14952"/>
                    </a:lnTo>
                    <a:lnTo>
                      <a:pt x="1296" y="14726"/>
                    </a:lnTo>
                    <a:lnTo>
                      <a:pt x="969" y="14613"/>
                    </a:lnTo>
                    <a:cubicBezTo>
                      <a:pt x="856" y="14575"/>
                      <a:pt x="742" y="14537"/>
                      <a:pt x="642" y="14487"/>
                    </a:cubicBezTo>
                    <a:cubicBezTo>
                      <a:pt x="227" y="14273"/>
                      <a:pt x="101" y="13745"/>
                      <a:pt x="378" y="13368"/>
                    </a:cubicBezTo>
                    <a:cubicBezTo>
                      <a:pt x="667" y="13028"/>
                      <a:pt x="994" y="12689"/>
                      <a:pt x="1283" y="12362"/>
                    </a:cubicBezTo>
                    <a:cubicBezTo>
                      <a:pt x="1887" y="11708"/>
                      <a:pt x="2465" y="11079"/>
                      <a:pt x="3031" y="10463"/>
                    </a:cubicBezTo>
                    <a:lnTo>
                      <a:pt x="6162" y="7055"/>
                    </a:lnTo>
                    <a:lnTo>
                      <a:pt x="10702" y="2088"/>
                    </a:lnTo>
                    <a:lnTo>
                      <a:pt x="11934" y="730"/>
                    </a:lnTo>
                    <a:lnTo>
                      <a:pt x="12248" y="378"/>
                    </a:lnTo>
                    <a:lnTo>
                      <a:pt x="11921" y="718"/>
                    </a:lnTo>
                    <a:lnTo>
                      <a:pt x="10677" y="2063"/>
                    </a:lnTo>
                    <a:lnTo>
                      <a:pt x="6124" y="6993"/>
                    </a:lnTo>
                    <a:lnTo>
                      <a:pt x="2981" y="10400"/>
                    </a:lnTo>
                    <a:lnTo>
                      <a:pt x="1220" y="12299"/>
                    </a:lnTo>
                    <a:cubicBezTo>
                      <a:pt x="931" y="12626"/>
                      <a:pt x="617" y="12953"/>
                      <a:pt x="315" y="13292"/>
                    </a:cubicBezTo>
                    <a:cubicBezTo>
                      <a:pt x="1" y="13720"/>
                      <a:pt x="139" y="14311"/>
                      <a:pt x="604" y="14550"/>
                    </a:cubicBezTo>
                    <a:cubicBezTo>
                      <a:pt x="717" y="14600"/>
                      <a:pt x="830" y="14651"/>
                      <a:pt x="944" y="14676"/>
                    </a:cubicBezTo>
                    <a:lnTo>
                      <a:pt x="1271" y="14789"/>
                    </a:lnTo>
                    <a:lnTo>
                      <a:pt x="1950" y="15028"/>
                    </a:lnTo>
                    <a:lnTo>
                      <a:pt x="3333" y="15493"/>
                    </a:lnTo>
                    <a:lnTo>
                      <a:pt x="6175" y="16461"/>
                    </a:lnTo>
                    <a:lnTo>
                      <a:pt x="9117" y="17455"/>
                    </a:lnTo>
                    <a:lnTo>
                      <a:pt x="10626" y="17958"/>
                    </a:lnTo>
                    <a:lnTo>
                      <a:pt x="11393" y="18222"/>
                    </a:lnTo>
                    <a:lnTo>
                      <a:pt x="11771" y="18348"/>
                    </a:lnTo>
                    <a:cubicBezTo>
                      <a:pt x="11896" y="18398"/>
                      <a:pt x="12035" y="18436"/>
                      <a:pt x="12173" y="18436"/>
                    </a:cubicBezTo>
                    <a:cubicBezTo>
                      <a:pt x="12324" y="18436"/>
                      <a:pt x="12462" y="18398"/>
                      <a:pt x="12588" y="18335"/>
                    </a:cubicBezTo>
                    <a:cubicBezTo>
                      <a:pt x="12714" y="18260"/>
                      <a:pt x="12814" y="18159"/>
                      <a:pt x="12902" y="18046"/>
                    </a:cubicBezTo>
                    <a:lnTo>
                      <a:pt x="13405" y="17417"/>
                    </a:lnTo>
                    <a:lnTo>
                      <a:pt x="14399" y="16185"/>
                    </a:lnTo>
                    <a:lnTo>
                      <a:pt x="16360" y="13770"/>
                    </a:lnTo>
                    <a:cubicBezTo>
                      <a:pt x="17630" y="12173"/>
                      <a:pt x="18875" y="10652"/>
                      <a:pt x="20045" y="9193"/>
                    </a:cubicBezTo>
                    <a:lnTo>
                      <a:pt x="23377" y="5056"/>
                    </a:lnTo>
                    <a:lnTo>
                      <a:pt x="23754" y="4566"/>
                    </a:lnTo>
                    <a:cubicBezTo>
                      <a:pt x="24044" y="4239"/>
                      <a:pt x="24031" y="3736"/>
                      <a:pt x="23717" y="3421"/>
                    </a:cubicBezTo>
                    <a:cubicBezTo>
                      <a:pt x="23654" y="3346"/>
                      <a:pt x="23566" y="3296"/>
                      <a:pt x="23478" y="3245"/>
                    </a:cubicBezTo>
                    <a:cubicBezTo>
                      <a:pt x="23377" y="3208"/>
                      <a:pt x="23289" y="3182"/>
                      <a:pt x="23189" y="3157"/>
                    </a:cubicBezTo>
                    <a:lnTo>
                      <a:pt x="21063" y="2491"/>
                    </a:lnTo>
                    <a:lnTo>
                      <a:pt x="14663" y="491"/>
                    </a:lnTo>
                    <a:lnTo>
                      <a:pt x="13657" y="177"/>
                    </a:lnTo>
                    <a:lnTo>
                      <a:pt x="13254" y="51"/>
                    </a:lnTo>
                    <a:cubicBezTo>
                      <a:pt x="13141" y="14"/>
                      <a:pt x="13028" y="1"/>
                      <a:pt x="129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4379625" y="4228450"/>
                <a:ext cx="36800" cy="25825"/>
              </a:xfrm>
              <a:custGeom>
                <a:avLst/>
                <a:gdLst/>
                <a:ahLst/>
                <a:cxnLst/>
                <a:rect l="l" t="t" r="r" b="b"/>
                <a:pathLst>
                  <a:path w="1472" h="1033" extrusionOk="0">
                    <a:moveTo>
                      <a:pt x="761" y="0"/>
                    </a:moveTo>
                    <a:cubicBezTo>
                      <a:pt x="751" y="0"/>
                      <a:pt x="740" y="0"/>
                      <a:pt x="730" y="1"/>
                    </a:cubicBezTo>
                    <a:cubicBezTo>
                      <a:pt x="328" y="1"/>
                      <a:pt x="1" y="239"/>
                      <a:pt x="13" y="529"/>
                    </a:cubicBezTo>
                    <a:cubicBezTo>
                      <a:pt x="13" y="810"/>
                      <a:pt x="323" y="1032"/>
                      <a:pt x="722" y="1032"/>
                    </a:cubicBezTo>
                    <a:cubicBezTo>
                      <a:pt x="733" y="1032"/>
                      <a:pt x="744" y="1032"/>
                      <a:pt x="755" y="1032"/>
                    </a:cubicBezTo>
                    <a:cubicBezTo>
                      <a:pt x="1157" y="1032"/>
                      <a:pt x="1472" y="793"/>
                      <a:pt x="1472" y="504"/>
                    </a:cubicBezTo>
                    <a:cubicBezTo>
                      <a:pt x="1472" y="234"/>
                      <a:pt x="1161"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267400" y="3866600"/>
                <a:ext cx="535400" cy="402125"/>
              </a:xfrm>
              <a:custGeom>
                <a:avLst/>
                <a:gdLst/>
                <a:ahLst/>
                <a:cxnLst/>
                <a:rect l="l" t="t" r="r" b="b"/>
                <a:pathLst>
                  <a:path w="21416" h="16085" extrusionOk="0">
                    <a:moveTo>
                      <a:pt x="11494" y="1"/>
                    </a:moveTo>
                    <a:lnTo>
                      <a:pt x="0" y="12412"/>
                    </a:lnTo>
                    <a:lnTo>
                      <a:pt x="10840" y="16084"/>
                    </a:lnTo>
                    <a:lnTo>
                      <a:pt x="21415" y="3220"/>
                    </a:lnTo>
                    <a:lnTo>
                      <a:pt x="11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4746500" y="3943000"/>
                <a:ext cx="35225" cy="10725"/>
              </a:xfrm>
              <a:custGeom>
                <a:avLst/>
                <a:gdLst/>
                <a:ahLst/>
                <a:cxnLst/>
                <a:rect l="l" t="t" r="r" b="b"/>
                <a:pathLst>
                  <a:path w="1409" h="429" extrusionOk="0">
                    <a:moveTo>
                      <a:pt x="0" y="1"/>
                    </a:moveTo>
                    <a:lnTo>
                      <a:pt x="0" y="1"/>
                    </a:lnTo>
                    <a:cubicBezTo>
                      <a:pt x="214" y="89"/>
                      <a:pt x="453" y="164"/>
                      <a:pt x="679" y="227"/>
                    </a:cubicBezTo>
                    <a:cubicBezTo>
                      <a:pt x="918" y="315"/>
                      <a:pt x="1157" y="378"/>
                      <a:pt x="1409" y="428"/>
                    </a:cubicBezTo>
                    <a:cubicBezTo>
                      <a:pt x="1182" y="340"/>
                      <a:pt x="943" y="265"/>
                      <a:pt x="717" y="202"/>
                    </a:cubicBezTo>
                    <a:cubicBezTo>
                      <a:pt x="478" y="114"/>
                      <a:pt x="239" y="51"/>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4742400" y="3947400"/>
                <a:ext cx="35250" cy="10725"/>
              </a:xfrm>
              <a:custGeom>
                <a:avLst/>
                <a:gdLst/>
                <a:ahLst/>
                <a:cxnLst/>
                <a:rect l="l" t="t" r="r" b="b"/>
                <a:pathLst>
                  <a:path w="1410" h="429" extrusionOk="0">
                    <a:moveTo>
                      <a:pt x="1" y="1"/>
                    </a:moveTo>
                    <a:cubicBezTo>
                      <a:pt x="215" y="89"/>
                      <a:pt x="454" y="164"/>
                      <a:pt x="680" y="227"/>
                    </a:cubicBezTo>
                    <a:cubicBezTo>
                      <a:pt x="919" y="315"/>
                      <a:pt x="1158" y="378"/>
                      <a:pt x="1409" y="428"/>
                    </a:cubicBezTo>
                    <a:cubicBezTo>
                      <a:pt x="1183" y="340"/>
                      <a:pt x="957" y="265"/>
                      <a:pt x="718" y="202"/>
                    </a:cubicBezTo>
                    <a:cubicBezTo>
                      <a:pt x="479" y="114"/>
                      <a:pt x="240" y="5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4738325" y="3952125"/>
                <a:ext cx="35550" cy="10700"/>
              </a:xfrm>
              <a:custGeom>
                <a:avLst/>
                <a:gdLst/>
                <a:ahLst/>
                <a:cxnLst/>
                <a:rect l="l" t="t" r="r" b="b"/>
                <a:pathLst>
                  <a:path w="1422" h="428" extrusionOk="0">
                    <a:moveTo>
                      <a:pt x="0" y="0"/>
                    </a:moveTo>
                    <a:lnTo>
                      <a:pt x="0" y="0"/>
                    </a:lnTo>
                    <a:cubicBezTo>
                      <a:pt x="227" y="88"/>
                      <a:pt x="453" y="164"/>
                      <a:pt x="692" y="227"/>
                    </a:cubicBezTo>
                    <a:cubicBezTo>
                      <a:pt x="931" y="302"/>
                      <a:pt x="1170" y="378"/>
                      <a:pt x="1421" y="428"/>
                    </a:cubicBezTo>
                    <a:cubicBezTo>
                      <a:pt x="1195" y="327"/>
                      <a:pt x="956" y="252"/>
                      <a:pt x="730" y="189"/>
                    </a:cubicBezTo>
                    <a:cubicBezTo>
                      <a:pt x="491" y="113"/>
                      <a:pt x="252" y="51"/>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4525175" y="3927600"/>
                <a:ext cx="205950" cy="69500"/>
              </a:xfrm>
              <a:custGeom>
                <a:avLst/>
                <a:gdLst/>
                <a:ahLst/>
                <a:cxnLst/>
                <a:rect l="l" t="t" r="r" b="b"/>
                <a:pathLst>
                  <a:path w="8238" h="2780" extrusionOk="0">
                    <a:moveTo>
                      <a:pt x="14" y="0"/>
                    </a:moveTo>
                    <a:cubicBezTo>
                      <a:pt x="13" y="0"/>
                      <a:pt x="13" y="0"/>
                      <a:pt x="13" y="0"/>
                    </a:cubicBezTo>
                    <a:cubicBezTo>
                      <a:pt x="1" y="13"/>
                      <a:pt x="1774" y="642"/>
                      <a:pt x="4012" y="1396"/>
                    </a:cubicBezTo>
                    <a:cubicBezTo>
                      <a:pt x="6313" y="2163"/>
                      <a:pt x="8225" y="2780"/>
                      <a:pt x="8225" y="2780"/>
                    </a:cubicBezTo>
                    <a:cubicBezTo>
                      <a:pt x="8237" y="2767"/>
                      <a:pt x="6338" y="2138"/>
                      <a:pt x="4037" y="1371"/>
                    </a:cubicBezTo>
                    <a:cubicBezTo>
                      <a:pt x="1821" y="612"/>
                      <a:pt x="49" y="0"/>
                      <a:pt x="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4565425" y="3948025"/>
                <a:ext cx="98425" cy="33675"/>
              </a:xfrm>
              <a:custGeom>
                <a:avLst/>
                <a:gdLst/>
                <a:ahLst/>
                <a:cxnLst/>
                <a:rect l="l" t="t" r="r" b="b"/>
                <a:pathLst>
                  <a:path w="3937" h="1347" extrusionOk="0">
                    <a:moveTo>
                      <a:pt x="13" y="1"/>
                    </a:moveTo>
                    <a:cubicBezTo>
                      <a:pt x="0" y="13"/>
                      <a:pt x="843" y="315"/>
                      <a:pt x="1924" y="692"/>
                    </a:cubicBezTo>
                    <a:cubicBezTo>
                      <a:pt x="3018" y="1057"/>
                      <a:pt x="3911" y="1346"/>
                      <a:pt x="3924" y="1346"/>
                    </a:cubicBezTo>
                    <a:cubicBezTo>
                      <a:pt x="3936" y="1334"/>
                      <a:pt x="3031" y="1032"/>
                      <a:pt x="1962" y="655"/>
                    </a:cubicBezTo>
                    <a:cubicBezTo>
                      <a:pt x="893" y="290"/>
                      <a:pt x="25"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4494050" y="3952850"/>
                <a:ext cx="107550" cy="41950"/>
              </a:xfrm>
              <a:custGeom>
                <a:avLst/>
                <a:gdLst/>
                <a:ahLst/>
                <a:cxnLst/>
                <a:rect l="l" t="t" r="r" b="b"/>
                <a:pathLst>
                  <a:path w="4302" h="1678" extrusionOk="0">
                    <a:moveTo>
                      <a:pt x="928" y="1"/>
                    </a:moveTo>
                    <a:cubicBezTo>
                      <a:pt x="690" y="1"/>
                      <a:pt x="458" y="70"/>
                      <a:pt x="252" y="210"/>
                    </a:cubicBezTo>
                    <a:cubicBezTo>
                      <a:pt x="1" y="399"/>
                      <a:pt x="76" y="650"/>
                      <a:pt x="428" y="764"/>
                    </a:cubicBezTo>
                    <a:lnTo>
                      <a:pt x="2994" y="1619"/>
                    </a:lnTo>
                    <a:cubicBezTo>
                      <a:pt x="3122" y="1658"/>
                      <a:pt x="3253" y="1678"/>
                      <a:pt x="3382" y="1678"/>
                    </a:cubicBezTo>
                    <a:cubicBezTo>
                      <a:pt x="3623" y="1678"/>
                      <a:pt x="3858" y="1611"/>
                      <a:pt x="4062" y="1480"/>
                    </a:cubicBezTo>
                    <a:cubicBezTo>
                      <a:pt x="4301" y="1279"/>
                      <a:pt x="4213" y="1028"/>
                      <a:pt x="3861" y="914"/>
                    </a:cubicBezTo>
                    <a:lnTo>
                      <a:pt x="1309" y="59"/>
                    </a:lnTo>
                    <a:cubicBezTo>
                      <a:pt x="1182" y="20"/>
                      <a:pt x="1055" y="1"/>
                      <a:pt x="92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4599375" y="3988600"/>
                <a:ext cx="106900" cy="42450"/>
              </a:xfrm>
              <a:custGeom>
                <a:avLst/>
                <a:gdLst/>
                <a:ahLst/>
                <a:cxnLst/>
                <a:rect l="l" t="t" r="r" b="b"/>
                <a:pathLst>
                  <a:path w="4276" h="1698" extrusionOk="0">
                    <a:moveTo>
                      <a:pt x="859" y="0"/>
                    </a:moveTo>
                    <a:cubicBezTo>
                      <a:pt x="799" y="0"/>
                      <a:pt x="739" y="5"/>
                      <a:pt x="679" y="13"/>
                    </a:cubicBezTo>
                    <a:cubicBezTo>
                      <a:pt x="503" y="25"/>
                      <a:pt x="327" y="75"/>
                      <a:pt x="189" y="163"/>
                    </a:cubicBezTo>
                    <a:cubicBezTo>
                      <a:pt x="76" y="226"/>
                      <a:pt x="13" y="327"/>
                      <a:pt x="0" y="440"/>
                    </a:cubicBezTo>
                    <a:cubicBezTo>
                      <a:pt x="13" y="553"/>
                      <a:pt x="76" y="654"/>
                      <a:pt x="176" y="704"/>
                    </a:cubicBezTo>
                    <a:cubicBezTo>
                      <a:pt x="227" y="742"/>
                      <a:pt x="290" y="767"/>
                      <a:pt x="365" y="792"/>
                    </a:cubicBezTo>
                    <a:lnTo>
                      <a:pt x="566" y="855"/>
                    </a:lnTo>
                    <a:lnTo>
                      <a:pt x="956" y="981"/>
                    </a:lnTo>
                    <a:lnTo>
                      <a:pt x="1648" y="1195"/>
                    </a:lnTo>
                    <a:lnTo>
                      <a:pt x="2679" y="1509"/>
                    </a:lnTo>
                    <a:lnTo>
                      <a:pt x="2955" y="1597"/>
                    </a:lnTo>
                    <a:cubicBezTo>
                      <a:pt x="2993" y="1610"/>
                      <a:pt x="3018" y="1610"/>
                      <a:pt x="3056" y="1622"/>
                    </a:cubicBezTo>
                    <a:cubicBezTo>
                      <a:pt x="3031" y="1610"/>
                      <a:pt x="2993" y="1597"/>
                      <a:pt x="2968" y="1584"/>
                    </a:cubicBezTo>
                    <a:lnTo>
                      <a:pt x="2691" y="1496"/>
                    </a:lnTo>
                    <a:lnTo>
                      <a:pt x="1685" y="1169"/>
                    </a:lnTo>
                    <a:lnTo>
                      <a:pt x="981" y="943"/>
                    </a:lnTo>
                    <a:lnTo>
                      <a:pt x="604" y="817"/>
                    </a:lnTo>
                    <a:lnTo>
                      <a:pt x="403" y="754"/>
                    </a:lnTo>
                    <a:cubicBezTo>
                      <a:pt x="340" y="729"/>
                      <a:pt x="277" y="704"/>
                      <a:pt x="227" y="666"/>
                    </a:cubicBezTo>
                    <a:cubicBezTo>
                      <a:pt x="139" y="629"/>
                      <a:pt x="76" y="528"/>
                      <a:pt x="76" y="428"/>
                    </a:cubicBezTo>
                    <a:cubicBezTo>
                      <a:pt x="76" y="327"/>
                      <a:pt x="151" y="226"/>
                      <a:pt x="239" y="176"/>
                    </a:cubicBezTo>
                    <a:cubicBezTo>
                      <a:pt x="378" y="101"/>
                      <a:pt x="528" y="50"/>
                      <a:pt x="692" y="38"/>
                    </a:cubicBezTo>
                    <a:cubicBezTo>
                      <a:pt x="751" y="29"/>
                      <a:pt x="809" y="25"/>
                      <a:pt x="868" y="25"/>
                    </a:cubicBezTo>
                    <a:cubicBezTo>
                      <a:pt x="984" y="25"/>
                      <a:pt x="1099" y="42"/>
                      <a:pt x="1208" y="75"/>
                    </a:cubicBezTo>
                    <a:cubicBezTo>
                      <a:pt x="1849" y="289"/>
                      <a:pt x="2465" y="490"/>
                      <a:pt x="3031" y="666"/>
                    </a:cubicBezTo>
                    <a:lnTo>
                      <a:pt x="3836" y="918"/>
                    </a:lnTo>
                    <a:cubicBezTo>
                      <a:pt x="4100" y="993"/>
                      <a:pt x="4225" y="1132"/>
                      <a:pt x="4225" y="1257"/>
                    </a:cubicBezTo>
                    <a:cubicBezTo>
                      <a:pt x="4225" y="1396"/>
                      <a:pt x="4100" y="1509"/>
                      <a:pt x="3949" y="1572"/>
                    </a:cubicBezTo>
                    <a:cubicBezTo>
                      <a:pt x="3798" y="1635"/>
                      <a:pt x="3634" y="1672"/>
                      <a:pt x="3471" y="1672"/>
                    </a:cubicBezTo>
                    <a:cubicBezTo>
                      <a:pt x="3370" y="1672"/>
                      <a:pt x="3257" y="1672"/>
                      <a:pt x="3157" y="1647"/>
                    </a:cubicBezTo>
                    <a:cubicBezTo>
                      <a:pt x="3094" y="1635"/>
                      <a:pt x="3056" y="1622"/>
                      <a:pt x="3056" y="1622"/>
                    </a:cubicBezTo>
                    <a:lnTo>
                      <a:pt x="3056" y="1622"/>
                    </a:lnTo>
                    <a:cubicBezTo>
                      <a:pt x="3081" y="1635"/>
                      <a:pt x="3119" y="1647"/>
                      <a:pt x="3144" y="1660"/>
                    </a:cubicBezTo>
                    <a:cubicBezTo>
                      <a:pt x="3245" y="1685"/>
                      <a:pt x="3358" y="1698"/>
                      <a:pt x="3471" y="1698"/>
                    </a:cubicBezTo>
                    <a:cubicBezTo>
                      <a:pt x="3634" y="1698"/>
                      <a:pt x="3811" y="1660"/>
                      <a:pt x="3961" y="1597"/>
                    </a:cubicBezTo>
                    <a:cubicBezTo>
                      <a:pt x="4137" y="1534"/>
                      <a:pt x="4276" y="1408"/>
                      <a:pt x="4276" y="1270"/>
                    </a:cubicBezTo>
                    <a:cubicBezTo>
                      <a:pt x="4276" y="1195"/>
                      <a:pt x="4238" y="1119"/>
                      <a:pt x="4188" y="1056"/>
                    </a:cubicBezTo>
                    <a:cubicBezTo>
                      <a:pt x="4087" y="981"/>
                      <a:pt x="3987" y="931"/>
                      <a:pt x="3873" y="905"/>
                    </a:cubicBezTo>
                    <a:lnTo>
                      <a:pt x="3069" y="641"/>
                    </a:lnTo>
                    <a:lnTo>
                      <a:pt x="1245" y="63"/>
                    </a:lnTo>
                    <a:cubicBezTo>
                      <a:pt x="1116" y="20"/>
                      <a:pt x="987" y="0"/>
                      <a:pt x="85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4556000" y="3914075"/>
                <a:ext cx="174500" cy="65100"/>
              </a:xfrm>
              <a:custGeom>
                <a:avLst/>
                <a:gdLst/>
                <a:ahLst/>
                <a:cxnLst/>
                <a:rect l="l" t="t" r="r" b="b"/>
                <a:pathLst>
                  <a:path w="6980" h="2604" extrusionOk="0">
                    <a:moveTo>
                      <a:pt x="365" y="1"/>
                    </a:moveTo>
                    <a:lnTo>
                      <a:pt x="0" y="403"/>
                    </a:lnTo>
                    <a:lnTo>
                      <a:pt x="6677" y="2604"/>
                    </a:lnTo>
                    <a:lnTo>
                      <a:pt x="6979" y="2189"/>
                    </a:lnTo>
                    <a:lnTo>
                      <a:pt x="36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4464500" y="4107100"/>
                <a:ext cx="186775" cy="146875"/>
              </a:xfrm>
              <a:custGeom>
                <a:avLst/>
                <a:gdLst/>
                <a:ahLst/>
                <a:cxnLst/>
                <a:rect l="l" t="t" r="r" b="b"/>
                <a:pathLst>
                  <a:path w="7471" h="5875" extrusionOk="0">
                    <a:moveTo>
                      <a:pt x="6804" y="1"/>
                    </a:moveTo>
                    <a:cubicBezTo>
                      <a:pt x="6653" y="1"/>
                      <a:pt x="6653" y="76"/>
                      <a:pt x="6452" y="617"/>
                    </a:cubicBezTo>
                    <a:cubicBezTo>
                      <a:pt x="6452" y="617"/>
                      <a:pt x="6359" y="812"/>
                      <a:pt x="6304" y="812"/>
                    </a:cubicBezTo>
                    <a:cubicBezTo>
                      <a:pt x="6298" y="812"/>
                      <a:pt x="6293" y="810"/>
                      <a:pt x="6288" y="805"/>
                    </a:cubicBezTo>
                    <a:cubicBezTo>
                      <a:pt x="6238" y="743"/>
                      <a:pt x="6301" y="240"/>
                      <a:pt x="6276" y="114"/>
                    </a:cubicBezTo>
                    <a:cubicBezTo>
                      <a:pt x="6272" y="96"/>
                      <a:pt x="6254" y="87"/>
                      <a:pt x="6231" y="87"/>
                    </a:cubicBezTo>
                    <a:cubicBezTo>
                      <a:pt x="6170" y="87"/>
                      <a:pt x="6067" y="144"/>
                      <a:pt x="6049" y="252"/>
                    </a:cubicBezTo>
                    <a:cubicBezTo>
                      <a:pt x="6024" y="441"/>
                      <a:pt x="5986" y="629"/>
                      <a:pt x="5911" y="805"/>
                    </a:cubicBezTo>
                    <a:cubicBezTo>
                      <a:pt x="5898" y="818"/>
                      <a:pt x="5873" y="831"/>
                      <a:pt x="5848" y="856"/>
                    </a:cubicBezTo>
                    <a:cubicBezTo>
                      <a:pt x="5710" y="906"/>
                      <a:pt x="5597" y="1007"/>
                      <a:pt x="5521" y="1145"/>
                    </a:cubicBezTo>
                    <a:lnTo>
                      <a:pt x="5395" y="1359"/>
                    </a:lnTo>
                    <a:lnTo>
                      <a:pt x="2755" y="4100"/>
                    </a:lnTo>
                    <a:lnTo>
                      <a:pt x="2491" y="3295"/>
                    </a:lnTo>
                    <a:lnTo>
                      <a:pt x="1" y="3773"/>
                    </a:lnTo>
                    <a:lnTo>
                      <a:pt x="843" y="5307"/>
                    </a:lnTo>
                    <a:cubicBezTo>
                      <a:pt x="994" y="5571"/>
                      <a:pt x="1371" y="5772"/>
                      <a:pt x="1862" y="5848"/>
                    </a:cubicBezTo>
                    <a:cubicBezTo>
                      <a:pt x="1993" y="5866"/>
                      <a:pt x="2127" y="5875"/>
                      <a:pt x="2261" y="5875"/>
                    </a:cubicBezTo>
                    <a:cubicBezTo>
                      <a:pt x="2963" y="5875"/>
                      <a:pt x="3668" y="5635"/>
                      <a:pt x="3974" y="5244"/>
                    </a:cubicBezTo>
                    <a:lnTo>
                      <a:pt x="6841" y="1560"/>
                    </a:lnTo>
                    <a:cubicBezTo>
                      <a:pt x="6841" y="1560"/>
                      <a:pt x="7470" y="856"/>
                      <a:pt x="7181" y="768"/>
                    </a:cubicBezTo>
                    <a:cubicBezTo>
                      <a:pt x="7181" y="768"/>
                      <a:pt x="7170" y="767"/>
                      <a:pt x="7153" y="767"/>
                    </a:cubicBezTo>
                    <a:cubicBezTo>
                      <a:pt x="7111" y="767"/>
                      <a:pt x="7035" y="773"/>
                      <a:pt x="7018" y="818"/>
                    </a:cubicBezTo>
                    <a:cubicBezTo>
                      <a:pt x="7018" y="818"/>
                      <a:pt x="7030" y="692"/>
                      <a:pt x="6879" y="692"/>
                    </a:cubicBezTo>
                    <a:cubicBezTo>
                      <a:pt x="6804" y="692"/>
                      <a:pt x="6728" y="730"/>
                      <a:pt x="6691" y="805"/>
                    </a:cubicBezTo>
                    <a:cubicBezTo>
                      <a:pt x="6691" y="805"/>
                      <a:pt x="6992" y="1"/>
                      <a:pt x="680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607850" y="4130250"/>
                <a:ext cx="20150" cy="10825"/>
              </a:xfrm>
              <a:custGeom>
                <a:avLst/>
                <a:gdLst/>
                <a:ahLst/>
                <a:cxnLst/>
                <a:rect l="l" t="t" r="r" b="b"/>
                <a:pathLst>
                  <a:path w="806" h="433" extrusionOk="0">
                    <a:moveTo>
                      <a:pt x="671" y="0"/>
                    </a:moveTo>
                    <a:cubicBezTo>
                      <a:pt x="658" y="0"/>
                      <a:pt x="644" y="2"/>
                      <a:pt x="630" y="5"/>
                    </a:cubicBezTo>
                    <a:cubicBezTo>
                      <a:pt x="567" y="5"/>
                      <a:pt x="504" y="18"/>
                      <a:pt x="428" y="30"/>
                    </a:cubicBezTo>
                    <a:cubicBezTo>
                      <a:pt x="336" y="53"/>
                      <a:pt x="244" y="87"/>
                      <a:pt x="161" y="131"/>
                    </a:cubicBezTo>
                    <a:lnTo>
                      <a:pt x="161" y="131"/>
                    </a:lnTo>
                    <a:cubicBezTo>
                      <a:pt x="147" y="87"/>
                      <a:pt x="123" y="54"/>
                      <a:pt x="76" y="43"/>
                    </a:cubicBezTo>
                    <a:cubicBezTo>
                      <a:pt x="64" y="43"/>
                      <a:pt x="127" y="81"/>
                      <a:pt x="127" y="144"/>
                    </a:cubicBezTo>
                    <a:lnTo>
                      <a:pt x="127" y="169"/>
                    </a:lnTo>
                    <a:lnTo>
                      <a:pt x="164" y="156"/>
                    </a:lnTo>
                    <a:cubicBezTo>
                      <a:pt x="252" y="106"/>
                      <a:pt x="340" y="81"/>
                      <a:pt x="441" y="56"/>
                    </a:cubicBezTo>
                    <a:cubicBezTo>
                      <a:pt x="504" y="43"/>
                      <a:pt x="567" y="30"/>
                      <a:pt x="642" y="30"/>
                    </a:cubicBezTo>
                    <a:cubicBezTo>
                      <a:pt x="655" y="24"/>
                      <a:pt x="667" y="21"/>
                      <a:pt x="680" y="21"/>
                    </a:cubicBezTo>
                    <a:cubicBezTo>
                      <a:pt x="692" y="21"/>
                      <a:pt x="705" y="24"/>
                      <a:pt x="718" y="30"/>
                    </a:cubicBezTo>
                    <a:cubicBezTo>
                      <a:pt x="743" y="30"/>
                      <a:pt x="743" y="56"/>
                      <a:pt x="743" y="68"/>
                    </a:cubicBezTo>
                    <a:cubicBezTo>
                      <a:pt x="730" y="106"/>
                      <a:pt x="667" y="131"/>
                      <a:pt x="630" y="156"/>
                    </a:cubicBezTo>
                    <a:cubicBezTo>
                      <a:pt x="579" y="181"/>
                      <a:pt x="542" y="206"/>
                      <a:pt x="491" y="232"/>
                    </a:cubicBezTo>
                    <a:cubicBezTo>
                      <a:pt x="403" y="282"/>
                      <a:pt x="328" y="307"/>
                      <a:pt x="252" y="345"/>
                    </a:cubicBezTo>
                    <a:cubicBezTo>
                      <a:pt x="101" y="395"/>
                      <a:pt x="1" y="433"/>
                      <a:pt x="1" y="433"/>
                    </a:cubicBezTo>
                    <a:cubicBezTo>
                      <a:pt x="89" y="420"/>
                      <a:pt x="177" y="395"/>
                      <a:pt x="265" y="370"/>
                    </a:cubicBezTo>
                    <a:cubicBezTo>
                      <a:pt x="353" y="345"/>
                      <a:pt x="441" y="307"/>
                      <a:pt x="529" y="269"/>
                    </a:cubicBezTo>
                    <a:lnTo>
                      <a:pt x="667" y="194"/>
                    </a:lnTo>
                    <a:cubicBezTo>
                      <a:pt x="705" y="156"/>
                      <a:pt x="768" y="131"/>
                      <a:pt x="793" y="93"/>
                    </a:cubicBezTo>
                    <a:cubicBezTo>
                      <a:pt x="806" y="56"/>
                      <a:pt x="793" y="18"/>
                      <a:pt x="755" y="18"/>
                    </a:cubicBezTo>
                    <a:cubicBezTo>
                      <a:pt x="729" y="9"/>
                      <a:pt x="702" y="0"/>
                      <a:pt x="671"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4622625" y="4128175"/>
                <a:ext cx="16375" cy="13025"/>
              </a:xfrm>
              <a:custGeom>
                <a:avLst/>
                <a:gdLst/>
                <a:ahLst/>
                <a:cxnLst/>
                <a:rect l="l" t="t" r="r" b="b"/>
                <a:pathLst>
                  <a:path w="655" h="521" extrusionOk="0">
                    <a:moveTo>
                      <a:pt x="353" y="0"/>
                    </a:moveTo>
                    <a:cubicBezTo>
                      <a:pt x="303" y="50"/>
                      <a:pt x="252" y="101"/>
                      <a:pt x="215" y="164"/>
                    </a:cubicBezTo>
                    <a:lnTo>
                      <a:pt x="76" y="315"/>
                    </a:lnTo>
                    <a:cubicBezTo>
                      <a:pt x="51" y="352"/>
                      <a:pt x="26" y="390"/>
                      <a:pt x="13" y="415"/>
                    </a:cubicBezTo>
                    <a:cubicBezTo>
                      <a:pt x="1" y="440"/>
                      <a:pt x="1" y="465"/>
                      <a:pt x="13" y="491"/>
                    </a:cubicBezTo>
                    <a:cubicBezTo>
                      <a:pt x="32" y="509"/>
                      <a:pt x="57" y="521"/>
                      <a:pt x="84" y="521"/>
                    </a:cubicBezTo>
                    <a:cubicBezTo>
                      <a:pt x="94" y="521"/>
                      <a:pt x="104" y="519"/>
                      <a:pt x="114" y="516"/>
                    </a:cubicBezTo>
                    <a:cubicBezTo>
                      <a:pt x="177" y="503"/>
                      <a:pt x="227" y="478"/>
                      <a:pt x="265" y="428"/>
                    </a:cubicBezTo>
                    <a:cubicBezTo>
                      <a:pt x="303" y="403"/>
                      <a:pt x="340" y="365"/>
                      <a:pt x="366" y="340"/>
                    </a:cubicBezTo>
                    <a:cubicBezTo>
                      <a:pt x="441" y="289"/>
                      <a:pt x="479" y="227"/>
                      <a:pt x="529" y="176"/>
                    </a:cubicBezTo>
                    <a:cubicBezTo>
                      <a:pt x="579" y="139"/>
                      <a:pt x="617" y="76"/>
                      <a:pt x="655" y="25"/>
                    </a:cubicBezTo>
                    <a:lnTo>
                      <a:pt x="655" y="25"/>
                    </a:lnTo>
                    <a:cubicBezTo>
                      <a:pt x="592" y="63"/>
                      <a:pt x="542" y="113"/>
                      <a:pt x="491" y="164"/>
                    </a:cubicBezTo>
                    <a:cubicBezTo>
                      <a:pt x="454" y="214"/>
                      <a:pt x="403" y="264"/>
                      <a:pt x="340" y="327"/>
                    </a:cubicBezTo>
                    <a:cubicBezTo>
                      <a:pt x="303" y="352"/>
                      <a:pt x="265" y="390"/>
                      <a:pt x="240" y="415"/>
                    </a:cubicBezTo>
                    <a:cubicBezTo>
                      <a:pt x="202" y="453"/>
                      <a:pt x="152" y="478"/>
                      <a:pt x="114" y="491"/>
                    </a:cubicBezTo>
                    <a:cubicBezTo>
                      <a:pt x="64" y="491"/>
                      <a:pt x="39" y="453"/>
                      <a:pt x="51" y="428"/>
                    </a:cubicBezTo>
                    <a:cubicBezTo>
                      <a:pt x="76" y="390"/>
                      <a:pt x="101" y="365"/>
                      <a:pt x="127" y="327"/>
                    </a:cubicBezTo>
                    <a:lnTo>
                      <a:pt x="252" y="164"/>
                    </a:lnTo>
                    <a:cubicBezTo>
                      <a:pt x="290" y="113"/>
                      <a:pt x="328" y="63"/>
                      <a:pt x="353"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4630500" y="4131300"/>
                <a:ext cx="13850" cy="8975"/>
              </a:xfrm>
              <a:custGeom>
                <a:avLst/>
                <a:gdLst/>
                <a:ahLst/>
                <a:cxnLst/>
                <a:rect l="l" t="t" r="r" b="b"/>
                <a:pathLst>
                  <a:path w="554" h="359" extrusionOk="0">
                    <a:moveTo>
                      <a:pt x="528" y="1"/>
                    </a:moveTo>
                    <a:lnTo>
                      <a:pt x="528" y="1"/>
                    </a:lnTo>
                    <a:cubicBezTo>
                      <a:pt x="428" y="102"/>
                      <a:pt x="315" y="190"/>
                      <a:pt x="189" y="278"/>
                    </a:cubicBezTo>
                    <a:cubicBezTo>
                      <a:pt x="164" y="290"/>
                      <a:pt x="139" y="303"/>
                      <a:pt x="113" y="328"/>
                    </a:cubicBezTo>
                    <a:cubicBezTo>
                      <a:pt x="99" y="335"/>
                      <a:pt x="89" y="342"/>
                      <a:pt x="80" y="342"/>
                    </a:cubicBezTo>
                    <a:cubicBezTo>
                      <a:pt x="74" y="342"/>
                      <a:pt x="68" y="339"/>
                      <a:pt x="63" y="328"/>
                    </a:cubicBezTo>
                    <a:cubicBezTo>
                      <a:pt x="51" y="290"/>
                      <a:pt x="63" y="252"/>
                      <a:pt x="76" y="227"/>
                    </a:cubicBezTo>
                    <a:cubicBezTo>
                      <a:pt x="101" y="177"/>
                      <a:pt x="139" y="139"/>
                      <a:pt x="139" y="139"/>
                    </a:cubicBezTo>
                    <a:lnTo>
                      <a:pt x="139" y="139"/>
                    </a:lnTo>
                    <a:cubicBezTo>
                      <a:pt x="101" y="152"/>
                      <a:pt x="63" y="177"/>
                      <a:pt x="38" y="215"/>
                    </a:cubicBezTo>
                    <a:cubicBezTo>
                      <a:pt x="25" y="227"/>
                      <a:pt x="13" y="252"/>
                      <a:pt x="13" y="265"/>
                    </a:cubicBezTo>
                    <a:cubicBezTo>
                      <a:pt x="0" y="290"/>
                      <a:pt x="0" y="303"/>
                      <a:pt x="13" y="328"/>
                    </a:cubicBezTo>
                    <a:cubicBezTo>
                      <a:pt x="25" y="340"/>
                      <a:pt x="38" y="353"/>
                      <a:pt x="63" y="353"/>
                    </a:cubicBezTo>
                    <a:cubicBezTo>
                      <a:pt x="72" y="357"/>
                      <a:pt x="80" y="359"/>
                      <a:pt x="88" y="359"/>
                    </a:cubicBezTo>
                    <a:cubicBezTo>
                      <a:pt x="105" y="359"/>
                      <a:pt x="122" y="353"/>
                      <a:pt x="139" y="353"/>
                    </a:cubicBezTo>
                    <a:cubicBezTo>
                      <a:pt x="164" y="340"/>
                      <a:pt x="201" y="315"/>
                      <a:pt x="227" y="303"/>
                    </a:cubicBezTo>
                    <a:cubicBezTo>
                      <a:pt x="466" y="164"/>
                      <a:pt x="554" y="1"/>
                      <a:pt x="528"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4217100" y="4082200"/>
                <a:ext cx="318475" cy="150350"/>
              </a:xfrm>
              <a:custGeom>
                <a:avLst/>
                <a:gdLst/>
                <a:ahLst/>
                <a:cxnLst/>
                <a:rect l="l" t="t" r="r" b="b"/>
                <a:pathLst>
                  <a:path w="12739" h="6014" extrusionOk="0">
                    <a:moveTo>
                      <a:pt x="6269" y="1"/>
                    </a:moveTo>
                    <a:cubicBezTo>
                      <a:pt x="5459" y="1"/>
                      <a:pt x="4324" y="139"/>
                      <a:pt x="2830" y="619"/>
                    </a:cubicBezTo>
                    <a:lnTo>
                      <a:pt x="0" y="1500"/>
                    </a:lnTo>
                    <a:lnTo>
                      <a:pt x="214" y="1764"/>
                    </a:lnTo>
                    <a:lnTo>
                      <a:pt x="1208" y="3021"/>
                    </a:lnTo>
                    <a:lnTo>
                      <a:pt x="1409" y="3273"/>
                    </a:lnTo>
                    <a:lnTo>
                      <a:pt x="3370" y="2644"/>
                    </a:lnTo>
                    <a:lnTo>
                      <a:pt x="1748" y="4555"/>
                    </a:lnTo>
                    <a:lnTo>
                      <a:pt x="7042" y="6014"/>
                    </a:lnTo>
                    <a:lnTo>
                      <a:pt x="9369" y="4316"/>
                    </a:lnTo>
                    <a:lnTo>
                      <a:pt x="9507" y="5310"/>
                    </a:lnTo>
                    <a:lnTo>
                      <a:pt x="12739" y="4694"/>
                    </a:lnTo>
                    <a:cubicBezTo>
                      <a:pt x="12739" y="4694"/>
                      <a:pt x="12512" y="3650"/>
                      <a:pt x="12336" y="2669"/>
                    </a:cubicBezTo>
                    <a:cubicBezTo>
                      <a:pt x="12135" y="1475"/>
                      <a:pt x="10362" y="959"/>
                      <a:pt x="10362" y="959"/>
                    </a:cubicBezTo>
                    <a:lnTo>
                      <a:pt x="7872" y="255"/>
                    </a:lnTo>
                    <a:cubicBezTo>
                      <a:pt x="7872" y="255"/>
                      <a:pt x="7368" y="1"/>
                      <a:pt x="626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4615400" y="4138550"/>
                <a:ext cx="9775" cy="8200"/>
              </a:xfrm>
              <a:custGeom>
                <a:avLst/>
                <a:gdLst/>
                <a:ahLst/>
                <a:cxnLst/>
                <a:rect l="l" t="t" r="r" b="b"/>
                <a:pathLst>
                  <a:path w="391" h="328" extrusionOk="0">
                    <a:moveTo>
                      <a:pt x="1" y="0"/>
                    </a:moveTo>
                    <a:cubicBezTo>
                      <a:pt x="89" y="38"/>
                      <a:pt x="164" y="88"/>
                      <a:pt x="227" y="138"/>
                    </a:cubicBezTo>
                    <a:cubicBezTo>
                      <a:pt x="328" y="226"/>
                      <a:pt x="340" y="327"/>
                      <a:pt x="353" y="327"/>
                    </a:cubicBezTo>
                    <a:cubicBezTo>
                      <a:pt x="365" y="327"/>
                      <a:pt x="390" y="214"/>
                      <a:pt x="277" y="126"/>
                    </a:cubicBezTo>
                    <a:cubicBezTo>
                      <a:pt x="202" y="50"/>
                      <a:pt x="101" y="0"/>
                      <a:pt x="1"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4528325" y="4208950"/>
                <a:ext cx="5375" cy="15125"/>
              </a:xfrm>
              <a:custGeom>
                <a:avLst/>
                <a:gdLst/>
                <a:ahLst/>
                <a:cxnLst/>
                <a:rect l="l" t="t" r="r" b="b"/>
                <a:pathLst>
                  <a:path w="215" h="605" extrusionOk="0">
                    <a:moveTo>
                      <a:pt x="214" y="1"/>
                    </a:moveTo>
                    <a:lnTo>
                      <a:pt x="214" y="1"/>
                    </a:lnTo>
                    <a:cubicBezTo>
                      <a:pt x="139" y="76"/>
                      <a:pt x="88" y="190"/>
                      <a:pt x="51" y="290"/>
                    </a:cubicBezTo>
                    <a:cubicBezTo>
                      <a:pt x="13" y="391"/>
                      <a:pt x="0" y="491"/>
                      <a:pt x="13" y="604"/>
                    </a:cubicBezTo>
                    <a:cubicBezTo>
                      <a:pt x="51" y="504"/>
                      <a:pt x="88" y="403"/>
                      <a:pt x="114" y="303"/>
                    </a:cubicBezTo>
                    <a:cubicBezTo>
                      <a:pt x="151" y="202"/>
                      <a:pt x="189" y="101"/>
                      <a:pt x="214"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4251375" y="4143250"/>
                <a:ext cx="67600" cy="20475"/>
              </a:xfrm>
              <a:custGeom>
                <a:avLst/>
                <a:gdLst/>
                <a:ahLst/>
                <a:cxnLst/>
                <a:rect l="l" t="t" r="r" b="b"/>
                <a:pathLst>
                  <a:path w="2704" h="819" extrusionOk="0">
                    <a:moveTo>
                      <a:pt x="2704" y="1"/>
                    </a:moveTo>
                    <a:lnTo>
                      <a:pt x="2704" y="1"/>
                    </a:lnTo>
                    <a:cubicBezTo>
                      <a:pt x="2703" y="1"/>
                      <a:pt x="2100" y="177"/>
                      <a:pt x="1346" y="391"/>
                    </a:cubicBezTo>
                    <a:cubicBezTo>
                      <a:pt x="604" y="617"/>
                      <a:pt x="0" y="806"/>
                      <a:pt x="0" y="818"/>
                    </a:cubicBezTo>
                    <a:cubicBezTo>
                      <a:pt x="0" y="819"/>
                      <a:pt x="2" y="819"/>
                      <a:pt x="3" y="819"/>
                    </a:cubicBezTo>
                    <a:cubicBezTo>
                      <a:pt x="54" y="819"/>
                      <a:pt x="654" y="647"/>
                      <a:pt x="1371" y="428"/>
                    </a:cubicBezTo>
                    <a:cubicBezTo>
                      <a:pt x="2112" y="202"/>
                      <a:pt x="2703" y="1"/>
                      <a:pt x="27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4434325" y="4167475"/>
                <a:ext cx="43100" cy="37100"/>
              </a:xfrm>
              <a:custGeom>
                <a:avLst/>
                <a:gdLst/>
                <a:ahLst/>
                <a:cxnLst/>
                <a:rect l="l" t="t" r="r" b="b"/>
                <a:pathLst>
                  <a:path w="1724" h="1484" extrusionOk="0">
                    <a:moveTo>
                      <a:pt x="1723" y="0"/>
                    </a:moveTo>
                    <a:lnTo>
                      <a:pt x="1723" y="0"/>
                    </a:lnTo>
                    <a:cubicBezTo>
                      <a:pt x="1698" y="13"/>
                      <a:pt x="1673" y="38"/>
                      <a:pt x="1660" y="63"/>
                    </a:cubicBezTo>
                    <a:cubicBezTo>
                      <a:pt x="1610" y="101"/>
                      <a:pt x="1547" y="164"/>
                      <a:pt x="1484" y="226"/>
                    </a:cubicBezTo>
                    <a:cubicBezTo>
                      <a:pt x="1334" y="365"/>
                      <a:pt x="1132" y="541"/>
                      <a:pt x="893" y="755"/>
                    </a:cubicBezTo>
                    <a:cubicBezTo>
                      <a:pt x="654" y="956"/>
                      <a:pt x="416" y="1132"/>
                      <a:pt x="265" y="1270"/>
                    </a:cubicBezTo>
                    <a:lnTo>
                      <a:pt x="63" y="1421"/>
                    </a:lnTo>
                    <a:cubicBezTo>
                      <a:pt x="26" y="1459"/>
                      <a:pt x="1" y="1484"/>
                      <a:pt x="1" y="1484"/>
                    </a:cubicBezTo>
                    <a:cubicBezTo>
                      <a:pt x="26" y="1471"/>
                      <a:pt x="63" y="1446"/>
                      <a:pt x="89" y="1434"/>
                    </a:cubicBezTo>
                    <a:cubicBezTo>
                      <a:pt x="139" y="1396"/>
                      <a:pt x="214" y="1333"/>
                      <a:pt x="290" y="1270"/>
                    </a:cubicBezTo>
                    <a:cubicBezTo>
                      <a:pt x="466" y="1144"/>
                      <a:pt x="692" y="968"/>
                      <a:pt x="931" y="755"/>
                    </a:cubicBezTo>
                    <a:cubicBezTo>
                      <a:pt x="1170" y="553"/>
                      <a:pt x="1371" y="365"/>
                      <a:pt x="1510" y="226"/>
                    </a:cubicBezTo>
                    <a:cubicBezTo>
                      <a:pt x="1572" y="151"/>
                      <a:pt x="1635" y="101"/>
                      <a:pt x="1673" y="63"/>
                    </a:cubicBezTo>
                    <a:cubicBezTo>
                      <a:pt x="1686" y="38"/>
                      <a:pt x="1698" y="25"/>
                      <a:pt x="17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4405400" y="3993175"/>
                <a:ext cx="171675" cy="113650"/>
              </a:xfrm>
              <a:custGeom>
                <a:avLst/>
                <a:gdLst/>
                <a:ahLst/>
                <a:cxnLst/>
                <a:rect l="l" t="t" r="r" b="b"/>
                <a:pathLst>
                  <a:path w="6867" h="4546" extrusionOk="0">
                    <a:moveTo>
                      <a:pt x="3860" y="0"/>
                    </a:moveTo>
                    <a:cubicBezTo>
                      <a:pt x="3755" y="0"/>
                      <a:pt x="3657" y="6"/>
                      <a:pt x="3572" y="18"/>
                    </a:cubicBezTo>
                    <a:cubicBezTo>
                      <a:pt x="3056" y="68"/>
                      <a:pt x="2566" y="282"/>
                      <a:pt x="2164" y="609"/>
                    </a:cubicBezTo>
                    <a:cubicBezTo>
                      <a:pt x="1937" y="798"/>
                      <a:pt x="1749" y="1037"/>
                      <a:pt x="1409" y="1150"/>
                    </a:cubicBezTo>
                    <a:cubicBezTo>
                      <a:pt x="1170" y="1238"/>
                      <a:pt x="894" y="1225"/>
                      <a:pt x="642" y="1313"/>
                    </a:cubicBezTo>
                    <a:cubicBezTo>
                      <a:pt x="428" y="1389"/>
                      <a:pt x="252" y="1540"/>
                      <a:pt x="152" y="1754"/>
                    </a:cubicBezTo>
                    <a:cubicBezTo>
                      <a:pt x="1" y="2068"/>
                      <a:pt x="126" y="2458"/>
                      <a:pt x="453" y="2609"/>
                    </a:cubicBezTo>
                    <a:cubicBezTo>
                      <a:pt x="592" y="2697"/>
                      <a:pt x="13" y="2986"/>
                      <a:pt x="114" y="3086"/>
                    </a:cubicBezTo>
                    <a:cubicBezTo>
                      <a:pt x="214" y="3200"/>
                      <a:pt x="667" y="3489"/>
                      <a:pt x="705" y="3640"/>
                    </a:cubicBezTo>
                    <a:cubicBezTo>
                      <a:pt x="818" y="4055"/>
                      <a:pt x="1661" y="4042"/>
                      <a:pt x="2352" y="4080"/>
                    </a:cubicBezTo>
                    <a:cubicBezTo>
                      <a:pt x="2491" y="4080"/>
                      <a:pt x="2641" y="4080"/>
                      <a:pt x="2767" y="4092"/>
                    </a:cubicBezTo>
                    <a:cubicBezTo>
                      <a:pt x="2968" y="4143"/>
                      <a:pt x="3157" y="4218"/>
                      <a:pt x="3333" y="4319"/>
                    </a:cubicBezTo>
                    <a:cubicBezTo>
                      <a:pt x="3717" y="4468"/>
                      <a:pt x="4121" y="4545"/>
                      <a:pt x="4527" y="4545"/>
                    </a:cubicBezTo>
                    <a:cubicBezTo>
                      <a:pt x="4839" y="4545"/>
                      <a:pt x="5152" y="4500"/>
                      <a:pt x="5458" y="4407"/>
                    </a:cubicBezTo>
                    <a:cubicBezTo>
                      <a:pt x="6188" y="4180"/>
                      <a:pt x="6741" y="3652"/>
                      <a:pt x="6615" y="3200"/>
                    </a:cubicBezTo>
                    <a:cubicBezTo>
                      <a:pt x="6577" y="3024"/>
                      <a:pt x="6426" y="2860"/>
                      <a:pt x="6452" y="2671"/>
                    </a:cubicBezTo>
                    <a:cubicBezTo>
                      <a:pt x="6477" y="2508"/>
                      <a:pt x="6615" y="2345"/>
                      <a:pt x="6703" y="2181"/>
                    </a:cubicBezTo>
                    <a:cubicBezTo>
                      <a:pt x="6867" y="1930"/>
                      <a:pt x="6854" y="1603"/>
                      <a:pt x="6678" y="1351"/>
                    </a:cubicBezTo>
                    <a:cubicBezTo>
                      <a:pt x="6452" y="1087"/>
                      <a:pt x="6137" y="911"/>
                      <a:pt x="5785" y="861"/>
                    </a:cubicBezTo>
                    <a:lnTo>
                      <a:pt x="5270" y="458"/>
                    </a:lnTo>
                    <a:cubicBezTo>
                      <a:pt x="5164" y="163"/>
                      <a:pt x="4412" y="0"/>
                      <a:pt x="38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405100" y="4001475"/>
                <a:ext cx="149975" cy="129325"/>
              </a:xfrm>
              <a:custGeom>
                <a:avLst/>
                <a:gdLst/>
                <a:ahLst/>
                <a:cxnLst/>
                <a:rect l="l" t="t" r="r" b="b"/>
                <a:pathLst>
                  <a:path w="5999" h="5173" extrusionOk="0">
                    <a:moveTo>
                      <a:pt x="3270" y="1"/>
                    </a:moveTo>
                    <a:cubicBezTo>
                      <a:pt x="3270" y="1"/>
                      <a:pt x="1610" y="1447"/>
                      <a:pt x="1094" y="2138"/>
                    </a:cubicBezTo>
                    <a:cubicBezTo>
                      <a:pt x="553" y="2868"/>
                      <a:pt x="1258" y="3195"/>
                      <a:pt x="1258" y="3195"/>
                    </a:cubicBezTo>
                    <a:cubicBezTo>
                      <a:pt x="1258" y="3195"/>
                      <a:pt x="830" y="3622"/>
                      <a:pt x="415" y="4024"/>
                    </a:cubicBezTo>
                    <a:cubicBezTo>
                      <a:pt x="0" y="4402"/>
                      <a:pt x="189" y="4880"/>
                      <a:pt x="830" y="5081"/>
                    </a:cubicBezTo>
                    <a:cubicBezTo>
                      <a:pt x="1025" y="5143"/>
                      <a:pt x="1240" y="5173"/>
                      <a:pt x="1455" y="5173"/>
                    </a:cubicBezTo>
                    <a:cubicBezTo>
                      <a:pt x="1932" y="5173"/>
                      <a:pt x="2410" y="5026"/>
                      <a:pt x="2679" y="4766"/>
                    </a:cubicBezTo>
                    <a:lnTo>
                      <a:pt x="5998" y="1510"/>
                    </a:lnTo>
                    <a:cubicBezTo>
                      <a:pt x="5785" y="667"/>
                      <a:pt x="4665" y="51"/>
                      <a:pt x="327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462625" y="4031025"/>
                <a:ext cx="8500" cy="4675"/>
              </a:xfrm>
              <a:custGeom>
                <a:avLst/>
                <a:gdLst/>
                <a:ahLst/>
                <a:cxnLst/>
                <a:rect l="l" t="t" r="r" b="b"/>
                <a:pathLst>
                  <a:path w="340" h="187" extrusionOk="0">
                    <a:moveTo>
                      <a:pt x="189" y="1"/>
                    </a:moveTo>
                    <a:cubicBezTo>
                      <a:pt x="140" y="1"/>
                      <a:pt x="93" y="17"/>
                      <a:pt x="51" y="51"/>
                    </a:cubicBezTo>
                    <a:cubicBezTo>
                      <a:pt x="0" y="89"/>
                      <a:pt x="13" y="151"/>
                      <a:pt x="88" y="177"/>
                    </a:cubicBezTo>
                    <a:cubicBezTo>
                      <a:pt x="106" y="184"/>
                      <a:pt x="125" y="187"/>
                      <a:pt x="146" y="187"/>
                    </a:cubicBezTo>
                    <a:cubicBezTo>
                      <a:pt x="197" y="187"/>
                      <a:pt x="253" y="166"/>
                      <a:pt x="290" y="139"/>
                    </a:cubicBezTo>
                    <a:cubicBezTo>
                      <a:pt x="340" y="89"/>
                      <a:pt x="327" y="38"/>
                      <a:pt x="264" y="13"/>
                    </a:cubicBezTo>
                    <a:cubicBezTo>
                      <a:pt x="239" y="5"/>
                      <a:pt x="214" y="1"/>
                      <a:pt x="1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4461675" y="4027875"/>
                <a:ext cx="13550" cy="5075"/>
              </a:xfrm>
              <a:custGeom>
                <a:avLst/>
                <a:gdLst/>
                <a:ahLst/>
                <a:cxnLst/>
                <a:rect l="l" t="t" r="r" b="b"/>
                <a:pathLst>
                  <a:path w="542" h="203" extrusionOk="0">
                    <a:moveTo>
                      <a:pt x="114" y="1"/>
                    </a:moveTo>
                    <a:cubicBezTo>
                      <a:pt x="38" y="13"/>
                      <a:pt x="1" y="26"/>
                      <a:pt x="1" y="39"/>
                    </a:cubicBezTo>
                    <a:cubicBezTo>
                      <a:pt x="1" y="51"/>
                      <a:pt x="151" y="39"/>
                      <a:pt x="290" y="76"/>
                    </a:cubicBezTo>
                    <a:cubicBezTo>
                      <a:pt x="416" y="127"/>
                      <a:pt x="478" y="202"/>
                      <a:pt x="504" y="202"/>
                    </a:cubicBezTo>
                    <a:cubicBezTo>
                      <a:pt x="541" y="189"/>
                      <a:pt x="529" y="164"/>
                      <a:pt x="504" y="139"/>
                    </a:cubicBezTo>
                    <a:cubicBezTo>
                      <a:pt x="466" y="76"/>
                      <a:pt x="416" y="39"/>
                      <a:pt x="353" y="26"/>
                    </a:cubicBezTo>
                    <a:cubicBezTo>
                      <a:pt x="277" y="1"/>
                      <a:pt x="189" y="1"/>
                      <a:pt x="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4497200" y="4042650"/>
                <a:ext cx="8825" cy="4750"/>
              </a:xfrm>
              <a:custGeom>
                <a:avLst/>
                <a:gdLst/>
                <a:ahLst/>
                <a:cxnLst/>
                <a:rect l="l" t="t" r="r" b="b"/>
                <a:pathLst>
                  <a:path w="353" h="190" extrusionOk="0">
                    <a:moveTo>
                      <a:pt x="190" y="1"/>
                    </a:moveTo>
                    <a:cubicBezTo>
                      <a:pt x="140" y="1"/>
                      <a:pt x="93" y="18"/>
                      <a:pt x="51" y="51"/>
                    </a:cubicBezTo>
                    <a:cubicBezTo>
                      <a:pt x="1" y="89"/>
                      <a:pt x="26" y="152"/>
                      <a:pt x="89" y="177"/>
                    </a:cubicBezTo>
                    <a:cubicBezTo>
                      <a:pt x="114" y="185"/>
                      <a:pt x="139" y="189"/>
                      <a:pt x="164" y="189"/>
                    </a:cubicBezTo>
                    <a:cubicBezTo>
                      <a:pt x="213" y="189"/>
                      <a:pt x="260" y="173"/>
                      <a:pt x="302" y="139"/>
                    </a:cubicBezTo>
                    <a:cubicBezTo>
                      <a:pt x="353" y="89"/>
                      <a:pt x="327" y="39"/>
                      <a:pt x="265" y="13"/>
                    </a:cubicBezTo>
                    <a:cubicBezTo>
                      <a:pt x="239" y="5"/>
                      <a:pt x="214" y="1"/>
                      <a:pt x="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4497200" y="4040150"/>
                <a:ext cx="13550" cy="5050"/>
              </a:xfrm>
              <a:custGeom>
                <a:avLst/>
                <a:gdLst/>
                <a:ahLst/>
                <a:cxnLst/>
                <a:rect l="l" t="t" r="r" b="b"/>
                <a:pathLst>
                  <a:path w="542" h="202" extrusionOk="0">
                    <a:moveTo>
                      <a:pt x="114" y="0"/>
                    </a:moveTo>
                    <a:cubicBezTo>
                      <a:pt x="26" y="13"/>
                      <a:pt x="1" y="25"/>
                      <a:pt x="1" y="38"/>
                    </a:cubicBezTo>
                    <a:cubicBezTo>
                      <a:pt x="1" y="51"/>
                      <a:pt x="151" y="38"/>
                      <a:pt x="290" y="76"/>
                    </a:cubicBezTo>
                    <a:cubicBezTo>
                      <a:pt x="428" y="126"/>
                      <a:pt x="491" y="201"/>
                      <a:pt x="516" y="201"/>
                    </a:cubicBezTo>
                    <a:cubicBezTo>
                      <a:pt x="541" y="189"/>
                      <a:pt x="529" y="164"/>
                      <a:pt x="516" y="139"/>
                    </a:cubicBezTo>
                    <a:cubicBezTo>
                      <a:pt x="478" y="76"/>
                      <a:pt x="416" y="38"/>
                      <a:pt x="353" y="25"/>
                    </a:cubicBezTo>
                    <a:cubicBezTo>
                      <a:pt x="277" y="0"/>
                      <a:pt x="189"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459150" y="4035425"/>
                <a:ext cx="28950" cy="18900"/>
              </a:xfrm>
              <a:custGeom>
                <a:avLst/>
                <a:gdLst/>
                <a:ahLst/>
                <a:cxnLst/>
                <a:rect l="l" t="t" r="r" b="b"/>
                <a:pathLst>
                  <a:path w="1158" h="756" extrusionOk="0">
                    <a:moveTo>
                      <a:pt x="1158" y="1"/>
                    </a:moveTo>
                    <a:lnTo>
                      <a:pt x="1158" y="1"/>
                    </a:lnTo>
                    <a:cubicBezTo>
                      <a:pt x="906" y="114"/>
                      <a:pt x="655" y="240"/>
                      <a:pt x="403" y="378"/>
                    </a:cubicBezTo>
                    <a:lnTo>
                      <a:pt x="114" y="529"/>
                    </a:lnTo>
                    <a:cubicBezTo>
                      <a:pt x="76" y="554"/>
                      <a:pt x="26" y="579"/>
                      <a:pt x="1" y="617"/>
                    </a:cubicBezTo>
                    <a:cubicBezTo>
                      <a:pt x="1" y="642"/>
                      <a:pt x="14" y="655"/>
                      <a:pt x="26" y="667"/>
                    </a:cubicBezTo>
                    <a:cubicBezTo>
                      <a:pt x="39" y="680"/>
                      <a:pt x="64" y="692"/>
                      <a:pt x="89" y="692"/>
                    </a:cubicBezTo>
                    <a:cubicBezTo>
                      <a:pt x="152" y="717"/>
                      <a:pt x="240" y="743"/>
                      <a:pt x="315" y="755"/>
                    </a:cubicBezTo>
                    <a:cubicBezTo>
                      <a:pt x="252" y="717"/>
                      <a:pt x="190" y="680"/>
                      <a:pt x="114" y="667"/>
                    </a:cubicBezTo>
                    <a:cubicBezTo>
                      <a:pt x="76" y="655"/>
                      <a:pt x="51" y="629"/>
                      <a:pt x="64" y="617"/>
                    </a:cubicBezTo>
                    <a:cubicBezTo>
                      <a:pt x="89" y="592"/>
                      <a:pt x="114" y="566"/>
                      <a:pt x="152" y="554"/>
                    </a:cubicBezTo>
                    <a:lnTo>
                      <a:pt x="454" y="403"/>
                    </a:lnTo>
                    <a:cubicBezTo>
                      <a:pt x="693" y="290"/>
                      <a:pt x="932" y="152"/>
                      <a:pt x="11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4432450" y="4081325"/>
                <a:ext cx="44650" cy="8525"/>
              </a:xfrm>
              <a:custGeom>
                <a:avLst/>
                <a:gdLst/>
                <a:ahLst/>
                <a:cxnLst/>
                <a:rect l="l" t="t" r="r" b="b"/>
                <a:pathLst>
                  <a:path w="1786" h="341" extrusionOk="0">
                    <a:moveTo>
                      <a:pt x="151" y="1"/>
                    </a:moveTo>
                    <a:lnTo>
                      <a:pt x="0" y="164"/>
                    </a:lnTo>
                    <a:cubicBezTo>
                      <a:pt x="297" y="280"/>
                      <a:pt x="608" y="340"/>
                      <a:pt x="918" y="340"/>
                    </a:cubicBezTo>
                    <a:cubicBezTo>
                      <a:pt x="1211" y="340"/>
                      <a:pt x="1505" y="287"/>
                      <a:pt x="1786" y="177"/>
                    </a:cubicBezTo>
                    <a:lnTo>
                      <a:pt x="1786" y="177"/>
                    </a:lnTo>
                    <a:cubicBezTo>
                      <a:pt x="1661" y="188"/>
                      <a:pt x="1537" y="194"/>
                      <a:pt x="1413" y="194"/>
                    </a:cubicBezTo>
                    <a:cubicBezTo>
                      <a:pt x="985" y="194"/>
                      <a:pt x="560" y="127"/>
                      <a:pt x="151"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4502850" y="4034800"/>
                <a:ext cx="13250" cy="6075"/>
              </a:xfrm>
              <a:custGeom>
                <a:avLst/>
                <a:gdLst/>
                <a:ahLst/>
                <a:cxnLst/>
                <a:rect l="l" t="t" r="r" b="b"/>
                <a:pathLst>
                  <a:path w="530" h="243" extrusionOk="0">
                    <a:moveTo>
                      <a:pt x="114" y="0"/>
                    </a:moveTo>
                    <a:cubicBezTo>
                      <a:pt x="39" y="0"/>
                      <a:pt x="1" y="13"/>
                      <a:pt x="1" y="13"/>
                    </a:cubicBezTo>
                    <a:cubicBezTo>
                      <a:pt x="1" y="26"/>
                      <a:pt x="39" y="26"/>
                      <a:pt x="89" y="38"/>
                    </a:cubicBezTo>
                    <a:cubicBezTo>
                      <a:pt x="152" y="63"/>
                      <a:pt x="215" y="76"/>
                      <a:pt x="290" y="114"/>
                    </a:cubicBezTo>
                    <a:cubicBezTo>
                      <a:pt x="340" y="126"/>
                      <a:pt x="391" y="164"/>
                      <a:pt x="441" y="202"/>
                    </a:cubicBezTo>
                    <a:cubicBezTo>
                      <a:pt x="472" y="222"/>
                      <a:pt x="486" y="243"/>
                      <a:pt x="504" y="243"/>
                    </a:cubicBezTo>
                    <a:cubicBezTo>
                      <a:pt x="508" y="243"/>
                      <a:pt x="512" y="242"/>
                      <a:pt x="516" y="239"/>
                    </a:cubicBezTo>
                    <a:cubicBezTo>
                      <a:pt x="529" y="239"/>
                      <a:pt x="529" y="214"/>
                      <a:pt x="516" y="177"/>
                    </a:cubicBezTo>
                    <a:cubicBezTo>
                      <a:pt x="466" y="114"/>
                      <a:pt x="416" y="76"/>
                      <a:pt x="353" y="51"/>
                    </a:cubicBezTo>
                    <a:cubicBezTo>
                      <a:pt x="278" y="13"/>
                      <a:pt x="190"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4470800" y="4024925"/>
                <a:ext cx="10700" cy="3425"/>
              </a:xfrm>
              <a:custGeom>
                <a:avLst/>
                <a:gdLst/>
                <a:ahLst/>
                <a:cxnLst/>
                <a:rect l="l" t="t" r="r" b="b"/>
                <a:pathLst>
                  <a:path w="428" h="137" extrusionOk="0">
                    <a:moveTo>
                      <a:pt x="69" y="1"/>
                    </a:moveTo>
                    <a:cubicBezTo>
                      <a:pt x="51" y="1"/>
                      <a:pt x="32" y="3"/>
                      <a:pt x="13" y="6"/>
                    </a:cubicBezTo>
                    <a:cubicBezTo>
                      <a:pt x="0" y="31"/>
                      <a:pt x="76" y="69"/>
                      <a:pt x="176" y="106"/>
                    </a:cubicBezTo>
                    <a:cubicBezTo>
                      <a:pt x="232" y="125"/>
                      <a:pt x="287" y="136"/>
                      <a:pt x="342" y="136"/>
                    </a:cubicBezTo>
                    <a:cubicBezTo>
                      <a:pt x="362" y="136"/>
                      <a:pt x="382" y="135"/>
                      <a:pt x="403" y="131"/>
                    </a:cubicBezTo>
                    <a:cubicBezTo>
                      <a:pt x="428" y="119"/>
                      <a:pt x="352" y="81"/>
                      <a:pt x="239" y="43"/>
                    </a:cubicBezTo>
                    <a:cubicBezTo>
                      <a:pt x="183" y="15"/>
                      <a:pt x="126"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4460425" y="4060075"/>
                <a:ext cx="12900" cy="6850"/>
              </a:xfrm>
              <a:custGeom>
                <a:avLst/>
                <a:gdLst/>
                <a:ahLst/>
                <a:cxnLst/>
                <a:rect l="l" t="t" r="r" b="b"/>
                <a:pathLst>
                  <a:path w="516" h="274" extrusionOk="0">
                    <a:moveTo>
                      <a:pt x="276" y="0"/>
                    </a:moveTo>
                    <a:cubicBezTo>
                      <a:pt x="250" y="0"/>
                      <a:pt x="225" y="3"/>
                      <a:pt x="201" y="8"/>
                    </a:cubicBezTo>
                    <a:cubicBezTo>
                      <a:pt x="88" y="33"/>
                      <a:pt x="0" y="121"/>
                      <a:pt x="38" y="197"/>
                    </a:cubicBezTo>
                    <a:cubicBezTo>
                      <a:pt x="95" y="245"/>
                      <a:pt x="167" y="273"/>
                      <a:pt x="239" y="273"/>
                    </a:cubicBezTo>
                    <a:cubicBezTo>
                      <a:pt x="278" y="273"/>
                      <a:pt x="317" y="265"/>
                      <a:pt x="352" y="247"/>
                    </a:cubicBezTo>
                    <a:cubicBezTo>
                      <a:pt x="478" y="209"/>
                      <a:pt x="516" y="109"/>
                      <a:pt x="453" y="46"/>
                    </a:cubicBezTo>
                    <a:lnTo>
                      <a:pt x="453" y="46"/>
                    </a:lnTo>
                    <a:lnTo>
                      <a:pt x="461" y="61"/>
                    </a:lnTo>
                    <a:lnTo>
                      <a:pt x="461" y="61"/>
                    </a:lnTo>
                    <a:cubicBezTo>
                      <a:pt x="427" y="23"/>
                      <a:pt x="351" y="0"/>
                      <a:pt x="276"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4457900" y="4059325"/>
                <a:ext cx="18275" cy="4775"/>
              </a:xfrm>
              <a:custGeom>
                <a:avLst/>
                <a:gdLst/>
                <a:ahLst/>
                <a:cxnLst/>
                <a:rect l="l" t="t" r="r" b="b"/>
                <a:pathLst>
                  <a:path w="731" h="191" extrusionOk="0">
                    <a:moveTo>
                      <a:pt x="717" y="0"/>
                    </a:moveTo>
                    <a:lnTo>
                      <a:pt x="717" y="0"/>
                    </a:lnTo>
                    <a:cubicBezTo>
                      <a:pt x="617" y="51"/>
                      <a:pt x="504" y="101"/>
                      <a:pt x="391" y="126"/>
                    </a:cubicBezTo>
                    <a:cubicBezTo>
                      <a:pt x="265" y="126"/>
                      <a:pt x="139" y="126"/>
                      <a:pt x="13" y="101"/>
                    </a:cubicBezTo>
                    <a:cubicBezTo>
                      <a:pt x="1" y="101"/>
                      <a:pt x="26" y="139"/>
                      <a:pt x="101" y="164"/>
                    </a:cubicBezTo>
                    <a:cubicBezTo>
                      <a:pt x="163" y="179"/>
                      <a:pt x="226" y="190"/>
                      <a:pt x="291" y="190"/>
                    </a:cubicBezTo>
                    <a:cubicBezTo>
                      <a:pt x="331" y="190"/>
                      <a:pt x="372" y="186"/>
                      <a:pt x="416" y="176"/>
                    </a:cubicBezTo>
                    <a:cubicBezTo>
                      <a:pt x="504" y="164"/>
                      <a:pt x="604" y="126"/>
                      <a:pt x="680" y="76"/>
                    </a:cubicBezTo>
                    <a:cubicBezTo>
                      <a:pt x="717" y="38"/>
                      <a:pt x="730" y="13"/>
                      <a:pt x="7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471100" y="3996200"/>
                <a:ext cx="100950" cy="59675"/>
              </a:xfrm>
              <a:custGeom>
                <a:avLst/>
                <a:gdLst/>
                <a:ahLst/>
                <a:cxnLst/>
                <a:rect l="l" t="t" r="r" b="b"/>
                <a:pathLst>
                  <a:path w="4038" h="2387" extrusionOk="0">
                    <a:moveTo>
                      <a:pt x="1334" y="0"/>
                    </a:moveTo>
                    <a:cubicBezTo>
                      <a:pt x="1228" y="0"/>
                      <a:pt x="1122" y="12"/>
                      <a:pt x="1019" y="36"/>
                    </a:cubicBezTo>
                    <a:cubicBezTo>
                      <a:pt x="680" y="73"/>
                      <a:pt x="366" y="237"/>
                      <a:pt x="127" y="476"/>
                    </a:cubicBezTo>
                    <a:cubicBezTo>
                      <a:pt x="39" y="539"/>
                      <a:pt x="1" y="652"/>
                      <a:pt x="26" y="752"/>
                    </a:cubicBezTo>
                    <a:cubicBezTo>
                      <a:pt x="101" y="953"/>
                      <a:pt x="554" y="966"/>
                      <a:pt x="692" y="1155"/>
                    </a:cubicBezTo>
                    <a:lnTo>
                      <a:pt x="989" y="950"/>
                    </a:lnTo>
                    <a:lnTo>
                      <a:pt x="989" y="950"/>
                    </a:lnTo>
                    <a:cubicBezTo>
                      <a:pt x="907" y="1038"/>
                      <a:pt x="918" y="1196"/>
                      <a:pt x="1032" y="1268"/>
                    </a:cubicBezTo>
                    <a:cubicBezTo>
                      <a:pt x="1195" y="1356"/>
                      <a:pt x="1359" y="1431"/>
                      <a:pt x="1535" y="1469"/>
                    </a:cubicBezTo>
                    <a:cubicBezTo>
                      <a:pt x="1724" y="1519"/>
                      <a:pt x="1912" y="1582"/>
                      <a:pt x="1975" y="1708"/>
                    </a:cubicBezTo>
                    <a:lnTo>
                      <a:pt x="2214" y="1557"/>
                    </a:lnTo>
                    <a:lnTo>
                      <a:pt x="2051" y="1846"/>
                    </a:lnTo>
                    <a:lnTo>
                      <a:pt x="2994" y="2387"/>
                    </a:lnTo>
                    <a:cubicBezTo>
                      <a:pt x="3673" y="2060"/>
                      <a:pt x="4037" y="1482"/>
                      <a:pt x="3849" y="1016"/>
                    </a:cubicBezTo>
                    <a:cubicBezTo>
                      <a:pt x="3660" y="551"/>
                      <a:pt x="2968" y="212"/>
                      <a:pt x="2189" y="212"/>
                    </a:cubicBezTo>
                    <a:lnTo>
                      <a:pt x="2013" y="149"/>
                    </a:lnTo>
                    <a:cubicBezTo>
                      <a:pt x="1797" y="54"/>
                      <a:pt x="1564" y="0"/>
                      <a:pt x="1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4474575" y="4029775"/>
                <a:ext cx="91800" cy="72650"/>
              </a:xfrm>
              <a:custGeom>
                <a:avLst/>
                <a:gdLst/>
                <a:ahLst/>
                <a:cxnLst/>
                <a:rect l="l" t="t" r="r" b="b"/>
                <a:pathLst>
                  <a:path w="3672" h="2906" extrusionOk="0">
                    <a:moveTo>
                      <a:pt x="2528" y="0"/>
                    </a:moveTo>
                    <a:cubicBezTo>
                      <a:pt x="2100" y="264"/>
                      <a:pt x="1647" y="554"/>
                      <a:pt x="1585" y="906"/>
                    </a:cubicBezTo>
                    <a:cubicBezTo>
                      <a:pt x="1597" y="1233"/>
                      <a:pt x="1358" y="1522"/>
                      <a:pt x="1019" y="1547"/>
                    </a:cubicBezTo>
                    <a:cubicBezTo>
                      <a:pt x="805" y="1622"/>
                      <a:pt x="591" y="1723"/>
                      <a:pt x="390" y="1836"/>
                    </a:cubicBezTo>
                    <a:cubicBezTo>
                      <a:pt x="76" y="2037"/>
                      <a:pt x="0" y="2352"/>
                      <a:pt x="189" y="2578"/>
                    </a:cubicBezTo>
                    <a:cubicBezTo>
                      <a:pt x="369" y="2782"/>
                      <a:pt x="766" y="2906"/>
                      <a:pt x="1185" y="2906"/>
                    </a:cubicBezTo>
                    <a:cubicBezTo>
                      <a:pt x="1205" y="2906"/>
                      <a:pt x="1225" y="2906"/>
                      <a:pt x="1245" y="2905"/>
                    </a:cubicBezTo>
                    <a:cubicBezTo>
                      <a:pt x="1673" y="2892"/>
                      <a:pt x="2088" y="2767"/>
                      <a:pt x="2452" y="2528"/>
                    </a:cubicBezTo>
                    <a:lnTo>
                      <a:pt x="3672" y="541"/>
                    </a:lnTo>
                    <a:lnTo>
                      <a:pt x="252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4307625" y="4090750"/>
                <a:ext cx="223250" cy="83650"/>
              </a:xfrm>
              <a:custGeom>
                <a:avLst/>
                <a:gdLst/>
                <a:ahLst/>
                <a:cxnLst/>
                <a:rect l="l" t="t" r="r" b="b"/>
                <a:pathLst>
                  <a:path w="8930" h="3346" extrusionOk="0">
                    <a:moveTo>
                      <a:pt x="1" y="1"/>
                    </a:moveTo>
                    <a:cubicBezTo>
                      <a:pt x="139" y="13"/>
                      <a:pt x="278" y="39"/>
                      <a:pt x="428" y="76"/>
                    </a:cubicBezTo>
                    <a:cubicBezTo>
                      <a:pt x="743" y="139"/>
                      <a:pt x="1045" y="277"/>
                      <a:pt x="1296" y="479"/>
                    </a:cubicBezTo>
                    <a:cubicBezTo>
                      <a:pt x="1598" y="692"/>
                      <a:pt x="1812" y="1007"/>
                      <a:pt x="2151" y="1321"/>
                    </a:cubicBezTo>
                    <a:cubicBezTo>
                      <a:pt x="2352" y="1510"/>
                      <a:pt x="2579" y="1648"/>
                      <a:pt x="2830" y="1761"/>
                    </a:cubicBezTo>
                    <a:cubicBezTo>
                      <a:pt x="3170" y="1887"/>
                      <a:pt x="3522" y="1975"/>
                      <a:pt x="3874" y="2025"/>
                    </a:cubicBezTo>
                    <a:cubicBezTo>
                      <a:pt x="4654" y="2138"/>
                      <a:pt x="5446" y="2176"/>
                      <a:pt x="6125" y="2264"/>
                    </a:cubicBezTo>
                    <a:cubicBezTo>
                      <a:pt x="6439" y="2302"/>
                      <a:pt x="6741" y="2365"/>
                      <a:pt x="7043" y="2453"/>
                    </a:cubicBezTo>
                    <a:lnTo>
                      <a:pt x="7231" y="2516"/>
                    </a:lnTo>
                    <a:cubicBezTo>
                      <a:pt x="7294" y="2528"/>
                      <a:pt x="7345" y="2553"/>
                      <a:pt x="7407" y="2579"/>
                    </a:cubicBezTo>
                    <a:cubicBezTo>
                      <a:pt x="7508" y="2629"/>
                      <a:pt x="7609" y="2679"/>
                      <a:pt x="7697" y="2742"/>
                    </a:cubicBezTo>
                    <a:cubicBezTo>
                      <a:pt x="7873" y="2843"/>
                      <a:pt x="8011" y="2943"/>
                      <a:pt x="8149" y="3031"/>
                    </a:cubicBezTo>
                    <a:cubicBezTo>
                      <a:pt x="8263" y="3107"/>
                      <a:pt x="8388" y="3170"/>
                      <a:pt x="8527" y="3233"/>
                    </a:cubicBezTo>
                    <a:cubicBezTo>
                      <a:pt x="8615" y="3270"/>
                      <a:pt x="8715" y="3295"/>
                      <a:pt x="8816" y="3321"/>
                    </a:cubicBezTo>
                    <a:cubicBezTo>
                      <a:pt x="8891" y="3346"/>
                      <a:pt x="8929" y="3346"/>
                      <a:pt x="8929" y="3346"/>
                    </a:cubicBezTo>
                    <a:cubicBezTo>
                      <a:pt x="8803" y="3321"/>
                      <a:pt x="8678" y="3270"/>
                      <a:pt x="8552" y="3220"/>
                    </a:cubicBezTo>
                    <a:cubicBezTo>
                      <a:pt x="8426" y="3170"/>
                      <a:pt x="8300" y="3107"/>
                      <a:pt x="8187" y="3019"/>
                    </a:cubicBezTo>
                    <a:cubicBezTo>
                      <a:pt x="8061" y="2931"/>
                      <a:pt x="7923" y="2830"/>
                      <a:pt x="7747" y="2730"/>
                    </a:cubicBezTo>
                    <a:cubicBezTo>
                      <a:pt x="7659" y="2667"/>
                      <a:pt x="7558" y="2616"/>
                      <a:pt x="7458" y="2566"/>
                    </a:cubicBezTo>
                    <a:cubicBezTo>
                      <a:pt x="7395" y="2541"/>
                      <a:pt x="7345" y="2516"/>
                      <a:pt x="7282" y="2491"/>
                    </a:cubicBezTo>
                    <a:lnTo>
                      <a:pt x="7093" y="2428"/>
                    </a:lnTo>
                    <a:cubicBezTo>
                      <a:pt x="6791" y="2340"/>
                      <a:pt x="6477" y="2277"/>
                      <a:pt x="6163" y="2239"/>
                    </a:cubicBezTo>
                    <a:cubicBezTo>
                      <a:pt x="5484" y="2138"/>
                      <a:pt x="4691" y="2113"/>
                      <a:pt x="3912" y="2000"/>
                    </a:cubicBezTo>
                    <a:cubicBezTo>
                      <a:pt x="3560" y="1950"/>
                      <a:pt x="3220" y="1862"/>
                      <a:pt x="2893" y="1736"/>
                    </a:cubicBezTo>
                    <a:cubicBezTo>
                      <a:pt x="2642" y="1636"/>
                      <a:pt x="2415" y="1485"/>
                      <a:pt x="2214" y="1296"/>
                    </a:cubicBezTo>
                    <a:cubicBezTo>
                      <a:pt x="1887" y="982"/>
                      <a:pt x="1661" y="667"/>
                      <a:pt x="1346" y="453"/>
                    </a:cubicBezTo>
                    <a:cubicBezTo>
                      <a:pt x="1082" y="252"/>
                      <a:pt x="768" y="114"/>
                      <a:pt x="441" y="51"/>
                    </a:cubicBezTo>
                    <a:cubicBezTo>
                      <a:pt x="328" y="26"/>
                      <a:pt x="227" y="13"/>
                      <a:pt x="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4253875" y="4110875"/>
                <a:ext cx="201850" cy="80825"/>
              </a:xfrm>
              <a:custGeom>
                <a:avLst/>
                <a:gdLst/>
                <a:ahLst/>
                <a:cxnLst/>
                <a:rect l="l" t="t" r="r" b="b"/>
                <a:pathLst>
                  <a:path w="8074" h="3233" extrusionOk="0">
                    <a:moveTo>
                      <a:pt x="1" y="1"/>
                    </a:moveTo>
                    <a:cubicBezTo>
                      <a:pt x="1" y="13"/>
                      <a:pt x="164" y="1"/>
                      <a:pt x="428" y="26"/>
                    </a:cubicBezTo>
                    <a:cubicBezTo>
                      <a:pt x="780" y="51"/>
                      <a:pt x="1107" y="139"/>
                      <a:pt x="1422" y="277"/>
                    </a:cubicBezTo>
                    <a:cubicBezTo>
                      <a:pt x="1799" y="441"/>
                      <a:pt x="2138" y="680"/>
                      <a:pt x="2428" y="969"/>
                    </a:cubicBezTo>
                    <a:cubicBezTo>
                      <a:pt x="2729" y="1258"/>
                      <a:pt x="3031" y="1598"/>
                      <a:pt x="3496" y="1899"/>
                    </a:cubicBezTo>
                    <a:cubicBezTo>
                      <a:pt x="3761" y="2063"/>
                      <a:pt x="4050" y="2176"/>
                      <a:pt x="4339" y="2251"/>
                    </a:cubicBezTo>
                    <a:cubicBezTo>
                      <a:pt x="4666" y="2339"/>
                      <a:pt x="4993" y="2390"/>
                      <a:pt x="5320" y="2428"/>
                    </a:cubicBezTo>
                    <a:cubicBezTo>
                      <a:pt x="5886" y="2478"/>
                      <a:pt x="6439" y="2553"/>
                      <a:pt x="6992" y="2666"/>
                    </a:cubicBezTo>
                    <a:cubicBezTo>
                      <a:pt x="7319" y="2729"/>
                      <a:pt x="7621" y="2855"/>
                      <a:pt x="7885" y="3031"/>
                    </a:cubicBezTo>
                    <a:cubicBezTo>
                      <a:pt x="7960" y="3094"/>
                      <a:pt x="8023" y="3157"/>
                      <a:pt x="8074" y="3232"/>
                    </a:cubicBezTo>
                    <a:cubicBezTo>
                      <a:pt x="8049" y="3157"/>
                      <a:pt x="7986" y="3081"/>
                      <a:pt x="7910" y="3031"/>
                    </a:cubicBezTo>
                    <a:cubicBezTo>
                      <a:pt x="7659" y="2830"/>
                      <a:pt x="7357" y="2704"/>
                      <a:pt x="7030" y="2641"/>
                    </a:cubicBezTo>
                    <a:cubicBezTo>
                      <a:pt x="6477" y="2516"/>
                      <a:pt x="5923" y="2428"/>
                      <a:pt x="5358" y="2377"/>
                    </a:cubicBezTo>
                    <a:cubicBezTo>
                      <a:pt x="5031" y="2339"/>
                      <a:pt x="4716" y="2289"/>
                      <a:pt x="4402" y="2214"/>
                    </a:cubicBezTo>
                    <a:cubicBezTo>
                      <a:pt x="4113" y="2138"/>
                      <a:pt x="3836" y="2013"/>
                      <a:pt x="3584" y="1862"/>
                    </a:cubicBezTo>
                    <a:cubicBezTo>
                      <a:pt x="3119" y="1572"/>
                      <a:pt x="2817" y="1233"/>
                      <a:pt x="2503" y="944"/>
                    </a:cubicBezTo>
                    <a:cubicBezTo>
                      <a:pt x="2214" y="642"/>
                      <a:pt x="1862" y="416"/>
                      <a:pt x="1472" y="252"/>
                    </a:cubicBezTo>
                    <a:cubicBezTo>
                      <a:pt x="1145" y="114"/>
                      <a:pt x="805" y="26"/>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4459150" y="4179700"/>
                <a:ext cx="67000" cy="17975"/>
              </a:xfrm>
              <a:custGeom>
                <a:avLst/>
                <a:gdLst/>
                <a:ahLst/>
                <a:cxnLst/>
                <a:rect l="l" t="t" r="r" b="b"/>
                <a:pathLst>
                  <a:path w="2680" h="719" extrusionOk="0">
                    <a:moveTo>
                      <a:pt x="42" y="1"/>
                    </a:moveTo>
                    <a:cubicBezTo>
                      <a:pt x="41" y="1"/>
                      <a:pt x="40" y="1"/>
                      <a:pt x="39" y="1"/>
                    </a:cubicBezTo>
                    <a:cubicBezTo>
                      <a:pt x="1" y="1"/>
                      <a:pt x="416" y="303"/>
                      <a:pt x="1170" y="504"/>
                    </a:cubicBezTo>
                    <a:cubicBezTo>
                      <a:pt x="1661" y="643"/>
                      <a:pt x="2164" y="718"/>
                      <a:pt x="2667" y="718"/>
                    </a:cubicBezTo>
                    <a:cubicBezTo>
                      <a:pt x="2679" y="693"/>
                      <a:pt x="1988" y="630"/>
                      <a:pt x="1258" y="442"/>
                    </a:cubicBezTo>
                    <a:cubicBezTo>
                      <a:pt x="547" y="245"/>
                      <a:pt x="98"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4456650" y="4127225"/>
                <a:ext cx="72025" cy="18875"/>
              </a:xfrm>
              <a:custGeom>
                <a:avLst/>
                <a:gdLst/>
                <a:ahLst/>
                <a:cxnLst/>
                <a:rect l="l" t="t" r="r" b="b"/>
                <a:pathLst>
                  <a:path w="2881" h="755" extrusionOk="0">
                    <a:moveTo>
                      <a:pt x="0" y="0"/>
                    </a:moveTo>
                    <a:cubicBezTo>
                      <a:pt x="151" y="13"/>
                      <a:pt x="315" y="38"/>
                      <a:pt x="466" y="63"/>
                    </a:cubicBezTo>
                    <a:cubicBezTo>
                      <a:pt x="793" y="126"/>
                      <a:pt x="1107" y="239"/>
                      <a:pt x="1409" y="390"/>
                    </a:cubicBezTo>
                    <a:cubicBezTo>
                      <a:pt x="1723" y="529"/>
                      <a:pt x="2050" y="642"/>
                      <a:pt x="2390" y="717"/>
                    </a:cubicBezTo>
                    <a:cubicBezTo>
                      <a:pt x="2503" y="730"/>
                      <a:pt x="2616" y="742"/>
                      <a:pt x="2742" y="755"/>
                    </a:cubicBezTo>
                    <a:lnTo>
                      <a:pt x="2880" y="755"/>
                    </a:lnTo>
                    <a:cubicBezTo>
                      <a:pt x="2880" y="755"/>
                      <a:pt x="2679" y="755"/>
                      <a:pt x="2402" y="679"/>
                    </a:cubicBezTo>
                    <a:cubicBezTo>
                      <a:pt x="2075" y="604"/>
                      <a:pt x="1761" y="491"/>
                      <a:pt x="1459" y="353"/>
                    </a:cubicBezTo>
                    <a:cubicBezTo>
                      <a:pt x="1145" y="202"/>
                      <a:pt x="818" y="101"/>
                      <a:pt x="491" y="38"/>
                    </a:cubicBezTo>
                    <a:cubicBezTo>
                      <a:pt x="365" y="13"/>
                      <a:pt x="252" y="0"/>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4367050" y="4083200"/>
                <a:ext cx="38700" cy="25425"/>
              </a:xfrm>
              <a:custGeom>
                <a:avLst/>
                <a:gdLst/>
                <a:ahLst/>
                <a:cxnLst/>
                <a:rect l="l" t="t" r="r" b="b"/>
                <a:pathLst>
                  <a:path w="1548" h="1017" extrusionOk="0">
                    <a:moveTo>
                      <a:pt x="13" y="1"/>
                    </a:moveTo>
                    <a:cubicBezTo>
                      <a:pt x="1" y="14"/>
                      <a:pt x="139" y="39"/>
                      <a:pt x="315" y="114"/>
                    </a:cubicBezTo>
                    <a:cubicBezTo>
                      <a:pt x="529" y="190"/>
                      <a:pt x="717" y="315"/>
                      <a:pt x="868" y="466"/>
                    </a:cubicBezTo>
                    <a:cubicBezTo>
                      <a:pt x="931" y="554"/>
                      <a:pt x="981" y="642"/>
                      <a:pt x="1019" y="730"/>
                    </a:cubicBezTo>
                    <a:cubicBezTo>
                      <a:pt x="1069" y="806"/>
                      <a:pt x="1132" y="881"/>
                      <a:pt x="1208" y="932"/>
                    </a:cubicBezTo>
                    <a:cubicBezTo>
                      <a:pt x="1283" y="969"/>
                      <a:pt x="1359" y="994"/>
                      <a:pt x="1434" y="1007"/>
                    </a:cubicBezTo>
                    <a:cubicBezTo>
                      <a:pt x="1453" y="1013"/>
                      <a:pt x="1472" y="1016"/>
                      <a:pt x="1491" y="1016"/>
                    </a:cubicBezTo>
                    <a:cubicBezTo>
                      <a:pt x="1510" y="1016"/>
                      <a:pt x="1528" y="1013"/>
                      <a:pt x="1547" y="1007"/>
                    </a:cubicBezTo>
                    <a:cubicBezTo>
                      <a:pt x="1447" y="994"/>
                      <a:pt x="1346" y="957"/>
                      <a:pt x="1258" y="906"/>
                    </a:cubicBezTo>
                    <a:cubicBezTo>
                      <a:pt x="1183" y="856"/>
                      <a:pt x="1132" y="781"/>
                      <a:pt x="1095" y="705"/>
                    </a:cubicBezTo>
                    <a:cubicBezTo>
                      <a:pt x="1057" y="617"/>
                      <a:pt x="1007" y="529"/>
                      <a:pt x="944" y="441"/>
                    </a:cubicBezTo>
                    <a:cubicBezTo>
                      <a:pt x="780" y="278"/>
                      <a:pt x="579" y="152"/>
                      <a:pt x="353" y="89"/>
                    </a:cubicBezTo>
                    <a:cubicBezTo>
                      <a:pt x="239" y="39"/>
                      <a:pt x="126" y="14"/>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4268025" y="3866300"/>
                <a:ext cx="536025" cy="403350"/>
              </a:xfrm>
              <a:custGeom>
                <a:avLst/>
                <a:gdLst/>
                <a:ahLst/>
                <a:cxnLst/>
                <a:rect l="l" t="t" r="r" b="b"/>
                <a:pathLst>
                  <a:path w="21441" h="16134" extrusionOk="0">
                    <a:moveTo>
                      <a:pt x="11469" y="0"/>
                    </a:moveTo>
                    <a:lnTo>
                      <a:pt x="11418" y="63"/>
                    </a:lnTo>
                    <a:cubicBezTo>
                      <a:pt x="11456" y="26"/>
                      <a:pt x="11469" y="0"/>
                      <a:pt x="11469" y="0"/>
                    </a:cubicBezTo>
                    <a:close/>
                    <a:moveTo>
                      <a:pt x="11469" y="13"/>
                    </a:moveTo>
                    <a:lnTo>
                      <a:pt x="11657" y="76"/>
                    </a:lnTo>
                    <a:lnTo>
                      <a:pt x="12185" y="252"/>
                    </a:lnTo>
                    <a:lnTo>
                      <a:pt x="14147" y="893"/>
                    </a:lnTo>
                    <a:lnTo>
                      <a:pt x="21323" y="3243"/>
                    </a:lnTo>
                    <a:lnTo>
                      <a:pt x="10897" y="16035"/>
                    </a:lnTo>
                    <a:lnTo>
                      <a:pt x="10897" y="16035"/>
                    </a:lnTo>
                    <a:lnTo>
                      <a:pt x="10312" y="15832"/>
                    </a:lnTo>
                    <a:lnTo>
                      <a:pt x="151" y="12395"/>
                    </a:lnTo>
                    <a:lnTo>
                      <a:pt x="151" y="12395"/>
                    </a:lnTo>
                    <a:lnTo>
                      <a:pt x="8287" y="3496"/>
                    </a:lnTo>
                    <a:lnTo>
                      <a:pt x="10639" y="931"/>
                    </a:lnTo>
                    <a:lnTo>
                      <a:pt x="11268" y="239"/>
                    </a:lnTo>
                    <a:lnTo>
                      <a:pt x="11418" y="63"/>
                    </a:lnTo>
                    <a:lnTo>
                      <a:pt x="11268" y="227"/>
                    </a:lnTo>
                    <a:cubicBezTo>
                      <a:pt x="11117" y="390"/>
                      <a:pt x="10903" y="617"/>
                      <a:pt x="10639" y="906"/>
                    </a:cubicBezTo>
                    <a:lnTo>
                      <a:pt x="8275" y="3446"/>
                    </a:lnTo>
                    <a:lnTo>
                      <a:pt x="38" y="12387"/>
                    </a:lnTo>
                    <a:lnTo>
                      <a:pt x="1" y="12437"/>
                    </a:lnTo>
                    <a:lnTo>
                      <a:pt x="63" y="12462"/>
                    </a:lnTo>
                    <a:lnTo>
                      <a:pt x="10287" y="15920"/>
                    </a:lnTo>
                    <a:lnTo>
                      <a:pt x="10903" y="16121"/>
                    </a:lnTo>
                    <a:lnTo>
                      <a:pt x="10928" y="16134"/>
                    </a:lnTo>
                    <a:lnTo>
                      <a:pt x="10953" y="16109"/>
                    </a:lnTo>
                    <a:lnTo>
                      <a:pt x="21415" y="3245"/>
                    </a:lnTo>
                    <a:lnTo>
                      <a:pt x="21441" y="3194"/>
                    </a:lnTo>
                    <a:lnTo>
                      <a:pt x="21403" y="3182"/>
                    </a:lnTo>
                    <a:lnTo>
                      <a:pt x="14147" y="843"/>
                    </a:lnTo>
                    <a:lnTo>
                      <a:pt x="12160" y="214"/>
                    </a:lnTo>
                    <a:lnTo>
                      <a:pt x="11645" y="63"/>
                    </a:lnTo>
                    <a:cubicBezTo>
                      <a:pt x="11532" y="26"/>
                      <a:pt x="11469" y="13"/>
                      <a:pt x="11469" y="13"/>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839850" y="2706250"/>
                <a:ext cx="1340200" cy="1149550"/>
              </a:xfrm>
              <a:custGeom>
                <a:avLst/>
                <a:gdLst/>
                <a:ahLst/>
                <a:cxnLst/>
                <a:rect l="l" t="t" r="r" b="b"/>
                <a:pathLst>
                  <a:path w="53608" h="45982" extrusionOk="0">
                    <a:moveTo>
                      <a:pt x="15615" y="1"/>
                    </a:moveTo>
                    <a:cubicBezTo>
                      <a:pt x="14843" y="1"/>
                      <a:pt x="14164" y="587"/>
                      <a:pt x="14097" y="1385"/>
                    </a:cubicBezTo>
                    <a:lnTo>
                      <a:pt x="12085" y="22573"/>
                    </a:lnTo>
                    <a:lnTo>
                      <a:pt x="981" y="31049"/>
                    </a:lnTo>
                    <a:cubicBezTo>
                      <a:pt x="1" y="31803"/>
                      <a:pt x="277" y="33337"/>
                      <a:pt x="1447" y="33714"/>
                    </a:cubicBezTo>
                    <a:lnTo>
                      <a:pt x="40253" y="45912"/>
                    </a:lnTo>
                    <a:cubicBezTo>
                      <a:pt x="40405" y="45959"/>
                      <a:pt x="40560" y="45982"/>
                      <a:pt x="40713" y="45982"/>
                    </a:cubicBezTo>
                    <a:cubicBezTo>
                      <a:pt x="41253" y="45982"/>
                      <a:pt x="41766" y="45698"/>
                      <a:pt x="42051" y="45208"/>
                    </a:cubicBezTo>
                    <a:lnTo>
                      <a:pt x="49244" y="32545"/>
                    </a:lnTo>
                    <a:lnTo>
                      <a:pt x="53469" y="8590"/>
                    </a:lnTo>
                    <a:cubicBezTo>
                      <a:pt x="53607" y="7760"/>
                      <a:pt x="53481" y="6452"/>
                      <a:pt x="52148" y="6000"/>
                    </a:cubicBezTo>
                    <a:lnTo>
                      <a:pt x="15895" y="27"/>
                    </a:lnTo>
                    <a:cubicBezTo>
                      <a:pt x="15801" y="9"/>
                      <a:pt x="15707" y="1"/>
                      <a:pt x="156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3824450" y="2680800"/>
                <a:ext cx="1340175" cy="1149550"/>
              </a:xfrm>
              <a:custGeom>
                <a:avLst/>
                <a:gdLst/>
                <a:ahLst/>
                <a:cxnLst/>
                <a:rect l="l" t="t" r="r" b="b"/>
                <a:pathLst>
                  <a:path w="53607" h="45982" extrusionOk="0">
                    <a:moveTo>
                      <a:pt x="15615" y="0"/>
                    </a:moveTo>
                    <a:cubicBezTo>
                      <a:pt x="14846" y="0"/>
                      <a:pt x="14175" y="587"/>
                      <a:pt x="14097" y="1384"/>
                    </a:cubicBezTo>
                    <a:lnTo>
                      <a:pt x="12085" y="22573"/>
                    </a:lnTo>
                    <a:lnTo>
                      <a:pt x="981" y="31048"/>
                    </a:lnTo>
                    <a:cubicBezTo>
                      <a:pt x="0" y="31803"/>
                      <a:pt x="277" y="33337"/>
                      <a:pt x="1459" y="33714"/>
                    </a:cubicBezTo>
                    <a:lnTo>
                      <a:pt x="40265" y="45911"/>
                    </a:lnTo>
                    <a:cubicBezTo>
                      <a:pt x="40415" y="45959"/>
                      <a:pt x="40568" y="45981"/>
                      <a:pt x="40720" y="45981"/>
                    </a:cubicBezTo>
                    <a:cubicBezTo>
                      <a:pt x="41257" y="45981"/>
                      <a:pt x="41776" y="45697"/>
                      <a:pt x="42051" y="45207"/>
                    </a:cubicBezTo>
                    <a:lnTo>
                      <a:pt x="49243" y="32544"/>
                    </a:lnTo>
                    <a:lnTo>
                      <a:pt x="53469" y="8590"/>
                    </a:lnTo>
                    <a:cubicBezTo>
                      <a:pt x="53607" y="7760"/>
                      <a:pt x="53066" y="6967"/>
                      <a:pt x="52236" y="6817"/>
                    </a:cubicBezTo>
                    <a:lnTo>
                      <a:pt x="15895" y="26"/>
                    </a:lnTo>
                    <a:cubicBezTo>
                      <a:pt x="15801" y="9"/>
                      <a:pt x="15707" y="0"/>
                      <a:pt x="15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3828850" y="2680125"/>
                <a:ext cx="1334200" cy="1151625"/>
              </a:xfrm>
              <a:custGeom>
                <a:avLst/>
                <a:gdLst/>
                <a:ahLst/>
                <a:cxnLst/>
                <a:rect l="l" t="t" r="r" b="b"/>
                <a:pathLst>
                  <a:path w="53368" h="46065" extrusionOk="0">
                    <a:moveTo>
                      <a:pt x="15440" y="0"/>
                    </a:moveTo>
                    <a:cubicBezTo>
                      <a:pt x="14814" y="0"/>
                      <a:pt x="14233" y="384"/>
                      <a:pt x="13996" y="971"/>
                    </a:cubicBezTo>
                    <a:cubicBezTo>
                      <a:pt x="13921" y="1185"/>
                      <a:pt x="13871" y="1411"/>
                      <a:pt x="13871" y="1625"/>
                    </a:cubicBezTo>
                    <a:cubicBezTo>
                      <a:pt x="13782" y="2493"/>
                      <a:pt x="13707" y="3348"/>
                      <a:pt x="13632" y="4165"/>
                    </a:cubicBezTo>
                    <a:cubicBezTo>
                      <a:pt x="13468" y="5812"/>
                      <a:pt x="13330" y="7359"/>
                      <a:pt x="13191" y="8805"/>
                    </a:cubicBezTo>
                    <a:cubicBezTo>
                      <a:pt x="12915" y="11710"/>
                      <a:pt x="12688" y="14200"/>
                      <a:pt x="12487" y="16249"/>
                    </a:cubicBezTo>
                    <a:cubicBezTo>
                      <a:pt x="12299" y="18287"/>
                      <a:pt x="12160" y="19871"/>
                      <a:pt x="12060" y="20952"/>
                    </a:cubicBezTo>
                    <a:cubicBezTo>
                      <a:pt x="12009" y="21493"/>
                      <a:pt x="11972" y="21895"/>
                      <a:pt x="11947" y="22172"/>
                    </a:cubicBezTo>
                    <a:cubicBezTo>
                      <a:pt x="11921" y="22449"/>
                      <a:pt x="11909" y="22600"/>
                      <a:pt x="11909" y="22600"/>
                    </a:cubicBezTo>
                    <a:cubicBezTo>
                      <a:pt x="11909" y="22600"/>
                      <a:pt x="11934" y="22461"/>
                      <a:pt x="11959" y="22185"/>
                    </a:cubicBezTo>
                    <a:cubicBezTo>
                      <a:pt x="11984" y="21908"/>
                      <a:pt x="12022" y="21506"/>
                      <a:pt x="12072" y="20965"/>
                    </a:cubicBezTo>
                    <a:cubicBezTo>
                      <a:pt x="12185" y="19884"/>
                      <a:pt x="12336" y="18312"/>
                      <a:pt x="12538" y="16262"/>
                    </a:cubicBezTo>
                    <a:cubicBezTo>
                      <a:pt x="12726" y="14225"/>
                      <a:pt x="12965" y="11723"/>
                      <a:pt x="13242" y="8818"/>
                    </a:cubicBezTo>
                    <a:cubicBezTo>
                      <a:pt x="13380" y="7372"/>
                      <a:pt x="13531" y="5825"/>
                      <a:pt x="13694" y="4178"/>
                    </a:cubicBezTo>
                    <a:cubicBezTo>
                      <a:pt x="13770" y="3348"/>
                      <a:pt x="13858" y="2505"/>
                      <a:pt x="13933" y="1638"/>
                    </a:cubicBezTo>
                    <a:cubicBezTo>
                      <a:pt x="13946" y="1424"/>
                      <a:pt x="13984" y="1210"/>
                      <a:pt x="14059" y="1009"/>
                    </a:cubicBezTo>
                    <a:cubicBezTo>
                      <a:pt x="14147" y="808"/>
                      <a:pt x="14273" y="619"/>
                      <a:pt x="14424" y="468"/>
                    </a:cubicBezTo>
                    <a:cubicBezTo>
                      <a:pt x="14699" y="214"/>
                      <a:pt x="15063" y="76"/>
                      <a:pt x="15441" y="76"/>
                    </a:cubicBezTo>
                    <a:cubicBezTo>
                      <a:pt x="15513" y="76"/>
                      <a:pt x="15584" y="81"/>
                      <a:pt x="15656" y="91"/>
                    </a:cubicBezTo>
                    <a:lnTo>
                      <a:pt x="40982" y="4832"/>
                    </a:lnTo>
                    <a:lnTo>
                      <a:pt x="48300" y="6190"/>
                    </a:lnTo>
                    <a:lnTo>
                      <a:pt x="52073" y="6906"/>
                    </a:lnTo>
                    <a:cubicBezTo>
                      <a:pt x="52714" y="7032"/>
                      <a:pt x="53192" y="7560"/>
                      <a:pt x="53255" y="8214"/>
                    </a:cubicBezTo>
                    <a:cubicBezTo>
                      <a:pt x="53267" y="8365"/>
                      <a:pt x="53267" y="8529"/>
                      <a:pt x="53230" y="8679"/>
                    </a:cubicBezTo>
                    <a:lnTo>
                      <a:pt x="53142" y="9170"/>
                    </a:lnTo>
                    <a:cubicBezTo>
                      <a:pt x="53091" y="9497"/>
                      <a:pt x="53028" y="9811"/>
                      <a:pt x="52978" y="10138"/>
                    </a:cubicBezTo>
                    <a:cubicBezTo>
                      <a:pt x="52060" y="15344"/>
                      <a:pt x="51117" y="20713"/>
                      <a:pt x="50149" y="26234"/>
                    </a:cubicBezTo>
                    <a:cubicBezTo>
                      <a:pt x="49759" y="28397"/>
                      <a:pt x="49382" y="30547"/>
                      <a:pt x="49030" y="32571"/>
                    </a:cubicBezTo>
                    <a:lnTo>
                      <a:pt x="49030" y="32559"/>
                    </a:lnTo>
                    <a:lnTo>
                      <a:pt x="45207" y="39274"/>
                    </a:lnTo>
                    <a:lnTo>
                      <a:pt x="43346" y="42556"/>
                    </a:lnTo>
                    <a:lnTo>
                      <a:pt x="42428" y="44178"/>
                    </a:lnTo>
                    <a:cubicBezTo>
                      <a:pt x="42277" y="44442"/>
                      <a:pt x="42126" y="44719"/>
                      <a:pt x="41963" y="44983"/>
                    </a:cubicBezTo>
                    <a:cubicBezTo>
                      <a:pt x="41900" y="45121"/>
                      <a:pt x="41812" y="45247"/>
                      <a:pt x="41736" y="45373"/>
                    </a:cubicBezTo>
                    <a:cubicBezTo>
                      <a:pt x="41460" y="45737"/>
                      <a:pt x="41045" y="45951"/>
                      <a:pt x="40592" y="45964"/>
                    </a:cubicBezTo>
                    <a:cubicBezTo>
                      <a:pt x="40565" y="45966"/>
                      <a:pt x="40539" y="45967"/>
                      <a:pt x="40512" y="45967"/>
                    </a:cubicBezTo>
                    <a:cubicBezTo>
                      <a:pt x="40239" y="45967"/>
                      <a:pt x="39975" y="45856"/>
                      <a:pt x="39712" y="45788"/>
                    </a:cubicBezTo>
                    <a:lnTo>
                      <a:pt x="37989" y="45234"/>
                    </a:lnTo>
                    <a:lnTo>
                      <a:pt x="34581" y="44178"/>
                    </a:lnTo>
                    <a:lnTo>
                      <a:pt x="28017" y="42103"/>
                    </a:lnTo>
                    <a:lnTo>
                      <a:pt x="5408" y="35011"/>
                    </a:lnTo>
                    <a:lnTo>
                      <a:pt x="3069" y="34282"/>
                    </a:lnTo>
                    <a:lnTo>
                      <a:pt x="1937" y="33930"/>
                    </a:lnTo>
                    <a:lnTo>
                      <a:pt x="1384" y="33753"/>
                    </a:lnTo>
                    <a:cubicBezTo>
                      <a:pt x="1296" y="33728"/>
                      <a:pt x="1208" y="33691"/>
                      <a:pt x="1120" y="33653"/>
                    </a:cubicBezTo>
                    <a:cubicBezTo>
                      <a:pt x="1044" y="33615"/>
                      <a:pt x="956" y="33577"/>
                      <a:pt x="881" y="33527"/>
                    </a:cubicBezTo>
                    <a:cubicBezTo>
                      <a:pt x="579" y="33313"/>
                      <a:pt x="365" y="32999"/>
                      <a:pt x="277" y="32634"/>
                    </a:cubicBezTo>
                    <a:cubicBezTo>
                      <a:pt x="202" y="32282"/>
                      <a:pt x="239" y="31918"/>
                      <a:pt x="403" y="31603"/>
                    </a:cubicBezTo>
                    <a:cubicBezTo>
                      <a:pt x="441" y="31528"/>
                      <a:pt x="491" y="31452"/>
                      <a:pt x="541" y="31377"/>
                    </a:cubicBezTo>
                    <a:cubicBezTo>
                      <a:pt x="592" y="31314"/>
                      <a:pt x="654" y="31251"/>
                      <a:pt x="717" y="31188"/>
                    </a:cubicBezTo>
                    <a:cubicBezTo>
                      <a:pt x="843" y="31075"/>
                      <a:pt x="981" y="30974"/>
                      <a:pt x="1120" y="30874"/>
                    </a:cubicBezTo>
                    <a:lnTo>
                      <a:pt x="1924" y="30258"/>
                    </a:lnTo>
                    <a:lnTo>
                      <a:pt x="7332" y="26121"/>
                    </a:lnTo>
                    <a:lnTo>
                      <a:pt x="10727" y="23505"/>
                    </a:lnTo>
                    <a:cubicBezTo>
                      <a:pt x="11117" y="23216"/>
                      <a:pt x="11406" y="22990"/>
                      <a:pt x="11607" y="22826"/>
                    </a:cubicBezTo>
                    <a:lnTo>
                      <a:pt x="11607" y="22826"/>
                    </a:lnTo>
                    <a:lnTo>
                      <a:pt x="10714" y="23505"/>
                    </a:lnTo>
                    <a:lnTo>
                      <a:pt x="7294" y="26095"/>
                    </a:lnTo>
                    <a:lnTo>
                      <a:pt x="1887" y="30220"/>
                    </a:lnTo>
                    <a:lnTo>
                      <a:pt x="1082" y="30824"/>
                    </a:lnTo>
                    <a:cubicBezTo>
                      <a:pt x="944" y="30924"/>
                      <a:pt x="805" y="31037"/>
                      <a:pt x="680" y="31151"/>
                    </a:cubicBezTo>
                    <a:cubicBezTo>
                      <a:pt x="617" y="31213"/>
                      <a:pt x="554" y="31276"/>
                      <a:pt x="491" y="31352"/>
                    </a:cubicBezTo>
                    <a:cubicBezTo>
                      <a:pt x="441" y="31427"/>
                      <a:pt x="390" y="31503"/>
                      <a:pt x="353" y="31578"/>
                    </a:cubicBezTo>
                    <a:cubicBezTo>
                      <a:pt x="0" y="32270"/>
                      <a:pt x="214" y="33112"/>
                      <a:pt x="843" y="33565"/>
                    </a:cubicBezTo>
                    <a:cubicBezTo>
                      <a:pt x="931" y="33615"/>
                      <a:pt x="1019" y="33665"/>
                      <a:pt x="1107" y="33703"/>
                    </a:cubicBezTo>
                    <a:cubicBezTo>
                      <a:pt x="1195" y="33741"/>
                      <a:pt x="1283" y="33779"/>
                      <a:pt x="1371" y="33804"/>
                    </a:cubicBezTo>
                    <a:lnTo>
                      <a:pt x="1924" y="33980"/>
                    </a:lnTo>
                    <a:lnTo>
                      <a:pt x="3044" y="34332"/>
                    </a:lnTo>
                    <a:lnTo>
                      <a:pt x="5383" y="35074"/>
                    </a:lnTo>
                    <a:lnTo>
                      <a:pt x="27979" y="42191"/>
                    </a:lnTo>
                    <a:lnTo>
                      <a:pt x="34556" y="44253"/>
                    </a:lnTo>
                    <a:lnTo>
                      <a:pt x="37951" y="45322"/>
                    </a:lnTo>
                    <a:lnTo>
                      <a:pt x="39687" y="45863"/>
                    </a:lnTo>
                    <a:cubicBezTo>
                      <a:pt x="39825" y="45913"/>
                      <a:pt x="39963" y="45964"/>
                      <a:pt x="40127" y="46001"/>
                    </a:cubicBezTo>
                    <a:cubicBezTo>
                      <a:pt x="40278" y="46039"/>
                      <a:pt x="40429" y="46064"/>
                      <a:pt x="40592" y="46064"/>
                    </a:cubicBezTo>
                    <a:cubicBezTo>
                      <a:pt x="40906" y="46039"/>
                      <a:pt x="41221" y="45938"/>
                      <a:pt x="41472" y="45737"/>
                    </a:cubicBezTo>
                    <a:cubicBezTo>
                      <a:pt x="41598" y="45649"/>
                      <a:pt x="41711" y="45536"/>
                      <a:pt x="41812" y="45410"/>
                    </a:cubicBezTo>
                    <a:cubicBezTo>
                      <a:pt x="41900" y="45285"/>
                      <a:pt x="41975" y="45146"/>
                      <a:pt x="42051" y="45008"/>
                    </a:cubicBezTo>
                    <a:lnTo>
                      <a:pt x="42516" y="44203"/>
                    </a:lnTo>
                    <a:lnTo>
                      <a:pt x="43434" y="42594"/>
                    </a:lnTo>
                    <a:cubicBezTo>
                      <a:pt x="44050" y="41500"/>
                      <a:pt x="44666" y="40406"/>
                      <a:pt x="45295" y="39312"/>
                    </a:cubicBezTo>
                    <a:lnTo>
                      <a:pt x="49118" y="32584"/>
                    </a:lnTo>
                    <a:lnTo>
                      <a:pt x="50237" y="26234"/>
                    </a:lnTo>
                    <a:cubicBezTo>
                      <a:pt x="51205" y="20726"/>
                      <a:pt x="52148" y="15344"/>
                      <a:pt x="53066" y="10151"/>
                    </a:cubicBezTo>
                    <a:cubicBezTo>
                      <a:pt x="53116" y="9824"/>
                      <a:pt x="53179" y="9497"/>
                      <a:pt x="53230" y="9182"/>
                    </a:cubicBezTo>
                    <a:lnTo>
                      <a:pt x="53318" y="8692"/>
                    </a:lnTo>
                    <a:cubicBezTo>
                      <a:pt x="53355" y="8529"/>
                      <a:pt x="53368" y="8365"/>
                      <a:pt x="53343" y="8202"/>
                    </a:cubicBezTo>
                    <a:cubicBezTo>
                      <a:pt x="53280" y="7510"/>
                      <a:pt x="52764" y="6944"/>
                      <a:pt x="52085" y="6806"/>
                    </a:cubicBezTo>
                    <a:lnTo>
                      <a:pt x="48313" y="6102"/>
                    </a:lnTo>
                    <a:lnTo>
                      <a:pt x="40982" y="4731"/>
                    </a:lnTo>
                    <a:lnTo>
                      <a:pt x="15656" y="15"/>
                    </a:lnTo>
                    <a:cubicBezTo>
                      <a:pt x="15584" y="5"/>
                      <a:pt x="15512" y="0"/>
                      <a:pt x="154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3972200" y="3270875"/>
                <a:ext cx="1025500" cy="407450"/>
              </a:xfrm>
              <a:custGeom>
                <a:avLst/>
                <a:gdLst/>
                <a:ahLst/>
                <a:cxnLst/>
                <a:rect l="l" t="t" r="r" b="b"/>
                <a:pathLst>
                  <a:path w="41020" h="16298" extrusionOk="0">
                    <a:moveTo>
                      <a:pt x="7382" y="1"/>
                    </a:moveTo>
                    <a:lnTo>
                      <a:pt x="1" y="5509"/>
                    </a:lnTo>
                    <a:lnTo>
                      <a:pt x="36065" y="16298"/>
                    </a:lnTo>
                    <a:lnTo>
                      <a:pt x="41020" y="8992"/>
                    </a:lnTo>
                    <a:lnTo>
                      <a:pt x="738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4175600" y="3514200"/>
                <a:ext cx="313775" cy="154375"/>
              </a:xfrm>
              <a:custGeom>
                <a:avLst/>
                <a:gdLst/>
                <a:ahLst/>
                <a:cxnLst/>
                <a:rect l="l" t="t" r="r" b="b"/>
                <a:pathLst>
                  <a:path w="12551" h="6175" extrusionOk="0">
                    <a:moveTo>
                      <a:pt x="3760" y="1"/>
                    </a:moveTo>
                    <a:lnTo>
                      <a:pt x="1" y="3333"/>
                    </a:lnTo>
                    <a:lnTo>
                      <a:pt x="9293" y="6175"/>
                    </a:lnTo>
                    <a:lnTo>
                      <a:pt x="12550" y="2641"/>
                    </a:lnTo>
                    <a:lnTo>
                      <a:pt x="37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4004275" y="3264900"/>
                <a:ext cx="980850" cy="401175"/>
              </a:xfrm>
              <a:custGeom>
                <a:avLst/>
                <a:gdLst/>
                <a:ahLst/>
                <a:cxnLst/>
                <a:rect l="l" t="t" r="r" b="b"/>
                <a:pathLst>
                  <a:path w="39234" h="16047" extrusionOk="0">
                    <a:moveTo>
                      <a:pt x="6363" y="1799"/>
                    </a:moveTo>
                    <a:cubicBezTo>
                      <a:pt x="7042" y="1988"/>
                      <a:pt x="7834" y="2214"/>
                      <a:pt x="8740" y="2466"/>
                    </a:cubicBezTo>
                    <a:cubicBezTo>
                      <a:pt x="8212" y="2906"/>
                      <a:pt x="7583" y="3434"/>
                      <a:pt x="6916" y="4000"/>
                    </a:cubicBezTo>
                    <a:lnTo>
                      <a:pt x="4502" y="3333"/>
                    </a:lnTo>
                    <a:cubicBezTo>
                      <a:pt x="5181" y="2792"/>
                      <a:pt x="5810" y="2277"/>
                      <a:pt x="6363" y="1812"/>
                    </a:cubicBezTo>
                    <a:lnTo>
                      <a:pt x="6363" y="1799"/>
                    </a:lnTo>
                    <a:close/>
                    <a:moveTo>
                      <a:pt x="8815" y="2491"/>
                    </a:moveTo>
                    <a:lnTo>
                      <a:pt x="11506" y="3245"/>
                    </a:lnTo>
                    <a:cubicBezTo>
                      <a:pt x="10978" y="3685"/>
                      <a:pt x="10349" y="4201"/>
                      <a:pt x="9695" y="4767"/>
                    </a:cubicBezTo>
                    <a:lnTo>
                      <a:pt x="7017" y="4025"/>
                    </a:lnTo>
                    <a:cubicBezTo>
                      <a:pt x="7696" y="3472"/>
                      <a:pt x="8312" y="2943"/>
                      <a:pt x="8828" y="2503"/>
                    </a:cubicBezTo>
                    <a:lnTo>
                      <a:pt x="8815" y="2491"/>
                    </a:lnTo>
                    <a:close/>
                    <a:moveTo>
                      <a:pt x="11594" y="3270"/>
                    </a:moveTo>
                    <a:lnTo>
                      <a:pt x="14185" y="4000"/>
                    </a:lnTo>
                    <a:cubicBezTo>
                      <a:pt x="13656" y="4440"/>
                      <a:pt x="13028" y="4955"/>
                      <a:pt x="12374" y="5521"/>
                    </a:cubicBezTo>
                    <a:lnTo>
                      <a:pt x="9796" y="4792"/>
                    </a:lnTo>
                    <a:cubicBezTo>
                      <a:pt x="10475" y="4251"/>
                      <a:pt x="11079" y="3723"/>
                      <a:pt x="11594" y="3283"/>
                    </a:cubicBezTo>
                    <a:lnTo>
                      <a:pt x="11594" y="3270"/>
                    </a:lnTo>
                    <a:close/>
                    <a:moveTo>
                      <a:pt x="4452" y="3346"/>
                    </a:moveTo>
                    <a:lnTo>
                      <a:pt x="6866" y="4037"/>
                    </a:lnTo>
                    <a:cubicBezTo>
                      <a:pt x="6715" y="4163"/>
                      <a:pt x="6577" y="4289"/>
                      <a:pt x="6426" y="4402"/>
                    </a:cubicBezTo>
                    <a:lnTo>
                      <a:pt x="5030" y="5597"/>
                    </a:lnTo>
                    <a:cubicBezTo>
                      <a:pt x="4037" y="5307"/>
                      <a:pt x="3182" y="5069"/>
                      <a:pt x="2477" y="4867"/>
                    </a:cubicBezTo>
                    <a:cubicBezTo>
                      <a:pt x="3043" y="4440"/>
                      <a:pt x="3672" y="3962"/>
                      <a:pt x="4326" y="3446"/>
                    </a:cubicBezTo>
                    <a:lnTo>
                      <a:pt x="4452" y="3346"/>
                    </a:lnTo>
                    <a:close/>
                    <a:moveTo>
                      <a:pt x="14285" y="4025"/>
                    </a:moveTo>
                    <a:lnTo>
                      <a:pt x="16901" y="4754"/>
                    </a:lnTo>
                    <a:cubicBezTo>
                      <a:pt x="16360" y="5194"/>
                      <a:pt x="15744" y="5710"/>
                      <a:pt x="15077" y="6276"/>
                    </a:cubicBezTo>
                    <a:lnTo>
                      <a:pt x="12487" y="5546"/>
                    </a:lnTo>
                    <a:cubicBezTo>
                      <a:pt x="13141" y="5006"/>
                      <a:pt x="13757" y="4478"/>
                      <a:pt x="14285" y="4025"/>
                    </a:cubicBezTo>
                    <a:close/>
                    <a:moveTo>
                      <a:pt x="6967" y="4063"/>
                    </a:moveTo>
                    <a:lnTo>
                      <a:pt x="9620" y="4817"/>
                    </a:lnTo>
                    <a:lnTo>
                      <a:pt x="9331" y="5069"/>
                    </a:lnTo>
                    <a:lnTo>
                      <a:pt x="7784" y="6376"/>
                    </a:lnTo>
                    <a:lnTo>
                      <a:pt x="5131" y="5622"/>
                    </a:lnTo>
                    <a:cubicBezTo>
                      <a:pt x="5558" y="5270"/>
                      <a:pt x="6011" y="4880"/>
                      <a:pt x="6489" y="4478"/>
                    </a:cubicBezTo>
                    <a:lnTo>
                      <a:pt x="6967" y="4063"/>
                    </a:lnTo>
                    <a:close/>
                    <a:moveTo>
                      <a:pt x="16998" y="4782"/>
                    </a:moveTo>
                    <a:lnTo>
                      <a:pt x="19579" y="5496"/>
                    </a:lnTo>
                    <a:cubicBezTo>
                      <a:pt x="19039" y="5949"/>
                      <a:pt x="18422" y="6464"/>
                      <a:pt x="17756" y="7030"/>
                    </a:cubicBezTo>
                    <a:lnTo>
                      <a:pt x="15191" y="6301"/>
                    </a:lnTo>
                    <a:cubicBezTo>
                      <a:pt x="15856" y="5761"/>
                      <a:pt x="16471" y="5234"/>
                      <a:pt x="16998" y="4782"/>
                    </a:cubicBezTo>
                    <a:close/>
                    <a:moveTo>
                      <a:pt x="9733" y="4855"/>
                    </a:moveTo>
                    <a:lnTo>
                      <a:pt x="12298" y="5584"/>
                    </a:lnTo>
                    <a:lnTo>
                      <a:pt x="12148" y="5710"/>
                    </a:lnTo>
                    <a:cubicBezTo>
                      <a:pt x="11531" y="6238"/>
                      <a:pt x="10965" y="6728"/>
                      <a:pt x="10450" y="7156"/>
                    </a:cubicBezTo>
                    <a:lnTo>
                      <a:pt x="10450" y="7143"/>
                    </a:lnTo>
                    <a:lnTo>
                      <a:pt x="7885" y="6414"/>
                    </a:lnTo>
                    <a:cubicBezTo>
                      <a:pt x="8362" y="6024"/>
                      <a:pt x="8865" y="5584"/>
                      <a:pt x="9406" y="5131"/>
                    </a:cubicBezTo>
                    <a:lnTo>
                      <a:pt x="9733" y="4855"/>
                    </a:lnTo>
                    <a:close/>
                    <a:moveTo>
                      <a:pt x="19680" y="5521"/>
                    </a:moveTo>
                    <a:lnTo>
                      <a:pt x="21541" y="6037"/>
                    </a:lnTo>
                    <a:lnTo>
                      <a:pt x="22270" y="6238"/>
                    </a:lnTo>
                    <a:cubicBezTo>
                      <a:pt x="21730" y="6703"/>
                      <a:pt x="21101" y="7219"/>
                      <a:pt x="20447" y="7785"/>
                    </a:cubicBezTo>
                    <a:lnTo>
                      <a:pt x="20346" y="7760"/>
                    </a:lnTo>
                    <a:lnTo>
                      <a:pt x="17869" y="7055"/>
                    </a:lnTo>
                    <a:cubicBezTo>
                      <a:pt x="18536" y="6502"/>
                      <a:pt x="19152" y="5986"/>
                      <a:pt x="19680" y="5534"/>
                    </a:cubicBezTo>
                    <a:lnTo>
                      <a:pt x="19680" y="5521"/>
                    </a:lnTo>
                    <a:close/>
                    <a:moveTo>
                      <a:pt x="12412" y="5609"/>
                    </a:moveTo>
                    <a:lnTo>
                      <a:pt x="15002" y="6339"/>
                    </a:lnTo>
                    <a:lnTo>
                      <a:pt x="14763" y="6552"/>
                    </a:lnTo>
                    <a:cubicBezTo>
                      <a:pt x="14185" y="7043"/>
                      <a:pt x="13631" y="7508"/>
                      <a:pt x="13141" y="7936"/>
                    </a:cubicBezTo>
                    <a:lnTo>
                      <a:pt x="13141" y="7923"/>
                    </a:lnTo>
                    <a:lnTo>
                      <a:pt x="10551" y="7181"/>
                    </a:lnTo>
                    <a:cubicBezTo>
                      <a:pt x="11053" y="6754"/>
                      <a:pt x="11607" y="6288"/>
                      <a:pt x="12198" y="5785"/>
                    </a:cubicBezTo>
                    <a:lnTo>
                      <a:pt x="12412" y="5609"/>
                    </a:lnTo>
                    <a:close/>
                    <a:moveTo>
                      <a:pt x="22371" y="6263"/>
                    </a:moveTo>
                    <a:lnTo>
                      <a:pt x="25250" y="7068"/>
                    </a:lnTo>
                    <a:cubicBezTo>
                      <a:pt x="24710" y="7521"/>
                      <a:pt x="24081" y="8049"/>
                      <a:pt x="23415" y="8615"/>
                    </a:cubicBezTo>
                    <a:lnTo>
                      <a:pt x="20547" y="7810"/>
                    </a:lnTo>
                    <a:cubicBezTo>
                      <a:pt x="21214" y="7269"/>
                      <a:pt x="21830" y="6741"/>
                      <a:pt x="22371" y="6276"/>
                    </a:cubicBezTo>
                    <a:lnTo>
                      <a:pt x="22371" y="6263"/>
                    </a:lnTo>
                    <a:close/>
                    <a:moveTo>
                      <a:pt x="15115" y="6376"/>
                    </a:moveTo>
                    <a:lnTo>
                      <a:pt x="17693" y="7093"/>
                    </a:lnTo>
                    <a:lnTo>
                      <a:pt x="17567" y="7194"/>
                    </a:lnTo>
                    <a:cubicBezTo>
                      <a:pt x="16926" y="7747"/>
                      <a:pt x="16335" y="8250"/>
                      <a:pt x="15807" y="8703"/>
                    </a:cubicBezTo>
                    <a:lnTo>
                      <a:pt x="15807" y="8690"/>
                    </a:lnTo>
                    <a:lnTo>
                      <a:pt x="13242" y="7948"/>
                    </a:lnTo>
                    <a:cubicBezTo>
                      <a:pt x="13732" y="7546"/>
                      <a:pt x="14273" y="7093"/>
                      <a:pt x="14826" y="6615"/>
                    </a:cubicBezTo>
                    <a:lnTo>
                      <a:pt x="15115" y="6376"/>
                    </a:lnTo>
                    <a:close/>
                    <a:moveTo>
                      <a:pt x="25351" y="7093"/>
                    </a:moveTo>
                    <a:lnTo>
                      <a:pt x="28092" y="7848"/>
                    </a:lnTo>
                    <a:cubicBezTo>
                      <a:pt x="27577" y="8325"/>
                      <a:pt x="26986" y="8866"/>
                      <a:pt x="26357" y="9445"/>
                    </a:cubicBezTo>
                    <a:lnTo>
                      <a:pt x="23528" y="8652"/>
                    </a:lnTo>
                    <a:cubicBezTo>
                      <a:pt x="24194" y="8099"/>
                      <a:pt x="24810" y="7558"/>
                      <a:pt x="25351" y="7106"/>
                    </a:cubicBezTo>
                    <a:lnTo>
                      <a:pt x="25351" y="7093"/>
                    </a:lnTo>
                    <a:close/>
                    <a:moveTo>
                      <a:pt x="17806" y="7131"/>
                    </a:moveTo>
                    <a:lnTo>
                      <a:pt x="20346" y="7848"/>
                    </a:lnTo>
                    <a:lnTo>
                      <a:pt x="20371" y="7848"/>
                    </a:lnTo>
                    <a:cubicBezTo>
                      <a:pt x="19667" y="8439"/>
                      <a:pt x="19026" y="8992"/>
                      <a:pt x="18460" y="9470"/>
                    </a:cubicBezTo>
                    <a:lnTo>
                      <a:pt x="18473" y="9457"/>
                    </a:lnTo>
                    <a:lnTo>
                      <a:pt x="15907" y="8715"/>
                    </a:lnTo>
                    <a:cubicBezTo>
                      <a:pt x="16423" y="8288"/>
                      <a:pt x="17001" y="7785"/>
                      <a:pt x="17630" y="7269"/>
                    </a:cubicBezTo>
                    <a:lnTo>
                      <a:pt x="17806" y="7131"/>
                    </a:lnTo>
                    <a:close/>
                    <a:moveTo>
                      <a:pt x="28180" y="7885"/>
                    </a:moveTo>
                    <a:lnTo>
                      <a:pt x="30922" y="8640"/>
                    </a:lnTo>
                    <a:cubicBezTo>
                      <a:pt x="30419" y="9118"/>
                      <a:pt x="29853" y="9671"/>
                      <a:pt x="29237" y="10262"/>
                    </a:cubicBezTo>
                    <a:lnTo>
                      <a:pt x="26458" y="9482"/>
                    </a:lnTo>
                    <a:cubicBezTo>
                      <a:pt x="27086" y="8904"/>
                      <a:pt x="27677" y="8363"/>
                      <a:pt x="28180" y="7898"/>
                    </a:cubicBezTo>
                    <a:lnTo>
                      <a:pt x="28180" y="7885"/>
                    </a:lnTo>
                    <a:close/>
                    <a:moveTo>
                      <a:pt x="20472" y="7873"/>
                    </a:moveTo>
                    <a:lnTo>
                      <a:pt x="23339" y="8677"/>
                    </a:lnTo>
                    <a:cubicBezTo>
                      <a:pt x="22635" y="9281"/>
                      <a:pt x="21981" y="9847"/>
                      <a:pt x="21415" y="10325"/>
                    </a:cubicBezTo>
                    <a:lnTo>
                      <a:pt x="21428" y="10312"/>
                    </a:lnTo>
                    <a:lnTo>
                      <a:pt x="18762" y="9545"/>
                    </a:lnTo>
                    <a:lnTo>
                      <a:pt x="18561" y="9482"/>
                    </a:lnTo>
                    <a:cubicBezTo>
                      <a:pt x="19127" y="9017"/>
                      <a:pt x="19755" y="8489"/>
                      <a:pt x="20434" y="7910"/>
                    </a:cubicBezTo>
                    <a:lnTo>
                      <a:pt x="20472" y="7873"/>
                    </a:lnTo>
                    <a:close/>
                    <a:moveTo>
                      <a:pt x="31010" y="8665"/>
                    </a:moveTo>
                    <a:cubicBezTo>
                      <a:pt x="31865" y="8904"/>
                      <a:pt x="32670" y="9130"/>
                      <a:pt x="33424" y="9331"/>
                    </a:cubicBezTo>
                    <a:cubicBezTo>
                      <a:pt x="32946" y="9809"/>
                      <a:pt x="32380" y="10375"/>
                      <a:pt x="31777" y="10991"/>
                    </a:cubicBezTo>
                    <a:lnTo>
                      <a:pt x="29350" y="10300"/>
                    </a:lnTo>
                    <a:cubicBezTo>
                      <a:pt x="29966" y="9709"/>
                      <a:pt x="30519" y="9155"/>
                      <a:pt x="31010" y="8665"/>
                    </a:cubicBezTo>
                    <a:close/>
                    <a:moveTo>
                      <a:pt x="23440" y="8715"/>
                    </a:moveTo>
                    <a:lnTo>
                      <a:pt x="26282" y="9507"/>
                    </a:lnTo>
                    <a:cubicBezTo>
                      <a:pt x="25628" y="10136"/>
                      <a:pt x="24999" y="10702"/>
                      <a:pt x="24471" y="11205"/>
                    </a:cubicBezTo>
                    <a:lnTo>
                      <a:pt x="24471" y="11192"/>
                    </a:lnTo>
                    <a:lnTo>
                      <a:pt x="21516" y="10337"/>
                    </a:lnTo>
                    <a:cubicBezTo>
                      <a:pt x="22082" y="9872"/>
                      <a:pt x="22723" y="9331"/>
                      <a:pt x="23402" y="8753"/>
                    </a:cubicBezTo>
                    <a:lnTo>
                      <a:pt x="23440" y="8715"/>
                    </a:lnTo>
                    <a:close/>
                    <a:moveTo>
                      <a:pt x="33500" y="9357"/>
                    </a:moveTo>
                    <a:lnTo>
                      <a:pt x="36178" y="10086"/>
                    </a:lnTo>
                    <a:cubicBezTo>
                      <a:pt x="35750" y="10589"/>
                      <a:pt x="35247" y="11192"/>
                      <a:pt x="34719" y="11821"/>
                    </a:cubicBezTo>
                    <a:lnTo>
                      <a:pt x="31890" y="11004"/>
                    </a:lnTo>
                    <a:cubicBezTo>
                      <a:pt x="32481" y="10413"/>
                      <a:pt x="33034" y="9834"/>
                      <a:pt x="33500" y="9357"/>
                    </a:cubicBezTo>
                    <a:close/>
                    <a:moveTo>
                      <a:pt x="26395" y="9545"/>
                    </a:moveTo>
                    <a:lnTo>
                      <a:pt x="29186" y="10325"/>
                    </a:lnTo>
                    <a:lnTo>
                      <a:pt x="29048" y="10463"/>
                    </a:lnTo>
                    <a:cubicBezTo>
                      <a:pt x="28444" y="11042"/>
                      <a:pt x="27904" y="11582"/>
                      <a:pt x="27401" y="12060"/>
                    </a:cubicBezTo>
                    <a:lnTo>
                      <a:pt x="27413" y="12048"/>
                    </a:lnTo>
                    <a:lnTo>
                      <a:pt x="24571" y="11230"/>
                    </a:lnTo>
                    <a:cubicBezTo>
                      <a:pt x="25100" y="10727"/>
                      <a:pt x="25716" y="10161"/>
                      <a:pt x="26370" y="9570"/>
                    </a:cubicBezTo>
                    <a:lnTo>
                      <a:pt x="26395" y="9545"/>
                    </a:lnTo>
                    <a:close/>
                    <a:moveTo>
                      <a:pt x="29287" y="10350"/>
                    </a:moveTo>
                    <a:lnTo>
                      <a:pt x="31726" y="11029"/>
                    </a:lnTo>
                    <a:lnTo>
                      <a:pt x="31450" y="11318"/>
                    </a:lnTo>
                    <a:cubicBezTo>
                      <a:pt x="30922" y="11859"/>
                      <a:pt x="30431" y="12362"/>
                      <a:pt x="29991" y="12815"/>
                    </a:cubicBezTo>
                    <a:lnTo>
                      <a:pt x="29991" y="12802"/>
                    </a:lnTo>
                    <a:lnTo>
                      <a:pt x="27501" y="12073"/>
                    </a:lnTo>
                    <a:cubicBezTo>
                      <a:pt x="27992" y="11607"/>
                      <a:pt x="28532" y="11079"/>
                      <a:pt x="29111" y="10526"/>
                    </a:cubicBezTo>
                    <a:lnTo>
                      <a:pt x="29287" y="10350"/>
                    </a:lnTo>
                    <a:close/>
                    <a:moveTo>
                      <a:pt x="31840" y="11067"/>
                    </a:moveTo>
                    <a:lnTo>
                      <a:pt x="34682" y="11871"/>
                    </a:lnTo>
                    <a:lnTo>
                      <a:pt x="34380" y="12224"/>
                    </a:lnTo>
                    <a:cubicBezTo>
                      <a:pt x="33931" y="12759"/>
                      <a:pt x="33520" y="13258"/>
                      <a:pt x="33133" y="13719"/>
                    </a:cubicBezTo>
                    <a:lnTo>
                      <a:pt x="33133" y="13719"/>
                    </a:lnTo>
                    <a:cubicBezTo>
                      <a:pt x="32241" y="13456"/>
                      <a:pt x="31223" y="13154"/>
                      <a:pt x="30092" y="12827"/>
                    </a:cubicBezTo>
                    <a:cubicBezTo>
                      <a:pt x="30532" y="12387"/>
                      <a:pt x="31010" y="11897"/>
                      <a:pt x="31525" y="11381"/>
                    </a:cubicBezTo>
                    <a:cubicBezTo>
                      <a:pt x="31626" y="11268"/>
                      <a:pt x="31726" y="11167"/>
                      <a:pt x="31840" y="11067"/>
                    </a:cubicBezTo>
                    <a:close/>
                    <a:moveTo>
                      <a:pt x="8463" y="1"/>
                    </a:moveTo>
                    <a:cubicBezTo>
                      <a:pt x="8425" y="13"/>
                      <a:pt x="8400" y="39"/>
                      <a:pt x="8375" y="64"/>
                    </a:cubicBezTo>
                    <a:lnTo>
                      <a:pt x="8124" y="265"/>
                    </a:lnTo>
                    <a:lnTo>
                      <a:pt x="7231" y="994"/>
                    </a:lnTo>
                    <a:cubicBezTo>
                      <a:pt x="6967" y="1221"/>
                      <a:pt x="6652" y="1472"/>
                      <a:pt x="6313" y="1749"/>
                    </a:cubicBezTo>
                    <a:cubicBezTo>
                      <a:pt x="4766" y="1334"/>
                      <a:pt x="3873" y="1095"/>
                      <a:pt x="3873" y="1095"/>
                    </a:cubicBezTo>
                    <a:lnTo>
                      <a:pt x="3873" y="1095"/>
                    </a:lnTo>
                    <a:cubicBezTo>
                      <a:pt x="3873" y="1107"/>
                      <a:pt x="4741" y="1359"/>
                      <a:pt x="6262" y="1787"/>
                    </a:cubicBezTo>
                    <a:cubicBezTo>
                      <a:pt x="5709" y="2239"/>
                      <a:pt x="5068" y="2755"/>
                      <a:pt x="4376" y="3295"/>
                    </a:cubicBezTo>
                    <a:cubicBezTo>
                      <a:pt x="3270" y="2994"/>
                      <a:pt x="2654" y="2830"/>
                      <a:pt x="2654" y="2830"/>
                    </a:cubicBezTo>
                    <a:lnTo>
                      <a:pt x="2654" y="2830"/>
                    </a:lnTo>
                    <a:cubicBezTo>
                      <a:pt x="2654" y="2830"/>
                      <a:pt x="3257" y="3019"/>
                      <a:pt x="4339" y="3333"/>
                    </a:cubicBezTo>
                    <a:lnTo>
                      <a:pt x="4276" y="3384"/>
                    </a:lnTo>
                    <a:cubicBezTo>
                      <a:pt x="3597" y="3924"/>
                      <a:pt x="2955" y="4415"/>
                      <a:pt x="2389" y="4855"/>
                    </a:cubicBezTo>
                    <a:cubicBezTo>
                      <a:pt x="1132" y="4503"/>
                      <a:pt x="415" y="4301"/>
                      <a:pt x="415" y="4301"/>
                    </a:cubicBezTo>
                    <a:lnTo>
                      <a:pt x="415" y="4301"/>
                    </a:lnTo>
                    <a:cubicBezTo>
                      <a:pt x="415" y="4314"/>
                      <a:pt x="1107" y="4528"/>
                      <a:pt x="2339" y="4892"/>
                    </a:cubicBezTo>
                    <a:cubicBezTo>
                      <a:pt x="1937" y="5194"/>
                      <a:pt x="1572" y="5471"/>
                      <a:pt x="1245" y="5710"/>
                    </a:cubicBezTo>
                    <a:lnTo>
                      <a:pt x="327" y="6414"/>
                    </a:lnTo>
                    <a:lnTo>
                      <a:pt x="76" y="6603"/>
                    </a:lnTo>
                    <a:cubicBezTo>
                      <a:pt x="51" y="6628"/>
                      <a:pt x="25" y="6640"/>
                      <a:pt x="0" y="6678"/>
                    </a:cubicBezTo>
                    <a:cubicBezTo>
                      <a:pt x="25" y="6653"/>
                      <a:pt x="63" y="6640"/>
                      <a:pt x="88" y="6615"/>
                    </a:cubicBezTo>
                    <a:lnTo>
                      <a:pt x="352" y="6439"/>
                    </a:lnTo>
                    <a:cubicBezTo>
                      <a:pt x="579" y="6276"/>
                      <a:pt x="893" y="6049"/>
                      <a:pt x="1295" y="5773"/>
                    </a:cubicBezTo>
                    <a:cubicBezTo>
                      <a:pt x="1622" y="5521"/>
                      <a:pt x="2012" y="5232"/>
                      <a:pt x="2440" y="4918"/>
                    </a:cubicBezTo>
                    <a:lnTo>
                      <a:pt x="4980" y="5660"/>
                    </a:lnTo>
                    <a:cubicBezTo>
                      <a:pt x="3509" y="6904"/>
                      <a:pt x="2477" y="7797"/>
                      <a:pt x="2490" y="7810"/>
                    </a:cubicBezTo>
                    <a:cubicBezTo>
                      <a:pt x="2490" y="7810"/>
                      <a:pt x="2490" y="7810"/>
                      <a:pt x="2490" y="7810"/>
                    </a:cubicBezTo>
                    <a:cubicBezTo>
                      <a:pt x="2518" y="7810"/>
                      <a:pt x="3582" y="6933"/>
                      <a:pt x="5080" y="5685"/>
                    </a:cubicBezTo>
                    <a:lnTo>
                      <a:pt x="7721" y="6452"/>
                    </a:lnTo>
                    <a:cubicBezTo>
                      <a:pt x="6338" y="7634"/>
                      <a:pt x="5382" y="8451"/>
                      <a:pt x="5395" y="8476"/>
                    </a:cubicBezTo>
                    <a:cubicBezTo>
                      <a:pt x="5395" y="8476"/>
                      <a:pt x="5395" y="8476"/>
                      <a:pt x="5395" y="8476"/>
                    </a:cubicBezTo>
                    <a:cubicBezTo>
                      <a:pt x="5423" y="8476"/>
                      <a:pt x="6412" y="7663"/>
                      <a:pt x="7822" y="6489"/>
                    </a:cubicBezTo>
                    <a:lnTo>
                      <a:pt x="10374" y="7231"/>
                    </a:lnTo>
                    <a:cubicBezTo>
                      <a:pt x="9079" y="8325"/>
                      <a:pt x="8186" y="9118"/>
                      <a:pt x="8199" y="9118"/>
                    </a:cubicBezTo>
                    <a:cubicBezTo>
                      <a:pt x="8212" y="9118"/>
                      <a:pt x="9142" y="8363"/>
                      <a:pt x="10475" y="7257"/>
                    </a:cubicBezTo>
                    <a:lnTo>
                      <a:pt x="13053" y="7998"/>
                    </a:lnTo>
                    <a:cubicBezTo>
                      <a:pt x="11720" y="9143"/>
                      <a:pt x="10815" y="9935"/>
                      <a:pt x="10827" y="9948"/>
                    </a:cubicBezTo>
                    <a:cubicBezTo>
                      <a:pt x="10827" y="9948"/>
                      <a:pt x="10827" y="9948"/>
                      <a:pt x="10828" y="9948"/>
                    </a:cubicBezTo>
                    <a:cubicBezTo>
                      <a:pt x="10855" y="9948"/>
                      <a:pt x="11794" y="9171"/>
                      <a:pt x="13153" y="8036"/>
                    </a:cubicBezTo>
                    <a:lnTo>
                      <a:pt x="15719" y="8778"/>
                    </a:lnTo>
                    <a:cubicBezTo>
                      <a:pt x="14461" y="9847"/>
                      <a:pt x="13606" y="10589"/>
                      <a:pt x="13619" y="10601"/>
                    </a:cubicBezTo>
                    <a:cubicBezTo>
                      <a:pt x="13619" y="10602"/>
                      <a:pt x="13619" y="10602"/>
                      <a:pt x="13619" y="10602"/>
                    </a:cubicBezTo>
                    <a:cubicBezTo>
                      <a:pt x="13647" y="10602"/>
                      <a:pt x="14535" y="9875"/>
                      <a:pt x="15807" y="8803"/>
                    </a:cubicBezTo>
                    <a:lnTo>
                      <a:pt x="18385" y="9545"/>
                    </a:lnTo>
                    <a:cubicBezTo>
                      <a:pt x="17203" y="10551"/>
                      <a:pt x="16410" y="11243"/>
                      <a:pt x="16423" y="11255"/>
                    </a:cubicBezTo>
                    <a:cubicBezTo>
                      <a:pt x="16423" y="11255"/>
                      <a:pt x="16423" y="11255"/>
                      <a:pt x="16423" y="11255"/>
                    </a:cubicBezTo>
                    <a:cubicBezTo>
                      <a:pt x="16450" y="11255"/>
                      <a:pt x="17264" y="10580"/>
                      <a:pt x="18473" y="9570"/>
                    </a:cubicBezTo>
                    <a:lnTo>
                      <a:pt x="18724" y="9646"/>
                    </a:lnTo>
                    <a:lnTo>
                      <a:pt x="21327" y="10400"/>
                    </a:lnTo>
                    <a:cubicBezTo>
                      <a:pt x="20158" y="11394"/>
                      <a:pt x="19391" y="12073"/>
                      <a:pt x="19403" y="12085"/>
                    </a:cubicBezTo>
                    <a:cubicBezTo>
                      <a:pt x="19403" y="12085"/>
                      <a:pt x="19403" y="12085"/>
                      <a:pt x="19403" y="12085"/>
                    </a:cubicBezTo>
                    <a:cubicBezTo>
                      <a:pt x="19418" y="12085"/>
                      <a:pt x="20232" y="11422"/>
                      <a:pt x="21415" y="10425"/>
                    </a:cubicBezTo>
                    <a:lnTo>
                      <a:pt x="24395" y="11280"/>
                    </a:lnTo>
                    <a:cubicBezTo>
                      <a:pt x="23264" y="12337"/>
                      <a:pt x="22509" y="13041"/>
                      <a:pt x="22522" y="13053"/>
                    </a:cubicBezTo>
                    <a:cubicBezTo>
                      <a:pt x="22522" y="13054"/>
                      <a:pt x="22522" y="13054"/>
                      <a:pt x="22522" y="13054"/>
                    </a:cubicBezTo>
                    <a:cubicBezTo>
                      <a:pt x="22548" y="13054"/>
                      <a:pt x="23337" y="12353"/>
                      <a:pt x="24483" y="11306"/>
                    </a:cubicBezTo>
                    <a:lnTo>
                      <a:pt x="27338" y="12123"/>
                    </a:lnTo>
                    <a:cubicBezTo>
                      <a:pt x="26143" y="13305"/>
                      <a:pt x="25338" y="14110"/>
                      <a:pt x="25338" y="14122"/>
                    </a:cubicBezTo>
                    <a:cubicBezTo>
                      <a:pt x="25339" y="14122"/>
                      <a:pt x="25339" y="14122"/>
                      <a:pt x="25339" y="14122"/>
                    </a:cubicBezTo>
                    <a:cubicBezTo>
                      <a:pt x="25364" y="14122"/>
                      <a:pt x="26216" y="13333"/>
                      <a:pt x="27426" y="12161"/>
                    </a:cubicBezTo>
                    <a:lnTo>
                      <a:pt x="29928" y="12877"/>
                    </a:lnTo>
                    <a:cubicBezTo>
                      <a:pt x="28771" y="14059"/>
                      <a:pt x="27979" y="14889"/>
                      <a:pt x="27992" y="14902"/>
                    </a:cubicBezTo>
                    <a:cubicBezTo>
                      <a:pt x="27992" y="14902"/>
                      <a:pt x="27992" y="14902"/>
                      <a:pt x="27992" y="14902"/>
                    </a:cubicBezTo>
                    <a:cubicBezTo>
                      <a:pt x="28017" y="14902"/>
                      <a:pt x="28843" y="14088"/>
                      <a:pt x="30016" y="12903"/>
                    </a:cubicBezTo>
                    <a:lnTo>
                      <a:pt x="33085" y="13783"/>
                    </a:lnTo>
                    <a:cubicBezTo>
                      <a:pt x="31978" y="15103"/>
                      <a:pt x="31223" y="16046"/>
                      <a:pt x="31236" y="16046"/>
                    </a:cubicBezTo>
                    <a:cubicBezTo>
                      <a:pt x="31236" y="16046"/>
                      <a:pt x="31236" y="16046"/>
                      <a:pt x="31236" y="16046"/>
                    </a:cubicBezTo>
                    <a:cubicBezTo>
                      <a:pt x="31260" y="16046"/>
                      <a:pt x="32061" y="15132"/>
                      <a:pt x="33173" y="13808"/>
                    </a:cubicBezTo>
                    <a:cubicBezTo>
                      <a:pt x="35600" y="14500"/>
                      <a:pt x="37058" y="14902"/>
                      <a:pt x="37058" y="14902"/>
                    </a:cubicBezTo>
                    <a:cubicBezTo>
                      <a:pt x="37058" y="14902"/>
                      <a:pt x="35625" y="14462"/>
                      <a:pt x="33210" y="13758"/>
                    </a:cubicBezTo>
                    <a:cubicBezTo>
                      <a:pt x="33588" y="13305"/>
                      <a:pt x="34015" y="12815"/>
                      <a:pt x="34443" y="12299"/>
                    </a:cubicBezTo>
                    <a:lnTo>
                      <a:pt x="34770" y="11897"/>
                    </a:lnTo>
                    <a:cubicBezTo>
                      <a:pt x="36795" y="12452"/>
                      <a:pt x="37996" y="12790"/>
                      <a:pt x="38038" y="12790"/>
                    </a:cubicBezTo>
                    <a:cubicBezTo>
                      <a:pt x="38039" y="12790"/>
                      <a:pt x="38039" y="12790"/>
                      <a:pt x="38039" y="12789"/>
                    </a:cubicBezTo>
                    <a:cubicBezTo>
                      <a:pt x="38052" y="12777"/>
                      <a:pt x="36844" y="12437"/>
                      <a:pt x="34807" y="11846"/>
                    </a:cubicBezTo>
                    <a:cubicBezTo>
                      <a:pt x="35348" y="11205"/>
                      <a:pt x="35838" y="10614"/>
                      <a:pt x="36253" y="10111"/>
                    </a:cubicBezTo>
                    <a:cubicBezTo>
                      <a:pt x="38089" y="10604"/>
                      <a:pt x="39177" y="10904"/>
                      <a:pt x="39220" y="10904"/>
                    </a:cubicBezTo>
                    <a:cubicBezTo>
                      <a:pt x="39221" y="10904"/>
                      <a:pt x="39221" y="10903"/>
                      <a:pt x="39221" y="10903"/>
                    </a:cubicBezTo>
                    <a:cubicBezTo>
                      <a:pt x="39234" y="10891"/>
                      <a:pt x="38152" y="10589"/>
                      <a:pt x="36291" y="10061"/>
                    </a:cubicBezTo>
                    <a:cubicBezTo>
                      <a:pt x="37083" y="9105"/>
                      <a:pt x="37599" y="8476"/>
                      <a:pt x="37586" y="8464"/>
                    </a:cubicBezTo>
                    <a:cubicBezTo>
                      <a:pt x="37586" y="8464"/>
                      <a:pt x="37586" y="8464"/>
                      <a:pt x="37586" y="8464"/>
                    </a:cubicBezTo>
                    <a:cubicBezTo>
                      <a:pt x="37563" y="8464"/>
                      <a:pt x="37025" y="9089"/>
                      <a:pt x="36216" y="10036"/>
                    </a:cubicBezTo>
                    <a:lnTo>
                      <a:pt x="33562" y="9294"/>
                    </a:lnTo>
                    <a:cubicBezTo>
                      <a:pt x="34417" y="8413"/>
                      <a:pt x="34971" y="7822"/>
                      <a:pt x="34958" y="7810"/>
                    </a:cubicBezTo>
                    <a:cubicBezTo>
                      <a:pt x="34958" y="7810"/>
                      <a:pt x="34958" y="7810"/>
                      <a:pt x="34958" y="7810"/>
                    </a:cubicBezTo>
                    <a:cubicBezTo>
                      <a:pt x="34933" y="7810"/>
                      <a:pt x="34358" y="8385"/>
                      <a:pt x="33474" y="9268"/>
                    </a:cubicBezTo>
                    <a:lnTo>
                      <a:pt x="31073" y="8602"/>
                    </a:lnTo>
                    <a:cubicBezTo>
                      <a:pt x="32116" y="7571"/>
                      <a:pt x="32808" y="6879"/>
                      <a:pt x="32795" y="6867"/>
                    </a:cubicBezTo>
                    <a:cubicBezTo>
                      <a:pt x="32795" y="6867"/>
                      <a:pt x="32795" y="6867"/>
                      <a:pt x="32795" y="6867"/>
                    </a:cubicBezTo>
                    <a:cubicBezTo>
                      <a:pt x="32770" y="6867"/>
                      <a:pt x="32044" y="7555"/>
                      <a:pt x="30985" y="8577"/>
                    </a:cubicBezTo>
                    <a:lnTo>
                      <a:pt x="28256" y="7810"/>
                    </a:lnTo>
                    <a:cubicBezTo>
                      <a:pt x="29388" y="6754"/>
                      <a:pt x="30142" y="6037"/>
                      <a:pt x="30142" y="6024"/>
                    </a:cubicBezTo>
                    <a:cubicBezTo>
                      <a:pt x="30142" y="6024"/>
                      <a:pt x="30142" y="6024"/>
                      <a:pt x="30142" y="6024"/>
                    </a:cubicBezTo>
                    <a:cubicBezTo>
                      <a:pt x="30115" y="6024"/>
                      <a:pt x="29315" y="6725"/>
                      <a:pt x="28168" y="7785"/>
                    </a:cubicBezTo>
                    <a:lnTo>
                      <a:pt x="25439" y="7030"/>
                    </a:lnTo>
                    <a:cubicBezTo>
                      <a:pt x="26583" y="6049"/>
                      <a:pt x="27350" y="5383"/>
                      <a:pt x="27338" y="5370"/>
                    </a:cubicBezTo>
                    <a:cubicBezTo>
                      <a:pt x="27338" y="5370"/>
                      <a:pt x="27338" y="5370"/>
                      <a:pt x="27337" y="5370"/>
                    </a:cubicBezTo>
                    <a:cubicBezTo>
                      <a:pt x="27310" y="5370"/>
                      <a:pt x="26509" y="6021"/>
                      <a:pt x="25338" y="6992"/>
                    </a:cubicBezTo>
                    <a:lnTo>
                      <a:pt x="22459" y="6200"/>
                    </a:lnTo>
                    <a:cubicBezTo>
                      <a:pt x="23603" y="5219"/>
                      <a:pt x="24370" y="4553"/>
                      <a:pt x="24358" y="4540"/>
                    </a:cubicBezTo>
                    <a:cubicBezTo>
                      <a:pt x="24358" y="4540"/>
                      <a:pt x="24357" y="4540"/>
                      <a:pt x="24357" y="4540"/>
                    </a:cubicBezTo>
                    <a:cubicBezTo>
                      <a:pt x="24330" y="4540"/>
                      <a:pt x="23542" y="5191"/>
                      <a:pt x="22358" y="6175"/>
                    </a:cubicBezTo>
                    <a:lnTo>
                      <a:pt x="21566" y="5949"/>
                    </a:lnTo>
                    <a:lnTo>
                      <a:pt x="19768" y="5446"/>
                    </a:lnTo>
                    <a:cubicBezTo>
                      <a:pt x="20862" y="4515"/>
                      <a:pt x="21566" y="3899"/>
                      <a:pt x="21566" y="3874"/>
                    </a:cubicBezTo>
                    <a:cubicBezTo>
                      <a:pt x="21566" y="3874"/>
                      <a:pt x="21566" y="3874"/>
                      <a:pt x="21565" y="3874"/>
                    </a:cubicBezTo>
                    <a:cubicBezTo>
                      <a:pt x="21538" y="3874"/>
                      <a:pt x="20788" y="4487"/>
                      <a:pt x="19680" y="5421"/>
                    </a:cubicBezTo>
                    <a:lnTo>
                      <a:pt x="17077" y="4716"/>
                    </a:lnTo>
                    <a:cubicBezTo>
                      <a:pt x="18095" y="3836"/>
                      <a:pt x="18762" y="3258"/>
                      <a:pt x="18749" y="3245"/>
                    </a:cubicBezTo>
                    <a:cubicBezTo>
                      <a:pt x="18749" y="3245"/>
                      <a:pt x="18749" y="3244"/>
                      <a:pt x="18748" y="3244"/>
                    </a:cubicBezTo>
                    <a:cubicBezTo>
                      <a:pt x="18720" y="3244"/>
                      <a:pt x="18023" y="3817"/>
                      <a:pt x="16976" y="4691"/>
                    </a:cubicBezTo>
                    <a:lnTo>
                      <a:pt x="14361" y="3962"/>
                    </a:lnTo>
                    <a:cubicBezTo>
                      <a:pt x="15430" y="3044"/>
                      <a:pt x="16146" y="2428"/>
                      <a:pt x="16134" y="2415"/>
                    </a:cubicBezTo>
                    <a:cubicBezTo>
                      <a:pt x="16134" y="2415"/>
                      <a:pt x="16133" y="2415"/>
                      <a:pt x="16133" y="2415"/>
                    </a:cubicBezTo>
                    <a:cubicBezTo>
                      <a:pt x="16106" y="2415"/>
                      <a:pt x="15368" y="3016"/>
                      <a:pt x="14260" y="3937"/>
                    </a:cubicBezTo>
                    <a:lnTo>
                      <a:pt x="11657" y="3220"/>
                    </a:lnTo>
                    <a:cubicBezTo>
                      <a:pt x="12688" y="2352"/>
                      <a:pt x="13342" y="1774"/>
                      <a:pt x="13330" y="1761"/>
                    </a:cubicBezTo>
                    <a:cubicBezTo>
                      <a:pt x="13329" y="1761"/>
                      <a:pt x="13329" y="1761"/>
                      <a:pt x="13329" y="1761"/>
                    </a:cubicBezTo>
                    <a:cubicBezTo>
                      <a:pt x="13302" y="1761"/>
                      <a:pt x="12614" y="2324"/>
                      <a:pt x="11569" y="3195"/>
                    </a:cubicBezTo>
                    <a:lnTo>
                      <a:pt x="8878" y="2453"/>
                    </a:lnTo>
                    <a:cubicBezTo>
                      <a:pt x="9821" y="1636"/>
                      <a:pt x="10437" y="1107"/>
                      <a:pt x="10425" y="1095"/>
                    </a:cubicBezTo>
                    <a:cubicBezTo>
                      <a:pt x="10425" y="1095"/>
                      <a:pt x="10424" y="1095"/>
                      <a:pt x="10424" y="1095"/>
                    </a:cubicBezTo>
                    <a:cubicBezTo>
                      <a:pt x="10397" y="1095"/>
                      <a:pt x="9759" y="1620"/>
                      <a:pt x="8790" y="2428"/>
                    </a:cubicBezTo>
                    <a:lnTo>
                      <a:pt x="6401" y="1774"/>
                    </a:lnTo>
                    <a:cubicBezTo>
                      <a:pt x="6715" y="1510"/>
                      <a:pt x="7017" y="1258"/>
                      <a:pt x="7281" y="1045"/>
                    </a:cubicBezTo>
                    <a:cubicBezTo>
                      <a:pt x="7646" y="730"/>
                      <a:pt x="7948" y="466"/>
                      <a:pt x="8149" y="290"/>
                    </a:cubicBezTo>
                    <a:lnTo>
                      <a:pt x="8388" y="76"/>
                    </a:lnTo>
                    <a:cubicBezTo>
                      <a:pt x="8413" y="51"/>
                      <a:pt x="8438" y="26"/>
                      <a:pt x="846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4169000" y="2733300"/>
                <a:ext cx="944075" cy="721525"/>
              </a:xfrm>
              <a:custGeom>
                <a:avLst/>
                <a:gdLst/>
                <a:ahLst/>
                <a:cxnLst/>
                <a:rect l="l" t="t" r="r" b="b"/>
                <a:pathLst>
                  <a:path w="37763" h="28861" extrusionOk="0">
                    <a:moveTo>
                      <a:pt x="17593" y="3208"/>
                    </a:moveTo>
                    <a:lnTo>
                      <a:pt x="30758" y="5823"/>
                    </a:lnTo>
                    <a:cubicBezTo>
                      <a:pt x="30872" y="6414"/>
                      <a:pt x="30846" y="6993"/>
                      <a:pt x="30520" y="7496"/>
                    </a:cubicBezTo>
                    <a:cubicBezTo>
                      <a:pt x="30101" y="8139"/>
                      <a:pt x="29298" y="8426"/>
                      <a:pt x="28517" y="8426"/>
                    </a:cubicBezTo>
                    <a:cubicBezTo>
                      <a:pt x="28383" y="8426"/>
                      <a:pt x="28249" y="8418"/>
                      <a:pt x="28118" y="8401"/>
                    </a:cubicBezTo>
                    <a:cubicBezTo>
                      <a:pt x="27212" y="8288"/>
                      <a:pt x="26382" y="7873"/>
                      <a:pt x="25552" y="7546"/>
                    </a:cubicBezTo>
                    <a:cubicBezTo>
                      <a:pt x="24957" y="7311"/>
                      <a:pt x="24303" y="7122"/>
                      <a:pt x="23661" y="7122"/>
                    </a:cubicBezTo>
                    <a:cubicBezTo>
                      <a:pt x="23408" y="7122"/>
                      <a:pt x="23157" y="7151"/>
                      <a:pt x="22912" y="7219"/>
                    </a:cubicBezTo>
                    <a:cubicBezTo>
                      <a:pt x="22032" y="7458"/>
                      <a:pt x="21315" y="8175"/>
                      <a:pt x="20422" y="8401"/>
                    </a:cubicBezTo>
                    <a:cubicBezTo>
                      <a:pt x="20205" y="8453"/>
                      <a:pt x="19980" y="8478"/>
                      <a:pt x="19752" y="8478"/>
                    </a:cubicBezTo>
                    <a:cubicBezTo>
                      <a:pt x="18603" y="8478"/>
                      <a:pt x="17380" y="7839"/>
                      <a:pt x="16813" y="6779"/>
                    </a:cubicBezTo>
                    <a:cubicBezTo>
                      <a:pt x="16197" y="5622"/>
                      <a:pt x="16461" y="4201"/>
                      <a:pt x="17593" y="3208"/>
                    </a:cubicBezTo>
                    <a:close/>
                    <a:moveTo>
                      <a:pt x="22924" y="10224"/>
                    </a:moveTo>
                    <a:lnTo>
                      <a:pt x="31450" y="12123"/>
                    </a:lnTo>
                    <a:lnTo>
                      <a:pt x="31261" y="12991"/>
                    </a:lnTo>
                    <a:lnTo>
                      <a:pt x="22723" y="11092"/>
                    </a:lnTo>
                    <a:lnTo>
                      <a:pt x="22924" y="10224"/>
                    </a:lnTo>
                    <a:close/>
                    <a:moveTo>
                      <a:pt x="1561" y="2289"/>
                    </a:moveTo>
                    <a:cubicBezTo>
                      <a:pt x="1560" y="2289"/>
                      <a:pt x="1560" y="2290"/>
                      <a:pt x="1560" y="2290"/>
                    </a:cubicBezTo>
                    <a:lnTo>
                      <a:pt x="642" y="12739"/>
                    </a:lnTo>
                    <a:lnTo>
                      <a:pt x="26" y="19680"/>
                    </a:lnTo>
                    <a:lnTo>
                      <a:pt x="26" y="19794"/>
                    </a:lnTo>
                    <a:lnTo>
                      <a:pt x="0" y="20108"/>
                    </a:lnTo>
                    <a:lnTo>
                      <a:pt x="1561" y="2289"/>
                    </a:lnTo>
                    <a:close/>
                    <a:moveTo>
                      <a:pt x="1761" y="1"/>
                    </a:moveTo>
                    <a:lnTo>
                      <a:pt x="1561" y="2289"/>
                    </a:lnTo>
                    <a:lnTo>
                      <a:pt x="1561" y="2289"/>
                    </a:lnTo>
                    <a:cubicBezTo>
                      <a:pt x="3064" y="1959"/>
                      <a:pt x="4594" y="1663"/>
                      <a:pt x="6117" y="1663"/>
                    </a:cubicBezTo>
                    <a:cubicBezTo>
                      <a:pt x="6683" y="1663"/>
                      <a:pt x="7247" y="1704"/>
                      <a:pt x="7809" y="1799"/>
                    </a:cubicBezTo>
                    <a:cubicBezTo>
                      <a:pt x="8740" y="1963"/>
                      <a:pt x="9620" y="2302"/>
                      <a:pt x="10412" y="2805"/>
                    </a:cubicBezTo>
                    <a:cubicBezTo>
                      <a:pt x="12148" y="3132"/>
                      <a:pt x="13619" y="4540"/>
                      <a:pt x="13996" y="6263"/>
                    </a:cubicBezTo>
                    <a:cubicBezTo>
                      <a:pt x="14223" y="7357"/>
                      <a:pt x="14047" y="8489"/>
                      <a:pt x="14021" y="9608"/>
                    </a:cubicBezTo>
                    <a:cubicBezTo>
                      <a:pt x="13996" y="10727"/>
                      <a:pt x="14185" y="11947"/>
                      <a:pt x="14964" y="12739"/>
                    </a:cubicBezTo>
                    <a:cubicBezTo>
                      <a:pt x="15015" y="12790"/>
                      <a:pt x="15065" y="12827"/>
                      <a:pt x="15115" y="12865"/>
                    </a:cubicBezTo>
                    <a:cubicBezTo>
                      <a:pt x="15103" y="12752"/>
                      <a:pt x="15090" y="12563"/>
                      <a:pt x="15078" y="12488"/>
                    </a:cubicBezTo>
                    <a:cubicBezTo>
                      <a:pt x="15040" y="12249"/>
                      <a:pt x="15090" y="11997"/>
                      <a:pt x="15216" y="11784"/>
                    </a:cubicBezTo>
                    <a:cubicBezTo>
                      <a:pt x="15229" y="11746"/>
                      <a:pt x="15241" y="11708"/>
                      <a:pt x="15254" y="11670"/>
                    </a:cubicBezTo>
                    <a:cubicBezTo>
                      <a:pt x="15254" y="11519"/>
                      <a:pt x="15015" y="10790"/>
                      <a:pt x="14927" y="10526"/>
                    </a:cubicBezTo>
                    <a:cubicBezTo>
                      <a:pt x="14839" y="10281"/>
                      <a:pt x="14926" y="10120"/>
                      <a:pt x="15004" y="10120"/>
                    </a:cubicBezTo>
                    <a:cubicBezTo>
                      <a:pt x="15027" y="10120"/>
                      <a:pt x="15048" y="10134"/>
                      <a:pt x="15065" y="10161"/>
                    </a:cubicBezTo>
                    <a:cubicBezTo>
                      <a:pt x="15203" y="10400"/>
                      <a:pt x="15593" y="11419"/>
                      <a:pt x="15706" y="11507"/>
                    </a:cubicBezTo>
                    <a:cubicBezTo>
                      <a:pt x="15715" y="11514"/>
                      <a:pt x="15723" y="11517"/>
                      <a:pt x="15729" y="11517"/>
                    </a:cubicBezTo>
                    <a:cubicBezTo>
                      <a:pt x="15807" y="11517"/>
                      <a:pt x="15732" y="11067"/>
                      <a:pt x="15732" y="11067"/>
                    </a:cubicBezTo>
                    <a:cubicBezTo>
                      <a:pt x="15518" y="9935"/>
                      <a:pt x="15442" y="9772"/>
                      <a:pt x="15644" y="9721"/>
                    </a:cubicBezTo>
                    <a:cubicBezTo>
                      <a:pt x="15648" y="9720"/>
                      <a:pt x="15652" y="9720"/>
                      <a:pt x="15656" y="9720"/>
                    </a:cubicBezTo>
                    <a:cubicBezTo>
                      <a:pt x="15882" y="9720"/>
                      <a:pt x="16197" y="11343"/>
                      <a:pt x="16197" y="11343"/>
                    </a:cubicBezTo>
                    <a:cubicBezTo>
                      <a:pt x="16197" y="11343"/>
                      <a:pt x="16159" y="11104"/>
                      <a:pt x="16335" y="11054"/>
                    </a:cubicBezTo>
                    <a:cubicBezTo>
                      <a:pt x="16356" y="11047"/>
                      <a:pt x="16375" y="11044"/>
                      <a:pt x="16393" y="11044"/>
                    </a:cubicBezTo>
                    <a:cubicBezTo>
                      <a:pt x="16533" y="11044"/>
                      <a:pt x="16612" y="11230"/>
                      <a:pt x="16612" y="11230"/>
                    </a:cubicBezTo>
                    <a:cubicBezTo>
                      <a:pt x="16574" y="11104"/>
                      <a:pt x="16750" y="11079"/>
                      <a:pt x="16750" y="11079"/>
                    </a:cubicBezTo>
                    <a:cubicBezTo>
                      <a:pt x="17190" y="11117"/>
                      <a:pt x="17027" y="12764"/>
                      <a:pt x="17027" y="12764"/>
                    </a:cubicBezTo>
                    <a:lnTo>
                      <a:pt x="17027" y="13657"/>
                    </a:lnTo>
                    <a:cubicBezTo>
                      <a:pt x="17303" y="13695"/>
                      <a:pt x="17580" y="13720"/>
                      <a:pt x="17869" y="13733"/>
                    </a:cubicBezTo>
                    <a:cubicBezTo>
                      <a:pt x="18913" y="13770"/>
                      <a:pt x="19982" y="13682"/>
                      <a:pt x="20988" y="13972"/>
                    </a:cubicBezTo>
                    <a:cubicBezTo>
                      <a:pt x="22912" y="14525"/>
                      <a:pt x="24295" y="16562"/>
                      <a:pt x="24081" y="18549"/>
                    </a:cubicBezTo>
                    <a:cubicBezTo>
                      <a:pt x="24069" y="18687"/>
                      <a:pt x="24043" y="18813"/>
                      <a:pt x="24031" y="18939"/>
                    </a:cubicBezTo>
                    <a:cubicBezTo>
                      <a:pt x="24144" y="19215"/>
                      <a:pt x="24245" y="19479"/>
                      <a:pt x="24333" y="19768"/>
                    </a:cubicBezTo>
                    <a:cubicBezTo>
                      <a:pt x="24622" y="20774"/>
                      <a:pt x="24710" y="21831"/>
                      <a:pt x="24584" y="22874"/>
                    </a:cubicBezTo>
                    <a:cubicBezTo>
                      <a:pt x="24936" y="23164"/>
                      <a:pt x="25326" y="23403"/>
                      <a:pt x="25741" y="23566"/>
                    </a:cubicBezTo>
                    <a:cubicBezTo>
                      <a:pt x="26584" y="23931"/>
                      <a:pt x="27489" y="24145"/>
                      <a:pt x="28256" y="24622"/>
                    </a:cubicBezTo>
                    <a:cubicBezTo>
                      <a:pt x="29388" y="25339"/>
                      <a:pt x="30079" y="26622"/>
                      <a:pt x="30167" y="27942"/>
                    </a:cubicBezTo>
                    <a:lnTo>
                      <a:pt x="33751" y="28860"/>
                    </a:lnTo>
                    <a:lnTo>
                      <a:pt x="34719" y="23616"/>
                    </a:lnTo>
                    <a:cubicBezTo>
                      <a:pt x="34254" y="23541"/>
                      <a:pt x="33827" y="23377"/>
                      <a:pt x="33437" y="23113"/>
                    </a:cubicBezTo>
                    <a:cubicBezTo>
                      <a:pt x="32557" y="22472"/>
                      <a:pt x="32016" y="21466"/>
                      <a:pt x="31953" y="20385"/>
                    </a:cubicBezTo>
                    <a:cubicBezTo>
                      <a:pt x="31903" y="19693"/>
                      <a:pt x="32091" y="19014"/>
                      <a:pt x="32494" y="18448"/>
                    </a:cubicBezTo>
                    <a:cubicBezTo>
                      <a:pt x="32861" y="17943"/>
                      <a:pt x="33459" y="17648"/>
                      <a:pt x="34086" y="17648"/>
                    </a:cubicBezTo>
                    <a:cubicBezTo>
                      <a:pt x="34146" y="17648"/>
                      <a:pt x="34206" y="17650"/>
                      <a:pt x="34267" y="17656"/>
                    </a:cubicBezTo>
                    <a:lnTo>
                      <a:pt x="34342" y="17669"/>
                    </a:lnTo>
                    <a:cubicBezTo>
                      <a:pt x="34820" y="17719"/>
                      <a:pt x="35298" y="17807"/>
                      <a:pt x="35763" y="17945"/>
                    </a:cubicBezTo>
                    <a:lnTo>
                      <a:pt x="37763" y="7156"/>
                    </a:lnTo>
                    <a:lnTo>
                      <a:pt x="1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4574225" y="2813475"/>
                <a:ext cx="366575" cy="131800"/>
              </a:xfrm>
              <a:custGeom>
                <a:avLst/>
                <a:gdLst/>
                <a:ahLst/>
                <a:cxnLst/>
                <a:rect l="l" t="t" r="r" b="b"/>
                <a:pathLst>
                  <a:path w="14663" h="5272" extrusionOk="0">
                    <a:moveTo>
                      <a:pt x="1384" y="1"/>
                    </a:moveTo>
                    <a:cubicBezTo>
                      <a:pt x="252" y="994"/>
                      <a:pt x="0" y="2427"/>
                      <a:pt x="604" y="3572"/>
                    </a:cubicBezTo>
                    <a:cubicBezTo>
                      <a:pt x="1171" y="4632"/>
                      <a:pt x="2394" y="5271"/>
                      <a:pt x="3551" y="5271"/>
                    </a:cubicBezTo>
                    <a:cubicBezTo>
                      <a:pt x="3780" y="5271"/>
                      <a:pt x="4007" y="5246"/>
                      <a:pt x="4226" y="5194"/>
                    </a:cubicBezTo>
                    <a:cubicBezTo>
                      <a:pt x="5118" y="4968"/>
                      <a:pt x="5823" y="4263"/>
                      <a:pt x="6703" y="4012"/>
                    </a:cubicBezTo>
                    <a:cubicBezTo>
                      <a:pt x="6951" y="3944"/>
                      <a:pt x="7203" y="3915"/>
                      <a:pt x="7455" y="3915"/>
                    </a:cubicBezTo>
                    <a:cubicBezTo>
                      <a:pt x="8096" y="3915"/>
                      <a:pt x="8739" y="4104"/>
                      <a:pt x="9343" y="4339"/>
                    </a:cubicBezTo>
                    <a:cubicBezTo>
                      <a:pt x="10186" y="4678"/>
                      <a:pt x="11016" y="5081"/>
                      <a:pt x="11909" y="5194"/>
                    </a:cubicBezTo>
                    <a:cubicBezTo>
                      <a:pt x="12040" y="5211"/>
                      <a:pt x="12174" y="5219"/>
                      <a:pt x="12308" y="5219"/>
                    </a:cubicBezTo>
                    <a:cubicBezTo>
                      <a:pt x="13089" y="5219"/>
                      <a:pt x="13892" y="4932"/>
                      <a:pt x="14311" y="4289"/>
                    </a:cubicBezTo>
                    <a:cubicBezTo>
                      <a:pt x="14625" y="3786"/>
                      <a:pt x="14663" y="3207"/>
                      <a:pt x="14549" y="2616"/>
                    </a:cubicBezTo>
                    <a:lnTo>
                      <a:pt x="1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4429300" y="2803100"/>
                <a:ext cx="117900" cy="272575"/>
              </a:xfrm>
              <a:custGeom>
                <a:avLst/>
                <a:gdLst/>
                <a:ahLst/>
                <a:cxnLst/>
                <a:rect l="l" t="t" r="r" b="b"/>
                <a:pathLst>
                  <a:path w="4716" h="10903" extrusionOk="0">
                    <a:moveTo>
                      <a:pt x="0" y="1"/>
                    </a:moveTo>
                    <a:lnTo>
                      <a:pt x="0" y="1"/>
                    </a:lnTo>
                    <a:cubicBezTo>
                      <a:pt x="1157" y="730"/>
                      <a:pt x="2063" y="1786"/>
                      <a:pt x="2377" y="3107"/>
                    </a:cubicBezTo>
                    <a:cubicBezTo>
                      <a:pt x="2641" y="4238"/>
                      <a:pt x="2440" y="5420"/>
                      <a:pt x="2377" y="6590"/>
                    </a:cubicBezTo>
                    <a:cubicBezTo>
                      <a:pt x="2302" y="7759"/>
                      <a:pt x="2415" y="9029"/>
                      <a:pt x="3169" y="9909"/>
                    </a:cubicBezTo>
                    <a:cubicBezTo>
                      <a:pt x="3572" y="10362"/>
                      <a:pt x="4075" y="10702"/>
                      <a:pt x="4640" y="10903"/>
                    </a:cubicBezTo>
                    <a:lnTo>
                      <a:pt x="4716" y="10186"/>
                    </a:lnTo>
                    <a:lnTo>
                      <a:pt x="4703" y="10073"/>
                    </a:lnTo>
                    <a:cubicBezTo>
                      <a:pt x="4653" y="10023"/>
                      <a:pt x="4603" y="9985"/>
                      <a:pt x="4565" y="9935"/>
                    </a:cubicBezTo>
                    <a:cubicBezTo>
                      <a:pt x="3773" y="9155"/>
                      <a:pt x="3584" y="7935"/>
                      <a:pt x="3622" y="6816"/>
                    </a:cubicBezTo>
                    <a:cubicBezTo>
                      <a:pt x="3647" y="5684"/>
                      <a:pt x="3823" y="4553"/>
                      <a:pt x="3584" y="3459"/>
                    </a:cubicBezTo>
                    <a:cubicBezTo>
                      <a:pt x="3220" y="1736"/>
                      <a:pt x="1723" y="328"/>
                      <a:pt x="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4594975" y="3074725"/>
                <a:ext cx="181400" cy="132050"/>
              </a:xfrm>
              <a:custGeom>
                <a:avLst/>
                <a:gdLst/>
                <a:ahLst/>
                <a:cxnLst/>
                <a:rect l="l" t="t" r="r" b="b"/>
                <a:pathLst>
                  <a:path w="7256" h="5282" extrusionOk="0">
                    <a:moveTo>
                      <a:pt x="0" y="0"/>
                    </a:moveTo>
                    <a:lnTo>
                      <a:pt x="0" y="491"/>
                    </a:lnTo>
                    <a:cubicBezTo>
                      <a:pt x="528" y="566"/>
                      <a:pt x="1082" y="629"/>
                      <a:pt x="1622" y="755"/>
                    </a:cubicBezTo>
                    <a:cubicBezTo>
                      <a:pt x="4012" y="1346"/>
                      <a:pt x="6011" y="3018"/>
                      <a:pt x="7004" y="5282"/>
                    </a:cubicBezTo>
                    <a:cubicBezTo>
                      <a:pt x="7017" y="5156"/>
                      <a:pt x="7042" y="5017"/>
                      <a:pt x="7055" y="4892"/>
                    </a:cubicBezTo>
                    <a:cubicBezTo>
                      <a:pt x="7256" y="2905"/>
                      <a:pt x="5885" y="868"/>
                      <a:pt x="3961" y="315"/>
                    </a:cubicBezTo>
                    <a:cubicBezTo>
                      <a:pt x="2955" y="25"/>
                      <a:pt x="1887" y="113"/>
                      <a:pt x="843" y="76"/>
                    </a:cubicBezTo>
                    <a:cubicBezTo>
                      <a:pt x="554" y="63"/>
                      <a:pt x="277" y="38"/>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4753725" y="3305150"/>
                <a:ext cx="169775" cy="127975"/>
              </a:xfrm>
              <a:custGeom>
                <a:avLst/>
                <a:gdLst/>
                <a:ahLst/>
                <a:cxnLst/>
                <a:rect l="l" t="t" r="r" b="b"/>
                <a:pathLst>
                  <a:path w="6791" h="5119" extrusionOk="0">
                    <a:moveTo>
                      <a:pt x="1208" y="0"/>
                    </a:moveTo>
                    <a:cubicBezTo>
                      <a:pt x="1057" y="1195"/>
                      <a:pt x="642" y="2339"/>
                      <a:pt x="1" y="3358"/>
                    </a:cubicBezTo>
                    <a:lnTo>
                      <a:pt x="6791" y="5118"/>
                    </a:lnTo>
                    <a:lnTo>
                      <a:pt x="6791" y="5056"/>
                    </a:lnTo>
                    <a:cubicBezTo>
                      <a:pt x="6703" y="3748"/>
                      <a:pt x="6011" y="2453"/>
                      <a:pt x="4880" y="1748"/>
                    </a:cubicBezTo>
                    <a:cubicBezTo>
                      <a:pt x="4113" y="1271"/>
                      <a:pt x="3207" y="1057"/>
                      <a:pt x="2365" y="692"/>
                    </a:cubicBezTo>
                    <a:cubicBezTo>
                      <a:pt x="1950" y="516"/>
                      <a:pt x="1560" y="290"/>
                      <a:pt x="120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194150" y="3195125"/>
                <a:ext cx="2225" cy="2525"/>
              </a:xfrm>
              <a:custGeom>
                <a:avLst/>
                <a:gdLst/>
                <a:ahLst/>
                <a:cxnLst/>
                <a:rect l="l" t="t" r="r" b="b"/>
                <a:pathLst>
                  <a:path w="89" h="101" extrusionOk="0">
                    <a:moveTo>
                      <a:pt x="88" y="0"/>
                    </a:moveTo>
                    <a:lnTo>
                      <a:pt x="0" y="101"/>
                    </a:lnTo>
                    <a:lnTo>
                      <a:pt x="88" y="13"/>
                    </a:lnTo>
                    <a:lnTo>
                      <a:pt x="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396925" y="3086975"/>
                <a:ext cx="390150" cy="302125"/>
              </a:xfrm>
              <a:custGeom>
                <a:avLst/>
                <a:gdLst/>
                <a:ahLst/>
                <a:cxnLst/>
                <a:rect l="l" t="t" r="r" b="b"/>
                <a:pathLst>
                  <a:path w="15606" h="12085" extrusionOk="0">
                    <a:moveTo>
                      <a:pt x="7910" y="1"/>
                    </a:moveTo>
                    <a:lnTo>
                      <a:pt x="7834" y="7055"/>
                    </a:lnTo>
                    <a:cubicBezTo>
                      <a:pt x="7834" y="8296"/>
                      <a:pt x="6824" y="9102"/>
                      <a:pt x="5781" y="9102"/>
                    </a:cubicBezTo>
                    <a:cubicBezTo>
                      <a:pt x="5249" y="9102"/>
                      <a:pt x="4708" y="8893"/>
                      <a:pt x="4288" y="8426"/>
                    </a:cubicBezTo>
                    <a:lnTo>
                      <a:pt x="2540" y="6527"/>
                    </a:lnTo>
                    <a:lnTo>
                      <a:pt x="1937" y="6992"/>
                    </a:lnTo>
                    <a:lnTo>
                      <a:pt x="868" y="5219"/>
                    </a:lnTo>
                    <a:cubicBezTo>
                      <a:pt x="818" y="5508"/>
                      <a:pt x="755" y="5772"/>
                      <a:pt x="717" y="5986"/>
                    </a:cubicBezTo>
                    <a:cubicBezTo>
                      <a:pt x="679" y="6137"/>
                      <a:pt x="641" y="6275"/>
                      <a:pt x="616" y="6363"/>
                    </a:cubicBezTo>
                    <a:cubicBezTo>
                      <a:pt x="604" y="6414"/>
                      <a:pt x="591" y="6451"/>
                      <a:pt x="566" y="6502"/>
                    </a:cubicBezTo>
                    <a:cubicBezTo>
                      <a:pt x="566" y="6451"/>
                      <a:pt x="579" y="6401"/>
                      <a:pt x="591" y="6363"/>
                    </a:cubicBezTo>
                    <a:lnTo>
                      <a:pt x="667" y="5974"/>
                    </a:lnTo>
                    <a:cubicBezTo>
                      <a:pt x="704" y="5747"/>
                      <a:pt x="767" y="5458"/>
                      <a:pt x="818" y="5131"/>
                    </a:cubicBezTo>
                    <a:lnTo>
                      <a:pt x="818" y="5119"/>
                    </a:lnTo>
                    <a:lnTo>
                      <a:pt x="0" y="8375"/>
                    </a:lnTo>
                    <a:lnTo>
                      <a:pt x="14285" y="12085"/>
                    </a:lnTo>
                    <a:cubicBezTo>
                      <a:pt x="14926" y="11066"/>
                      <a:pt x="15329" y="9922"/>
                      <a:pt x="15480" y="8727"/>
                    </a:cubicBezTo>
                    <a:cubicBezTo>
                      <a:pt x="15606" y="7684"/>
                      <a:pt x="15517" y="6627"/>
                      <a:pt x="15228" y="5609"/>
                    </a:cubicBezTo>
                    <a:cubicBezTo>
                      <a:pt x="15140" y="5332"/>
                      <a:pt x="15040" y="5056"/>
                      <a:pt x="14926" y="4792"/>
                    </a:cubicBezTo>
                    <a:cubicBezTo>
                      <a:pt x="13933" y="2528"/>
                      <a:pt x="11934" y="856"/>
                      <a:pt x="9544" y="265"/>
                    </a:cubicBezTo>
                    <a:cubicBezTo>
                      <a:pt x="9004" y="139"/>
                      <a:pt x="8450" y="76"/>
                      <a:pt x="791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4185350" y="2774725"/>
                <a:ext cx="359975" cy="444300"/>
              </a:xfrm>
              <a:custGeom>
                <a:avLst/>
                <a:gdLst/>
                <a:ahLst/>
                <a:cxnLst/>
                <a:rect l="l" t="t" r="r" b="b"/>
                <a:pathLst>
                  <a:path w="14399" h="17772" extrusionOk="0">
                    <a:moveTo>
                      <a:pt x="5466" y="0"/>
                    </a:moveTo>
                    <a:cubicBezTo>
                      <a:pt x="3945" y="0"/>
                      <a:pt x="2415" y="303"/>
                      <a:pt x="906" y="633"/>
                    </a:cubicBezTo>
                    <a:lnTo>
                      <a:pt x="0" y="11082"/>
                    </a:lnTo>
                    <a:cubicBezTo>
                      <a:pt x="1118" y="10413"/>
                      <a:pt x="2063" y="10268"/>
                      <a:pt x="2672" y="10268"/>
                    </a:cubicBezTo>
                    <a:cubicBezTo>
                      <a:pt x="3138" y="10268"/>
                      <a:pt x="3408" y="10353"/>
                      <a:pt x="3408" y="10353"/>
                    </a:cubicBezTo>
                    <a:lnTo>
                      <a:pt x="4112" y="10416"/>
                    </a:lnTo>
                    <a:cubicBezTo>
                      <a:pt x="4112" y="10340"/>
                      <a:pt x="4125" y="10277"/>
                      <a:pt x="4125" y="10215"/>
                    </a:cubicBezTo>
                    <a:cubicBezTo>
                      <a:pt x="3949" y="10139"/>
                      <a:pt x="3785" y="10013"/>
                      <a:pt x="3672" y="9862"/>
                    </a:cubicBezTo>
                    <a:cubicBezTo>
                      <a:pt x="3471" y="9573"/>
                      <a:pt x="2654" y="9246"/>
                      <a:pt x="2377" y="9045"/>
                    </a:cubicBezTo>
                    <a:cubicBezTo>
                      <a:pt x="2138" y="8882"/>
                      <a:pt x="2553" y="8077"/>
                      <a:pt x="2289" y="7976"/>
                    </a:cubicBezTo>
                    <a:cubicBezTo>
                      <a:pt x="1635" y="7700"/>
                      <a:pt x="1157" y="7134"/>
                      <a:pt x="1019" y="6442"/>
                    </a:cubicBezTo>
                    <a:cubicBezTo>
                      <a:pt x="931" y="6077"/>
                      <a:pt x="943" y="5662"/>
                      <a:pt x="1170" y="5386"/>
                    </a:cubicBezTo>
                    <a:cubicBezTo>
                      <a:pt x="1396" y="5097"/>
                      <a:pt x="1761" y="5009"/>
                      <a:pt x="1987" y="4745"/>
                    </a:cubicBezTo>
                    <a:cubicBezTo>
                      <a:pt x="2302" y="4380"/>
                      <a:pt x="2289" y="3839"/>
                      <a:pt x="2377" y="3361"/>
                    </a:cubicBezTo>
                    <a:cubicBezTo>
                      <a:pt x="2515" y="2632"/>
                      <a:pt x="2955" y="1991"/>
                      <a:pt x="3597" y="1601"/>
                    </a:cubicBezTo>
                    <a:cubicBezTo>
                      <a:pt x="3913" y="1418"/>
                      <a:pt x="4458" y="1290"/>
                      <a:pt x="4983" y="1290"/>
                    </a:cubicBezTo>
                    <a:cubicBezTo>
                      <a:pt x="5396" y="1290"/>
                      <a:pt x="5796" y="1369"/>
                      <a:pt x="6061" y="1563"/>
                    </a:cubicBezTo>
                    <a:cubicBezTo>
                      <a:pt x="6163" y="1552"/>
                      <a:pt x="6265" y="1546"/>
                      <a:pt x="6366" y="1546"/>
                    </a:cubicBezTo>
                    <a:cubicBezTo>
                      <a:pt x="7164" y="1546"/>
                      <a:pt x="7925" y="1894"/>
                      <a:pt x="8438" y="2519"/>
                    </a:cubicBezTo>
                    <a:lnTo>
                      <a:pt x="8463" y="2531"/>
                    </a:lnTo>
                    <a:cubicBezTo>
                      <a:pt x="8627" y="2619"/>
                      <a:pt x="8778" y="2733"/>
                      <a:pt x="8928" y="2846"/>
                    </a:cubicBezTo>
                    <a:cubicBezTo>
                      <a:pt x="9381" y="3273"/>
                      <a:pt x="9670" y="3839"/>
                      <a:pt x="9733" y="4455"/>
                    </a:cubicBezTo>
                    <a:cubicBezTo>
                      <a:pt x="9784" y="4820"/>
                      <a:pt x="9758" y="5197"/>
                      <a:pt x="9884" y="5524"/>
                    </a:cubicBezTo>
                    <a:cubicBezTo>
                      <a:pt x="10035" y="5901"/>
                      <a:pt x="10349" y="6153"/>
                      <a:pt x="10588" y="6492"/>
                    </a:cubicBezTo>
                    <a:cubicBezTo>
                      <a:pt x="11154" y="7322"/>
                      <a:pt x="10978" y="8592"/>
                      <a:pt x="10287" y="9347"/>
                    </a:cubicBezTo>
                    <a:cubicBezTo>
                      <a:pt x="9773" y="9881"/>
                      <a:pt x="9065" y="10166"/>
                      <a:pt x="8339" y="10166"/>
                    </a:cubicBezTo>
                    <a:cubicBezTo>
                      <a:pt x="8142" y="10166"/>
                      <a:pt x="7943" y="10144"/>
                      <a:pt x="7746" y="10101"/>
                    </a:cubicBezTo>
                    <a:lnTo>
                      <a:pt x="7671" y="10755"/>
                    </a:lnTo>
                    <a:cubicBezTo>
                      <a:pt x="8501" y="10944"/>
                      <a:pt x="10211" y="11522"/>
                      <a:pt x="11230" y="13195"/>
                    </a:cubicBezTo>
                    <a:cubicBezTo>
                      <a:pt x="12361" y="15043"/>
                      <a:pt x="13581" y="16992"/>
                      <a:pt x="13581" y="16992"/>
                    </a:cubicBezTo>
                    <a:lnTo>
                      <a:pt x="13393" y="17156"/>
                    </a:lnTo>
                    <a:lnTo>
                      <a:pt x="13833" y="17772"/>
                    </a:lnTo>
                    <a:lnTo>
                      <a:pt x="13833" y="17747"/>
                    </a:lnTo>
                    <a:lnTo>
                      <a:pt x="14398" y="12038"/>
                    </a:lnTo>
                    <a:cubicBezTo>
                      <a:pt x="13833" y="11837"/>
                      <a:pt x="13330" y="11497"/>
                      <a:pt x="12927" y="11057"/>
                    </a:cubicBezTo>
                    <a:cubicBezTo>
                      <a:pt x="12173" y="10164"/>
                      <a:pt x="12060" y="8894"/>
                      <a:pt x="12122" y="7725"/>
                    </a:cubicBezTo>
                    <a:cubicBezTo>
                      <a:pt x="12185" y="6568"/>
                      <a:pt x="12387" y="5373"/>
                      <a:pt x="12122" y="4242"/>
                    </a:cubicBezTo>
                    <a:cubicBezTo>
                      <a:pt x="11808" y="2921"/>
                      <a:pt x="10915" y="1865"/>
                      <a:pt x="9771" y="1136"/>
                    </a:cubicBezTo>
                    <a:cubicBezTo>
                      <a:pt x="8966" y="645"/>
                      <a:pt x="8086" y="306"/>
                      <a:pt x="7168" y="142"/>
                    </a:cubicBezTo>
                    <a:cubicBezTo>
                      <a:pt x="6603" y="43"/>
                      <a:pt x="6035" y="0"/>
                      <a:pt x="54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4169000" y="3197625"/>
                <a:ext cx="28950" cy="47200"/>
              </a:xfrm>
              <a:custGeom>
                <a:avLst/>
                <a:gdLst/>
                <a:ahLst/>
                <a:cxnLst/>
                <a:rect l="l" t="t" r="r" b="b"/>
                <a:pathLst>
                  <a:path w="1158" h="1888" extrusionOk="0">
                    <a:moveTo>
                      <a:pt x="1094" y="1"/>
                    </a:moveTo>
                    <a:cubicBezTo>
                      <a:pt x="931" y="177"/>
                      <a:pt x="768" y="378"/>
                      <a:pt x="579" y="592"/>
                    </a:cubicBezTo>
                    <a:cubicBezTo>
                      <a:pt x="403" y="793"/>
                      <a:pt x="189" y="1032"/>
                      <a:pt x="26" y="1221"/>
                    </a:cubicBezTo>
                    <a:lnTo>
                      <a:pt x="0" y="1535"/>
                    </a:lnTo>
                    <a:lnTo>
                      <a:pt x="0" y="1585"/>
                    </a:lnTo>
                    <a:lnTo>
                      <a:pt x="1157" y="1887"/>
                    </a:lnTo>
                    <a:lnTo>
                      <a:pt x="10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4460425" y="2975950"/>
                <a:ext cx="138650" cy="338275"/>
              </a:xfrm>
              <a:custGeom>
                <a:avLst/>
                <a:gdLst/>
                <a:ahLst/>
                <a:cxnLst/>
                <a:rect l="l" t="t" r="r" b="b"/>
                <a:pathLst>
                  <a:path w="5546" h="13531" extrusionOk="0">
                    <a:moveTo>
                      <a:pt x="4967" y="1663"/>
                    </a:moveTo>
                    <a:lnTo>
                      <a:pt x="4967" y="1663"/>
                    </a:lnTo>
                    <a:cubicBezTo>
                      <a:pt x="4980" y="1788"/>
                      <a:pt x="4967" y="1901"/>
                      <a:pt x="4955" y="2015"/>
                    </a:cubicBezTo>
                    <a:cubicBezTo>
                      <a:pt x="4955" y="2103"/>
                      <a:pt x="4942" y="2191"/>
                      <a:pt x="4930" y="2279"/>
                    </a:cubicBezTo>
                    <a:cubicBezTo>
                      <a:pt x="4917" y="2329"/>
                      <a:pt x="4917" y="2379"/>
                      <a:pt x="4930" y="2430"/>
                    </a:cubicBezTo>
                    <a:cubicBezTo>
                      <a:pt x="4930" y="2492"/>
                      <a:pt x="4955" y="2555"/>
                      <a:pt x="4992" y="2618"/>
                    </a:cubicBezTo>
                    <a:cubicBezTo>
                      <a:pt x="5005" y="2631"/>
                      <a:pt x="5014" y="2637"/>
                      <a:pt x="5024" y="2637"/>
                    </a:cubicBezTo>
                    <a:cubicBezTo>
                      <a:pt x="5033" y="2637"/>
                      <a:pt x="5043" y="2631"/>
                      <a:pt x="5055" y="2618"/>
                    </a:cubicBezTo>
                    <a:cubicBezTo>
                      <a:pt x="5081" y="2581"/>
                      <a:pt x="5093" y="2543"/>
                      <a:pt x="5118" y="2492"/>
                    </a:cubicBezTo>
                    <a:cubicBezTo>
                      <a:pt x="5194" y="2279"/>
                      <a:pt x="5244" y="2040"/>
                      <a:pt x="5294" y="1813"/>
                    </a:cubicBezTo>
                    <a:lnTo>
                      <a:pt x="5294" y="1813"/>
                    </a:lnTo>
                    <a:cubicBezTo>
                      <a:pt x="5319" y="2052"/>
                      <a:pt x="5282" y="2304"/>
                      <a:pt x="5181" y="2518"/>
                    </a:cubicBezTo>
                    <a:cubicBezTo>
                      <a:pt x="5156" y="2568"/>
                      <a:pt x="5143" y="2618"/>
                      <a:pt x="5106" y="2656"/>
                    </a:cubicBezTo>
                    <a:cubicBezTo>
                      <a:pt x="5093" y="2681"/>
                      <a:pt x="5068" y="2706"/>
                      <a:pt x="5030" y="2706"/>
                    </a:cubicBezTo>
                    <a:cubicBezTo>
                      <a:pt x="4992" y="2706"/>
                      <a:pt x="4967" y="2694"/>
                      <a:pt x="4942" y="2669"/>
                    </a:cubicBezTo>
                    <a:cubicBezTo>
                      <a:pt x="4917" y="2631"/>
                      <a:pt x="4892" y="2593"/>
                      <a:pt x="4892" y="2543"/>
                    </a:cubicBezTo>
                    <a:lnTo>
                      <a:pt x="4892" y="2530"/>
                    </a:lnTo>
                    <a:cubicBezTo>
                      <a:pt x="4892" y="2568"/>
                      <a:pt x="4879" y="2593"/>
                      <a:pt x="4867" y="2631"/>
                    </a:cubicBezTo>
                    <a:cubicBezTo>
                      <a:pt x="4867" y="2719"/>
                      <a:pt x="4816" y="2807"/>
                      <a:pt x="4754" y="2870"/>
                    </a:cubicBezTo>
                    <a:cubicBezTo>
                      <a:pt x="4736" y="2879"/>
                      <a:pt x="4716" y="2883"/>
                      <a:pt x="4696" y="2883"/>
                    </a:cubicBezTo>
                    <a:cubicBezTo>
                      <a:pt x="4660" y="2883"/>
                      <a:pt x="4623" y="2869"/>
                      <a:pt x="4590" y="2845"/>
                    </a:cubicBezTo>
                    <a:cubicBezTo>
                      <a:pt x="4552" y="2819"/>
                      <a:pt x="4527" y="2769"/>
                      <a:pt x="4527" y="2719"/>
                    </a:cubicBezTo>
                    <a:cubicBezTo>
                      <a:pt x="4515" y="2643"/>
                      <a:pt x="4515" y="2568"/>
                      <a:pt x="4527" y="2492"/>
                    </a:cubicBezTo>
                    <a:cubicBezTo>
                      <a:pt x="4540" y="2342"/>
                      <a:pt x="4540" y="2216"/>
                      <a:pt x="4552" y="2103"/>
                    </a:cubicBezTo>
                    <a:cubicBezTo>
                      <a:pt x="4540" y="1990"/>
                      <a:pt x="4552" y="1864"/>
                      <a:pt x="4578" y="1751"/>
                    </a:cubicBezTo>
                    <a:cubicBezTo>
                      <a:pt x="4603" y="1864"/>
                      <a:pt x="4603" y="1990"/>
                      <a:pt x="4603" y="2103"/>
                    </a:cubicBezTo>
                    <a:lnTo>
                      <a:pt x="4603" y="2480"/>
                    </a:lnTo>
                    <a:cubicBezTo>
                      <a:pt x="4590" y="2555"/>
                      <a:pt x="4590" y="2631"/>
                      <a:pt x="4603" y="2706"/>
                    </a:cubicBezTo>
                    <a:cubicBezTo>
                      <a:pt x="4603" y="2758"/>
                      <a:pt x="4645" y="2801"/>
                      <a:pt x="4688" y="2801"/>
                    </a:cubicBezTo>
                    <a:cubicBezTo>
                      <a:pt x="4697" y="2801"/>
                      <a:pt x="4707" y="2799"/>
                      <a:pt x="4716" y="2794"/>
                    </a:cubicBezTo>
                    <a:cubicBezTo>
                      <a:pt x="4766" y="2769"/>
                      <a:pt x="4791" y="2681"/>
                      <a:pt x="4804" y="2606"/>
                    </a:cubicBezTo>
                    <a:cubicBezTo>
                      <a:pt x="4816" y="2530"/>
                      <a:pt x="4829" y="2455"/>
                      <a:pt x="4842" y="2392"/>
                    </a:cubicBezTo>
                    <a:cubicBezTo>
                      <a:pt x="4867" y="2254"/>
                      <a:pt x="4892" y="2128"/>
                      <a:pt x="4904" y="2015"/>
                    </a:cubicBezTo>
                    <a:cubicBezTo>
                      <a:pt x="4904" y="1901"/>
                      <a:pt x="4930" y="1776"/>
                      <a:pt x="4967" y="1663"/>
                    </a:cubicBezTo>
                    <a:close/>
                    <a:moveTo>
                      <a:pt x="4372" y="1985"/>
                    </a:moveTo>
                    <a:cubicBezTo>
                      <a:pt x="4386" y="1985"/>
                      <a:pt x="4401" y="1986"/>
                      <a:pt x="4414" y="1990"/>
                    </a:cubicBezTo>
                    <a:cubicBezTo>
                      <a:pt x="4477" y="2002"/>
                      <a:pt x="4515" y="2052"/>
                      <a:pt x="4527" y="2128"/>
                    </a:cubicBezTo>
                    <a:cubicBezTo>
                      <a:pt x="4527" y="2216"/>
                      <a:pt x="4502" y="2291"/>
                      <a:pt x="4464" y="2379"/>
                    </a:cubicBezTo>
                    <a:cubicBezTo>
                      <a:pt x="4427" y="2455"/>
                      <a:pt x="4401" y="2518"/>
                      <a:pt x="4364" y="2581"/>
                    </a:cubicBezTo>
                    <a:cubicBezTo>
                      <a:pt x="4313" y="2656"/>
                      <a:pt x="4263" y="2744"/>
                      <a:pt x="4200" y="2807"/>
                    </a:cubicBezTo>
                    <a:cubicBezTo>
                      <a:pt x="4351" y="2819"/>
                      <a:pt x="4477" y="2870"/>
                      <a:pt x="4603" y="2945"/>
                    </a:cubicBezTo>
                    <a:cubicBezTo>
                      <a:pt x="4728" y="3033"/>
                      <a:pt x="4829" y="3159"/>
                      <a:pt x="4867" y="3322"/>
                    </a:cubicBezTo>
                    <a:cubicBezTo>
                      <a:pt x="4779" y="3209"/>
                      <a:pt x="4666" y="3096"/>
                      <a:pt x="4552" y="3008"/>
                    </a:cubicBezTo>
                    <a:cubicBezTo>
                      <a:pt x="4439" y="2933"/>
                      <a:pt x="4313" y="2870"/>
                      <a:pt x="4188" y="2832"/>
                    </a:cubicBezTo>
                    <a:cubicBezTo>
                      <a:pt x="4163" y="2857"/>
                      <a:pt x="4150" y="2882"/>
                      <a:pt x="4137" y="2895"/>
                    </a:cubicBezTo>
                    <a:cubicBezTo>
                      <a:pt x="4062" y="2995"/>
                      <a:pt x="3974" y="3071"/>
                      <a:pt x="3873" y="3146"/>
                    </a:cubicBezTo>
                    <a:cubicBezTo>
                      <a:pt x="3873" y="3134"/>
                      <a:pt x="3961" y="3033"/>
                      <a:pt x="4100" y="2870"/>
                    </a:cubicBezTo>
                    <a:cubicBezTo>
                      <a:pt x="4175" y="2769"/>
                      <a:pt x="4238" y="2656"/>
                      <a:pt x="4301" y="2555"/>
                    </a:cubicBezTo>
                    <a:cubicBezTo>
                      <a:pt x="4326" y="2480"/>
                      <a:pt x="4364" y="2417"/>
                      <a:pt x="4389" y="2342"/>
                    </a:cubicBezTo>
                    <a:cubicBezTo>
                      <a:pt x="4427" y="2279"/>
                      <a:pt x="4452" y="2203"/>
                      <a:pt x="4452" y="2140"/>
                    </a:cubicBezTo>
                    <a:cubicBezTo>
                      <a:pt x="4452" y="2103"/>
                      <a:pt x="4427" y="2065"/>
                      <a:pt x="4389" y="2052"/>
                    </a:cubicBezTo>
                    <a:cubicBezTo>
                      <a:pt x="4351" y="2052"/>
                      <a:pt x="4313" y="2065"/>
                      <a:pt x="4288" y="2078"/>
                    </a:cubicBezTo>
                    <a:cubicBezTo>
                      <a:pt x="4213" y="2115"/>
                      <a:pt x="4137" y="2166"/>
                      <a:pt x="4075" y="2216"/>
                    </a:cubicBezTo>
                    <a:cubicBezTo>
                      <a:pt x="3974" y="2304"/>
                      <a:pt x="3886" y="2404"/>
                      <a:pt x="3810" y="2518"/>
                    </a:cubicBezTo>
                    <a:lnTo>
                      <a:pt x="3798" y="2555"/>
                    </a:lnTo>
                    <a:lnTo>
                      <a:pt x="3773" y="2518"/>
                    </a:lnTo>
                    <a:cubicBezTo>
                      <a:pt x="3735" y="2455"/>
                      <a:pt x="3685" y="2392"/>
                      <a:pt x="3622" y="2329"/>
                    </a:cubicBezTo>
                    <a:lnTo>
                      <a:pt x="3622" y="2329"/>
                    </a:lnTo>
                    <a:cubicBezTo>
                      <a:pt x="3697" y="2354"/>
                      <a:pt x="3760" y="2404"/>
                      <a:pt x="3798" y="2480"/>
                    </a:cubicBezTo>
                    <a:lnTo>
                      <a:pt x="3798" y="2467"/>
                    </a:lnTo>
                    <a:cubicBezTo>
                      <a:pt x="3898" y="2279"/>
                      <a:pt x="4062" y="2115"/>
                      <a:pt x="4263" y="2015"/>
                    </a:cubicBezTo>
                    <a:cubicBezTo>
                      <a:pt x="4291" y="1996"/>
                      <a:pt x="4332" y="1985"/>
                      <a:pt x="4372" y="1985"/>
                    </a:cubicBezTo>
                    <a:close/>
                    <a:moveTo>
                      <a:pt x="3999" y="1"/>
                    </a:moveTo>
                    <a:cubicBezTo>
                      <a:pt x="3995" y="1"/>
                      <a:pt x="3991" y="2"/>
                      <a:pt x="3987" y="3"/>
                    </a:cubicBezTo>
                    <a:cubicBezTo>
                      <a:pt x="3785" y="53"/>
                      <a:pt x="3873" y="216"/>
                      <a:pt x="4087" y="1348"/>
                    </a:cubicBezTo>
                    <a:cubicBezTo>
                      <a:pt x="4087" y="1348"/>
                      <a:pt x="4162" y="1798"/>
                      <a:pt x="4085" y="1798"/>
                    </a:cubicBezTo>
                    <a:cubicBezTo>
                      <a:pt x="4078" y="1798"/>
                      <a:pt x="4071" y="1795"/>
                      <a:pt x="4062" y="1788"/>
                    </a:cubicBezTo>
                    <a:cubicBezTo>
                      <a:pt x="3949" y="1700"/>
                      <a:pt x="3559" y="682"/>
                      <a:pt x="3421" y="443"/>
                    </a:cubicBezTo>
                    <a:cubicBezTo>
                      <a:pt x="3404" y="415"/>
                      <a:pt x="3382" y="402"/>
                      <a:pt x="3360" y="402"/>
                    </a:cubicBezTo>
                    <a:cubicBezTo>
                      <a:pt x="3281" y="402"/>
                      <a:pt x="3191" y="565"/>
                      <a:pt x="3270" y="820"/>
                    </a:cubicBezTo>
                    <a:cubicBezTo>
                      <a:pt x="3358" y="1084"/>
                      <a:pt x="3609" y="1801"/>
                      <a:pt x="3609" y="1952"/>
                    </a:cubicBezTo>
                    <a:cubicBezTo>
                      <a:pt x="3597" y="1990"/>
                      <a:pt x="3584" y="2040"/>
                      <a:pt x="3559" y="2065"/>
                    </a:cubicBezTo>
                    <a:cubicBezTo>
                      <a:pt x="3446" y="2279"/>
                      <a:pt x="3395" y="2530"/>
                      <a:pt x="3433" y="2769"/>
                    </a:cubicBezTo>
                    <a:cubicBezTo>
                      <a:pt x="3433" y="2857"/>
                      <a:pt x="3446" y="3033"/>
                      <a:pt x="3458" y="3159"/>
                    </a:cubicBezTo>
                    <a:lnTo>
                      <a:pt x="3471" y="3272"/>
                    </a:lnTo>
                    <a:lnTo>
                      <a:pt x="3408" y="3989"/>
                    </a:lnTo>
                    <a:lnTo>
                      <a:pt x="2842" y="9710"/>
                    </a:lnTo>
                    <a:cubicBezTo>
                      <a:pt x="2867" y="9736"/>
                      <a:pt x="2918" y="10000"/>
                      <a:pt x="3006" y="10339"/>
                    </a:cubicBezTo>
                    <a:cubicBezTo>
                      <a:pt x="3069" y="10540"/>
                      <a:pt x="3119" y="10754"/>
                      <a:pt x="3157" y="10968"/>
                    </a:cubicBezTo>
                    <a:cubicBezTo>
                      <a:pt x="3043" y="10767"/>
                      <a:pt x="2968" y="10565"/>
                      <a:pt x="2930" y="10352"/>
                    </a:cubicBezTo>
                    <a:cubicBezTo>
                      <a:pt x="2880" y="10138"/>
                      <a:pt x="2842" y="9937"/>
                      <a:pt x="2830" y="9723"/>
                    </a:cubicBezTo>
                    <a:lnTo>
                      <a:pt x="2390" y="9107"/>
                    </a:lnTo>
                    <a:lnTo>
                      <a:pt x="0" y="10968"/>
                    </a:lnTo>
                    <a:lnTo>
                      <a:pt x="1748" y="12854"/>
                    </a:lnTo>
                    <a:cubicBezTo>
                      <a:pt x="2169" y="13321"/>
                      <a:pt x="2710" y="13530"/>
                      <a:pt x="3242" y="13530"/>
                    </a:cubicBezTo>
                    <a:cubicBezTo>
                      <a:pt x="4286" y="13530"/>
                      <a:pt x="5294" y="12728"/>
                      <a:pt x="5294" y="11496"/>
                    </a:cubicBezTo>
                    <a:lnTo>
                      <a:pt x="5370" y="4429"/>
                    </a:lnTo>
                    <a:lnTo>
                      <a:pt x="5370" y="3939"/>
                    </a:lnTo>
                    <a:lnTo>
                      <a:pt x="5382" y="3058"/>
                    </a:lnTo>
                    <a:cubicBezTo>
                      <a:pt x="5382" y="3058"/>
                      <a:pt x="5546" y="1411"/>
                      <a:pt x="5106" y="1361"/>
                    </a:cubicBezTo>
                    <a:cubicBezTo>
                      <a:pt x="5106" y="1361"/>
                      <a:pt x="4930" y="1398"/>
                      <a:pt x="4955" y="1512"/>
                    </a:cubicBezTo>
                    <a:cubicBezTo>
                      <a:pt x="4955" y="1512"/>
                      <a:pt x="4883" y="1328"/>
                      <a:pt x="4741" y="1328"/>
                    </a:cubicBezTo>
                    <a:cubicBezTo>
                      <a:pt x="4725" y="1328"/>
                      <a:pt x="4708" y="1331"/>
                      <a:pt x="4691" y="1336"/>
                    </a:cubicBezTo>
                    <a:cubicBezTo>
                      <a:pt x="4509" y="1396"/>
                      <a:pt x="4549" y="1621"/>
                      <a:pt x="4552" y="1637"/>
                    </a:cubicBezTo>
                    <a:lnTo>
                      <a:pt x="4552" y="1637"/>
                    </a:lnTo>
                    <a:cubicBezTo>
                      <a:pt x="4544" y="1595"/>
                      <a:pt x="4222" y="1"/>
                      <a:pt x="399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4550950" y="3025550"/>
                <a:ext cx="31475" cy="33150"/>
              </a:xfrm>
              <a:custGeom>
                <a:avLst/>
                <a:gdLst/>
                <a:ahLst/>
                <a:cxnLst/>
                <a:rect l="l" t="t" r="r" b="b"/>
                <a:pathLst>
                  <a:path w="1259" h="1326" extrusionOk="0">
                    <a:moveTo>
                      <a:pt x="758" y="1"/>
                    </a:moveTo>
                    <a:cubicBezTo>
                      <a:pt x="716" y="1"/>
                      <a:pt x="679" y="12"/>
                      <a:pt x="642" y="31"/>
                    </a:cubicBezTo>
                    <a:cubicBezTo>
                      <a:pt x="441" y="131"/>
                      <a:pt x="290" y="282"/>
                      <a:pt x="189" y="483"/>
                    </a:cubicBezTo>
                    <a:cubicBezTo>
                      <a:pt x="139" y="420"/>
                      <a:pt x="76" y="370"/>
                      <a:pt x="1" y="345"/>
                    </a:cubicBezTo>
                    <a:lnTo>
                      <a:pt x="1" y="345"/>
                    </a:lnTo>
                    <a:cubicBezTo>
                      <a:pt x="64" y="395"/>
                      <a:pt x="114" y="458"/>
                      <a:pt x="164" y="534"/>
                    </a:cubicBezTo>
                    <a:lnTo>
                      <a:pt x="177" y="571"/>
                    </a:lnTo>
                    <a:lnTo>
                      <a:pt x="202" y="534"/>
                    </a:lnTo>
                    <a:cubicBezTo>
                      <a:pt x="265" y="420"/>
                      <a:pt x="353" y="320"/>
                      <a:pt x="454" y="232"/>
                    </a:cubicBezTo>
                    <a:cubicBezTo>
                      <a:pt x="516" y="169"/>
                      <a:pt x="592" y="131"/>
                      <a:pt x="667" y="94"/>
                    </a:cubicBezTo>
                    <a:cubicBezTo>
                      <a:pt x="705" y="68"/>
                      <a:pt x="743" y="68"/>
                      <a:pt x="780" y="68"/>
                    </a:cubicBezTo>
                    <a:cubicBezTo>
                      <a:pt x="806" y="81"/>
                      <a:pt x="831" y="106"/>
                      <a:pt x="831" y="144"/>
                    </a:cubicBezTo>
                    <a:cubicBezTo>
                      <a:pt x="831" y="219"/>
                      <a:pt x="818" y="295"/>
                      <a:pt x="780" y="358"/>
                    </a:cubicBezTo>
                    <a:cubicBezTo>
                      <a:pt x="755" y="433"/>
                      <a:pt x="718" y="496"/>
                      <a:pt x="680" y="559"/>
                    </a:cubicBezTo>
                    <a:cubicBezTo>
                      <a:pt x="617" y="672"/>
                      <a:pt x="554" y="773"/>
                      <a:pt x="479" y="873"/>
                    </a:cubicBezTo>
                    <a:cubicBezTo>
                      <a:pt x="353" y="1049"/>
                      <a:pt x="252" y="1150"/>
                      <a:pt x="265" y="1150"/>
                    </a:cubicBezTo>
                    <a:cubicBezTo>
                      <a:pt x="366" y="1087"/>
                      <a:pt x="454" y="999"/>
                      <a:pt x="516" y="911"/>
                    </a:cubicBezTo>
                    <a:cubicBezTo>
                      <a:pt x="542" y="886"/>
                      <a:pt x="554" y="861"/>
                      <a:pt x="567" y="835"/>
                    </a:cubicBezTo>
                    <a:cubicBezTo>
                      <a:pt x="705" y="873"/>
                      <a:pt x="831" y="936"/>
                      <a:pt x="944" y="1011"/>
                    </a:cubicBezTo>
                    <a:cubicBezTo>
                      <a:pt x="1057" y="1112"/>
                      <a:pt x="1158" y="1213"/>
                      <a:pt x="1258" y="1326"/>
                    </a:cubicBezTo>
                    <a:cubicBezTo>
                      <a:pt x="1221" y="1175"/>
                      <a:pt x="1120" y="1037"/>
                      <a:pt x="982" y="961"/>
                    </a:cubicBezTo>
                    <a:cubicBezTo>
                      <a:pt x="868" y="873"/>
                      <a:pt x="730" y="823"/>
                      <a:pt x="592" y="823"/>
                    </a:cubicBezTo>
                    <a:cubicBezTo>
                      <a:pt x="642" y="747"/>
                      <a:pt x="692" y="672"/>
                      <a:pt x="743" y="597"/>
                    </a:cubicBezTo>
                    <a:cubicBezTo>
                      <a:pt x="780" y="534"/>
                      <a:pt x="818" y="458"/>
                      <a:pt x="856" y="383"/>
                    </a:cubicBezTo>
                    <a:cubicBezTo>
                      <a:pt x="894" y="307"/>
                      <a:pt x="919" y="219"/>
                      <a:pt x="906" y="131"/>
                    </a:cubicBezTo>
                    <a:cubicBezTo>
                      <a:pt x="906" y="68"/>
                      <a:pt x="856" y="18"/>
                      <a:pt x="806" y="6"/>
                    </a:cubicBezTo>
                    <a:cubicBezTo>
                      <a:pt x="789" y="2"/>
                      <a:pt x="773" y="1"/>
                      <a:pt x="758"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4573275" y="3017175"/>
                <a:ext cx="20150" cy="30625"/>
              </a:xfrm>
              <a:custGeom>
                <a:avLst/>
                <a:gdLst/>
                <a:ahLst/>
                <a:cxnLst/>
                <a:rect l="l" t="t" r="r" b="b"/>
                <a:pathLst>
                  <a:path w="806" h="1225" extrusionOk="0">
                    <a:moveTo>
                      <a:pt x="453" y="1"/>
                    </a:moveTo>
                    <a:cubicBezTo>
                      <a:pt x="416" y="114"/>
                      <a:pt x="403" y="240"/>
                      <a:pt x="390" y="353"/>
                    </a:cubicBezTo>
                    <a:cubicBezTo>
                      <a:pt x="378" y="466"/>
                      <a:pt x="353" y="592"/>
                      <a:pt x="340" y="730"/>
                    </a:cubicBezTo>
                    <a:cubicBezTo>
                      <a:pt x="328" y="806"/>
                      <a:pt x="302" y="869"/>
                      <a:pt x="290" y="944"/>
                    </a:cubicBezTo>
                    <a:cubicBezTo>
                      <a:pt x="277" y="1020"/>
                      <a:pt x="252" y="1108"/>
                      <a:pt x="202" y="1133"/>
                    </a:cubicBezTo>
                    <a:cubicBezTo>
                      <a:pt x="191" y="1141"/>
                      <a:pt x="180" y="1144"/>
                      <a:pt x="169" y="1144"/>
                    </a:cubicBezTo>
                    <a:cubicBezTo>
                      <a:pt x="128" y="1144"/>
                      <a:pt x="89" y="1094"/>
                      <a:pt x="89" y="1045"/>
                    </a:cubicBezTo>
                    <a:cubicBezTo>
                      <a:pt x="76" y="969"/>
                      <a:pt x="76" y="894"/>
                      <a:pt x="89" y="818"/>
                    </a:cubicBezTo>
                    <a:lnTo>
                      <a:pt x="89" y="441"/>
                    </a:lnTo>
                    <a:cubicBezTo>
                      <a:pt x="89" y="328"/>
                      <a:pt x="89" y="202"/>
                      <a:pt x="76" y="89"/>
                    </a:cubicBezTo>
                    <a:cubicBezTo>
                      <a:pt x="51" y="202"/>
                      <a:pt x="38" y="328"/>
                      <a:pt x="38" y="441"/>
                    </a:cubicBezTo>
                    <a:cubicBezTo>
                      <a:pt x="38" y="554"/>
                      <a:pt x="26" y="693"/>
                      <a:pt x="13" y="818"/>
                    </a:cubicBezTo>
                    <a:cubicBezTo>
                      <a:pt x="13" y="906"/>
                      <a:pt x="1" y="982"/>
                      <a:pt x="13" y="1070"/>
                    </a:cubicBezTo>
                    <a:cubicBezTo>
                      <a:pt x="26" y="1108"/>
                      <a:pt x="38" y="1158"/>
                      <a:pt x="76" y="1183"/>
                    </a:cubicBezTo>
                    <a:cubicBezTo>
                      <a:pt x="106" y="1212"/>
                      <a:pt x="139" y="1225"/>
                      <a:pt x="172" y="1225"/>
                    </a:cubicBezTo>
                    <a:cubicBezTo>
                      <a:pt x="196" y="1225"/>
                      <a:pt x="219" y="1219"/>
                      <a:pt x="240" y="1208"/>
                    </a:cubicBezTo>
                    <a:cubicBezTo>
                      <a:pt x="302" y="1145"/>
                      <a:pt x="353" y="1057"/>
                      <a:pt x="365" y="969"/>
                    </a:cubicBezTo>
                    <a:cubicBezTo>
                      <a:pt x="365" y="932"/>
                      <a:pt x="378" y="906"/>
                      <a:pt x="378" y="869"/>
                    </a:cubicBezTo>
                    <a:lnTo>
                      <a:pt x="378" y="881"/>
                    </a:lnTo>
                    <a:cubicBezTo>
                      <a:pt x="390" y="932"/>
                      <a:pt x="403" y="969"/>
                      <a:pt x="428" y="1007"/>
                    </a:cubicBezTo>
                    <a:cubicBezTo>
                      <a:pt x="453" y="1032"/>
                      <a:pt x="491" y="1045"/>
                      <a:pt x="516" y="1045"/>
                    </a:cubicBezTo>
                    <a:cubicBezTo>
                      <a:pt x="554" y="1045"/>
                      <a:pt x="579" y="1032"/>
                      <a:pt x="604" y="994"/>
                    </a:cubicBezTo>
                    <a:cubicBezTo>
                      <a:pt x="629" y="957"/>
                      <a:pt x="655" y="906"/>
                      <a:pt x="667" y="869"/>
                    </a:cubicBezTo>
                    <a:cubicBezTo>
                      <a:pt x="768" y="642"/>
                      <a:pt x="805" y="391"/>
                      <a:pt x="780" y="152"/>
                    </a:cubicBezTo>
                    <a:lnTo>
                      <a:pt x="780" y="152"/>
                    </a:lnTo>
                    <a:cubicBezTo>
                      <a:pt x="743" y="391"/>
                      <a:pt x="680" y="617"/>
                      <a:pt x="604" y="831"/>
                    </a:cubicBezTo>
                    <a:cubicBezTo>
                      <a:pt x="592" y="881"/>
                      <a:pt x="567" y="919"/>
                      <a:pt x="541" y="957"/>
                    </a:cubicBezTo>
                    <a:cubicBezTo>
                      <a:pt x="535" y="969"/>
                      <a:pt x="526" y="976"/>
                      <a:pt x="515" y="976"/>
                    </a:cubicBezTo>
                    <a:cubicBezTo>
                      <a:pt x="504" y="976"/>
                      <a:pt x="491" y="969"/>
                      <a:pt x="478" y="957"/>
                    </a:cubicBezTo>
                    <a:cubicBezTo>
                      <a:pt x="441" y="906"/>
                      <a:pt x="416" y="831"/>
                      <a:pt x="416" y="768"/>
                    </a:cubicBezTo>
                    <a:cubicBezTo>
                      <a:pt x="416" y="718"/>
                      <a:pt x="416" y="667"/>
                      <a:pt x="416" y="630"/>
                    </a:cubicBezTo>
                    <a:cubicBezTo>
                      <a:pt x="428" y="529"/>
                      <a:pt x="441" y="441"/>
                      <a:pt x="441" y="366"/>
                    </a:cubicBezTo>
                    <a:cubicBezTo>
                      <a:pt x="453" y="240"/>
                      <a:pt x="466" y="127"/>
                      <a:pt x="453"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4170250" y="3031400"/>
                <a:ext cx="354650" cy="264975"/>
              </a:xfrm>
              <a:custGeom>
                <a:avLst/>
                <a:gdLst/>
                <a:ahLst/>
                <a:cxnLst/>
                <a:rect l="l" t="t" r="r" b="b"/>
                <a:pathLst>
                  <a:path w="14186" h="10599" extrusionOk="0">
                    <a:moveTo>
                      <a:pt x="3287" y="1"/>
                    </a:moveTo>
                    <a:cubicBezTo>
                      <a:pt x="2677" y="1"/>
                      <a:pt x="1729" y="146"/>
                      <a:pt x="604" y="815"/>
                    </a:cubicBezTo>
                    <a:lnTo>
                      <a:pt x="1" y="7744"/>
                    </a:lnTo>
                    <a:cubicBezTo>
                      <a:pt x="139" y="7580"/>
                      <a:pt x="315" y="7392"/>
                      <a:pt x="491" y="7191"/>
                    </a:cubicBezTo>
                    <a:cubicBezTo>
                      <a:pt x="667" y="6989"/>
                      <a:pt x="818" y="6801"/>
                      <a:pt x="969" y="6637"/>
                    </a:cubicBezTo>
                    <a:lnTo>
                      <a:pt x="1044" y="6549"/>
                    </a:lnTo>
                    <a:cubicBezTo>
                      <a:pt x="1246" y="6310"/>
                      <a:pt x="1459" y="6084"/>
                      <a:pt x="1686" y="5870"/>
                    </a:cubicBezTo>
                    <a:lnTo>
                      <a:pt x="1686" y="5870"/>
                    </a:lnTo>
                    <a:cubicBezTo>
                      <a:pt x="1485" y="6147"/>
                      <a:pt x="1283" y="6398"/>
                      <a:pt x="1057" y="6650"/>
                    </a:cubicBezTo>
                    <a:lnTo>
                      <a:pt x="1120" y="8536"/>
                    </a:lnTo>
                    <a:lnTo>
                      <a:pt x="9080" y="10598"/>
                    </a:lnTo>
                    <a:lnTo>
                      <a:pt x="9872" y="7342"/>
                    </a:lnTo>
                    <a:lnTo>
                      <a:pt x="9872" y="7354"/>
                    </a:lnTo>
                    <a:cubicBezTo>
                      <a:pt x="9897" y="7228"/>
                      <a:pt x="9922" y="7090"/>
                      <a:pt x="9947" y="6939"/>
                    </a:cubicBezTo>
                    <a:cubicBezTo>
                      <a:pt x="10023" y="6449"/>
                      <a:pt x="10086" y="5996"/>
                      <a:pt x="10136" y="5669"/>
                    </a:cubicBezTo>
                    <a:cubicBezTo>
                      <a:pt x="10149" y="5518"/>
                      <a:pt x="10174" y="5392"/>
                      <a:pt x="10186" y="5292"/>
                    </a:cubicBezTo>
                    <a:cubicBezTo>
                      <a:pt x="10186" y="5242"/>
                      <a:pt x="10199" y="5191"/>
                      <a:pt x="10211" y="5141"/>
                    </a:cubicBezTo>
                    <a:cubicBezTo>
                      <a:pt x="10211" y="5191"/>
                      <a:pt x="10211" y="5242"/>
                      <a:pt x="10211" y="5292"/>
                    </a:cubicBezTo>
                    <a:cubicBezTo>
                      <a:pt x="10211" y="5380"/>
                      <a:pt x="10199" y="5518"/>
                      <a:pt x="10186" y="5682"/>
                    </a:cubicBezTo>
                    <a:cubicBezTo>
                      <a:pt x="10149" y="6009"/>
                      <a:pt x="10098" y="6461"/>
                      <a:pt x="10023" y="6952"/>
                    </a:cubicBezTo>
                    <a:cubicBezTo>
                      <a:pt x="9998" y="7128"/>
                      <a:pt x="9960" y="7291"/>
                      <a:pt x="9935" y="7455"/>
                    </a:cubicBezTo>
                    <a:lnTo>
                      <a:pt x="11004" y="9228"/>
                    </a:lnTo>
                    <a:lnTo>
                      <a:pt x="11607" y="8750"/>
                    </a:lnTo>
                    <a:lnTo>
                      <a:pt x="13997" y="6889"/>
                    </a:lnTo>
                    <a:lnTo>
                      <a:pt x="14185" y="6725"/>
                    </a:lnTo>
                    <a:cubicBezTo>
                      <a:pt x="14185" y="6725"/>
                      <a:pt x="12965" y="4776"/>
                      <a:pt x="11834" y="2928"/>
                    </a:cubicBezTo>
                    <a:cubicBezTo>
                      <a:pt x="10815" y="1255"/>
                      <a:pt x="9105" y="677"/>
                      <a:pt x="8275" y="488"/>
                    </a:cubicBezTo>
                    <a:lnTo>
                      <a:pt x="8137" y="1582"/>
                    </a:lnTo>
                    <a:cubicBezTo>
                      <a:pt x="8033" y="2409"/>
                      <a:pt x="7301" y="2994"/>
                      <a:pt x="6447" y="2994"/>
                    </a:cubicBezTo>
                    <a:cubicBezTo>
                      <a:pt x="6366" y="2994"/>
                      <a:pt x="6283" y="2989"/>
                      <a:pt x="6200" y="2978"/>
                    </a:cubicBezTo>
                    <a:cubicBezTo>
                      <a:pt x="5232" y="2852"/>
                      <a:pt x="4515" y="2010"/>
                      <a:pt x="4628" y="1092"/>
                    </a:cubicBezTo>
                    <a:cubicBezTo>
                      <a:pt x="4653" y="765"/>
                      <a:pt x="4691" y="438"/>
                      <a:pt x="4716" y="136"/>
                    </a:cubicBezTo>
                    <a:lnTo>
                      <a:pt x="4025" y="86"/>
                    </a:lnTo>
                    <a:cubicBezTo>
                      <a:pt x="4025" y="86"/>
                      <a:pt x="3755" y="1"/>
                      <a:pt x="328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4531475" y="3218375"/>
                <a:ext cx="7875" cy="31475"/>
              </a:xfrm>
              <a:custGeom>
                <a:avLst/>
                <a:gdLst/>
                <a:ahLst/>
                <a:cxnLst/>
                <a:rect l="l" t="t" r="r" b="b"/>
                <a:pathLst>
                  <a:path w="315" h="1259" extrusionOk="0">
                    <a:moveTo>
                      <a:pt x="0" y="1"/>
                    </a:moveTo>
                    <a:lnTo>
                      <a:pt x="0" y="39"/>
                    </a:lnTo>
                    <a:cubicBezTo>
                      <a:pt x="0" y="240"/>
                      <a:pt x="38" y="441"/>
                      <a:pt x="88" y="642"/>
                    </a:cubicBezTo>
                    <a:cubicBezTo>
                      <a:pt x="126" y="856"/>
                      <a:pt x="201" y="1070"/>
                      <a:pt x="315" y="1258"/>
                    </a:cubicBezTo>
                    <a:cubicBezTo>
                      <a:pt x="277" y="1045"/>
                      <a:pt x="214" y="843"/>
                      <a:pt x="151" y="630"/>
                    </a:cubicBezTo>
                    <a:cubicBezTo>
                      <a:pt x="76" y="303"/>
                      <a:pt x="25" y="26"/>
                      <a:pt x="0"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4169625" y="3178450"/>
                <a:ext cx="42475" cy="49400"/>
              </a:xfrm>
              <a:custGeom>
                <a:avLst/>
                <a:gdLst/>
                <a:ahLst/>
                <a:cxnLst/>
                <a:rect l="l" t="t" r="r" b="b"/>
                <a:pathLst>
                  <a:path w="1699" h="1976" extrusionOk="0">
                    <a:moveTo>
                      <a:pt x="1698" y="1"/>
                    </a:moveTo>
                    <a:lnTo>
                      <a:pt x="1698" y="1"/>
                    </a:lnTo>
                    <a:cubicBezTo>
                      <a:pt x="1472" y="215"/>
                      <a:pt x="1258" y="441"/>
                      <a:pt x="1057" y="680"/>
                    </a:cubicBezTo>
                    <a:lnTo>
                      <a:pt x="981" y="768"/>
                    </a:lnTo>
                    <a:cubicBezTo>
                      <a:pt x="831" y="931"/>
                      <a:pt x="667" y="1107"/>
                      <a:pt x="491" y="1309"/>
                    </a:cubicBezTo>
                    <a:cubicBezTo>
                      <a:pt x="328" y="1497"/>
                      <a:pt x="151" y="1698"/>
                      <a:pt x="1" y="1874"/>
                    </a:cubicBezTo>
                    <a:lnTo>
                      <a:pt x="1" y="1975"/>
                    </a:lnTo>
                    <a:cubicBezTo>
                      <a:pt x="151" y="1786"/>
                      <a:pt x="353" y="1585"/>
                      <a:pt x="554" y="1346"/>
                    </a:cubicBezTo>
                    <a:cubicBezTo>
                      <a:pt x="743" y="1120"/>
                      <a:pt x="919" y="944"/>
                      <a:pt x="1069" y="768"/>
                    </a:cubicBezTo>
                    <a:cubicBezTo>
                      <a:pt x="1283" y="529"/>
                      <a:pt x="1497" y="265"/>
                      <a:pt x="16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411075" y="3159900"/>
                <a:ext cx="14800" cy="89625"/>
              </a:xfrm>
              <a:custGeom>
                <a:avLst/>
                <a:gdLst/>
                <a:ahLst/>
                <a:cxnLst/>
                <a:rect l="l" t="t" r="r" b="b"/>
                <a:pathLst>
                  <a:path w="592" h="3585" extrusionOk="0">
                    <a:moveTo>
                      <a:pt x="591" y="1"/>
                    </a:moveTo>
                    <a:cubicBezTo>
                      <a:pt x="566" y="51"/>
                      <a:pt x="566" y="102"/>
                      <a:pt x="553" y="139"/>
                    </a:cubicBezTo>
                    <a:cubicBezTo>
                      <a:pt x="541" y="252"/>
                      <a:pt x="528" y="378"/>
                      <a:pt x="503" y="529"/>
                    </a:cubicBezTo>
                    <a:cubicBezTo>
                      <a:pt x="465" y="856"/>
                      <a:pt x="402" y="1309"/>
                      <a:pt x="327" y="1799"/>
                    </a:cubicBezTo>
                    <a:cubicBezTo>
                      <a:pt x="302" y="1950"/>
                      <a:pt x="277" y="2088"/>
                      <a:pt x="252" y="2214"/>
                    </a:cubicBezTo>
                    <a:cubicBezTo>
                      <a:pt x="201" y="2541"/>
                      <a:pt x="138" y="2830"/>
                      <a:pt x="101" y="3069"/>
                    </a:cubicBezTo>
                    <a:lnTo>
                      <a:pt x="13" y="3446"/>
                    </a:lnTo>
                    <a:cubicBezTo>
                      <a:pt x="0" y="3497"/>
                      <a:pt x="0" y="3534"/>
                      <a:pt x="0" y="3585"/>
                    </a:cubicBezTo>
                    <a:cubicBezTo>
                      <a:pt x="13" y="3547"/>
                      <a:pt x="38" y="3497"/>
                      <a:pt x="38" y="3459"/>
                    </a:cubicBezTo>
                    <a:cubicBezTo>
                      <a:pt x="63" y="3358"/>
                      <a:pt x="101" y="3233"/>
                      <a:pt x="138" y="3069"/>
                    </a:cubicBezTo>
                    <a:cubicBezTo>
                      <a:pt x="189" y="2868"/>
                      <a:pt x="239" y="2604"/>
                      <a:pt x="289" y="2302"/>
                    </a:cubicBezTo>
                    <a:cubicBezTo>
                      <a:pt x="327" y="2151"/>
                      <a:pt x="352" y="1988"/>
                      <a:pt x="377" y="1812"/>
                    </a:cubicBezTo>
                    <a:cubicBezTo>
                      <a:pt x="478" y="1321"/>
                      <a:pt x="528" y="869"/>
                      <a:pt x="553" y="542"/>
                    </a:cubicBezTo>
                    <a:cubicBezTo>
                      <a:pt x="566" y="378"/>
                      <a:pt x="578" y="240"/>
                      <a:pt x="591" y="152"/>
                    </a:cubicBezTo>
                    <a:cubicBezTo>
                      <a:pt x="591" y="102"/>
                      <a:pt x="591" y="51"/>
                      <a:pt x="5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208600" y="2806650"/>
                <a:ext cx="128300" cy="223450"/>
              </a:xfrm>
              <a:custGeom>
                <a:avLst/>
                <a:gdLst/>
                <a:ahLst/>
                <a:cxnLst/>
                <a:rect l="l" t="t" r="r" b="b"/>
                <a:pathLst>
                  <a:path w="5132" h="8938" extrusionOk="0">
                    <a:moveTo>
                      <a:pt x="4053" y="0"/>
                    </a:moveTo>
                    <a:cubicBezTo>
                      <a:pt x="3528" y="0"/>
                      <a:pt x="2983" y="128"/>
                      <a:pt x="2667" y="311"/>
                    </a:cubicBezTo>
                    <a:cubicBezTo>
                      <a:pt x="2025" y="701"/>
                      <a:pt x="1585" y="1342"/>
                      <a:pt x="1447" y="2072"/>
                    </a:cubicBezTo>
                    <a:cubicBezTo>
                      <a:pt x="1359" y="2550"/>
                      <a:pt x="1372" y="3103"/>
                      <a:pt x="1057" y="3455"/>
                    </a:cubicBezTo>
                    <a:cubicBezTo>
                      <a:pt x="831" y="3732"/>
                      <a:pt x="466" y="3820"/>
                      <a:pt x="240" y="4096"/>
                    </a:cubicBezTo>
                    <a:cubicBezTo>
                      <a:pt x="26" y="4373"/>
                      <a:pt x="1" y="4800"/>
                      <a:pt x="89" y="5153"/>
                    </a:cubicBezTo>
                    <a:cubicBezTo>
                      <a:pt x="227" y="5844"/>
                      <a:pt x="705" y="6423"/>
                      <a:pt x="1359" y="6699"/>
                    </a:cubicBezTo>
                    <a:cubicBezTo>
                      <a:pt x="1623" y="6800"/>
                      <a:pt x="1208" y="7592"/>
                      <a:pt x="1447" y="7768"/>
                    </a:cubicBezTo>
                    <a:cubicBezTo>
                      <a:pt x="1736" y="7969"/>
                      <a:pt x="2541" y="8284"/>
                      <a:pt x="2755" y="8573"/>
                    </a:cubicBezTo>
                    <a:cubicBezTo>
                      <a:pt x="2868" y="8736"/>
                      <a:pt x="3019" y="8862"/>
                      <a:pt x="3207" y="8938"/>
                    </a:cubicBezTo>
                    <a:cubicBezTo>
                      <a:pt x="3245" y="8460"/>
                      <a:pt x="3283" y="8120"/>
                      <a:pt x="3283" y="8120"/>
                    </a:cubicBezTo>
                    <a:cubicBezTo>
                      <a:pt x="3283" y="8120"/>
                      <a:pt x="2063" y="7781"/>
                      <a:pt x="1988" y="6146"/>
                    </a:cubicBezTo>
                    <a:cubicBezTo>
                      <a:pt x="1950" y="5203"/>
                      <a:pt x="2164" y="3543"/>
                      <a:pt x="2352" y="2374"/>
                    </a:cubicBezTo>
                    <a:cubicBezTo>
                      <a:pt x="2227" y="2210"/>
                      <a:pt x="2164" y="1996"/>
                      <a:pt x="2189" y="1795"/>
                    </a:cubicBezTo>
                    <a:cubicBezTo>
                      <a:pt x="2242" y="909"/>
                      <a:pt x="2985" y="262"/>
                      <a:pt x="3816" y="262"/>
                    </a:cubicBezTo>
                    <a:cubicBezTo>
                      <a:pt x="3976" y="262"/>
                      <a:pt x="4139" y="286"/>
                      <a:pt x="4301" y="336"/>
                    </a:cubicBezTo>
                    <a:lnTo>
                      <a:pt x="4591" y="399"/>
                    </a:lnTo>
                    <a:cubicBezTo>
                      <a:pt x="4767" y="336"/>
                      <a:pt x="4955" y="299"/>
                      <a:pt x="5131" y="274"/>
                    </a:cubicBezTo>
                    <a:cubicBezTo>
                      <a:pt x="4866" y="80"/>
                      <a:pt x="4466" y="0"/>
                      <a:pt x="40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283125" y="3001775"/>
                <a:ext cx="96200" cy="104800"/>
              </a:xfrm>
              <a:custGeom>
                <a:avLst/>
                <a:gdLst/>
                <a:ahLst/>
                <a:cxnLst/>
                <a:rect l="l" t="t" r="r" b="b"/>
                <a:pathLst>
                  <a:path w="3848" h="4192" extrusionOk="0">
                    <a:moveTo>
                      <a:pt x="2502" y="1"/>
                    </a:moveTo>
                    <a:cubicBezTo>
                      <a:pt x="2427" y="108"/>
                      <a:pt x="1938" y="768"/>
                      <a:pt x="870" y="768"/>
                    </a:cubicBezTo>
                    <a:cubicBezTo>
                      <a:pt x="689" y="768"/>
                      <a:pt x="492" y="749"/>
                      <a:pt x="277" y="705"/>
                    </a:cubicBezTo>
                    <a:lnTo>
                      <a:pt x="302" y="328"/>
                    </a:lnTo>
                    <a:lnTo>
                      <a:pt x="302" y="328"/>
                    </a:lnTo>
                    <a:cubicBezTo>
                      <a:pt x="302" y="328"/>
                      <a:pt x="264" y="668"/>
                      <a:pt x="214" y="1133"/>
                    </a:cubicBezTo>
                    <a:cubicBezTo>
                      <a:pt x="214" y="1195"/>
                      <a:pt x="201" y="1271"/>
                      <a:pt x="201" y="1334"/>
                    </a:cubicBezTo>
                    <a:cubicBezTo>
                      <a:pt x="176" y="1636"/>
                      <a:pt x="138" y="1962"/>
                      <a:pt x="101" y="2289"/>
                    </a:cubicBezTo>
                    <a:cubicBezTo>
                      <a:pt x="0" y="3195"/>
                      <a:pt x="704" y="4037"/>
                      <a:pt x="1673" y="4176"/>
                    </a:cubicBezTo>
                    <a:cubicBezTo>
                      <a:pt x="1757" y="4187"/>
                      <a:pt x="1840" y="4192"/>
                      <a:pt x="1922" y="4192"/>
                    </a:cubicBezTo>
                    <a:cubicBezTo>
                      <a:pt x="2784" y="4192"/>
                      <a:pt x="3506" y="3606"/>
                      <a:pt x="3609" y="2780"/>
                    </a:cubicBezTo>
                    <a:lnTo>
                      <a:pt x="3747" y="1686"/>
                    </a:lnTo>
                    <a:lnTo>
                      <a:pt x="3823" y="1019"/>
                    </a:lnTo>
                    <a:lnTo>
                      <a:pt x="3848" y="906"/>
                    </a:lnTo>
                    <a:cubicBezTo>
                      <a:pt x="3521" y="906"/>
                      <a:pt x="3194" y="793"/>
                      <a:pt x="2930" y="592"/>
                    </a:cubicBezTo>
                    <a:cubicBezTo>
                      <a:pt x="2741" y="441"/>
                      <a:pt x="2591" y="240"/>
                      <a:pt x="2502"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4257325" y="2862525"/>
                <a:ext cx="107875" cy="148025"/>
              </a:xfrm>
              <a:custGeom>
                <a:avLst/>
                <a:gdLst/>
                <a:ahLst/>
                <a:cxnLst/>
                <a:rect l="l" t="t" r="r" b="b"/>
                <a:pathLst>
                  <a:path w="4315" h="5921" extrusionOk="0">
                    <a:moveTo>
                      <a:pt x="1887" y="0"/>
                    </a:moveTo>
                    <a:lnTo>
                      <a:pt x="1887" y="0"/>
                    </a:lnTo>
                    <a:cubicBezTo>
                      <a:pt x="1881" y="15"/>
                      <a:pt x="1875" y="31"/>
                      <a:pt x="1871" y="46"/>
                    </a:cubicBezTo>
                    <a:lnTo>
                      <a:pt x="1871" y="46"/>
                    </a:lnTo>
                    <a:lnTo>
                      <a:pt x="1887" y="0"/>
                    </a:lnTo>
                    <a:close/>
                    <a:moveTo>
                      <a:pt x="995" y="901"/>
                    </a:moveTo>
                    <a:cubicBezTo>
                      <a:pt x="1034" y="901"/>
                      <a:pt x="1076" y="902"/>
                      <a:pt x="1120" y="906"/>
                    </a:cubicBezTo>
                    <a:cubicBezTo>
                      <a:pt x="1296" y="931"/>
                      <a:pt x="1434" y="968"/>
                      <a:pt x="1422" y="1006"/>
                    </a:cubicBezTo>
                    <a:cubicBezTo>
                      <a:pt x="1422" y="1045"/>
                      <a:pt x="1341" y="1061"/>
                      <a:pt x="1225" y="1061"/>
                    </a:cubicBezTo>
                    <a:cubicBezTo>
                      <a:pt x="1189" y="1061"/>
                      <a:pt x="1149" y="1059"/>
                      <a:pt x="1108" y="1056"/>
                    </a:cubicBezTo>
                    <a:cubicBezTo>
                      <a:pt x="944" y="1031"/>
                      <a:pt x="793" y="981"/>
                      <a:pt x="793" y="943"/>
                    </a:cubicBezTo>
                    <a:cubicBezTo>
                      <a:pt x="793" y="915"/>
                      <a:pt x="878" y="901"/>
                      <a:pt x="995" y="901"/>
                    </a:cubicBezTo>
                    <a:close/>
                    <a:moveTo>
                      <a:pt x="3129" y="1070"/>
                    </a:moveTo>
                    <a:cubicBezTo>
                      <a:pt x="3307" y="1070"/>
                      <a:pt x="3482" y="1136"/>
                      <a:pt x="3623" y="1258"/>
                    </a:cubicBezTo>
                    <a:cubicBezTo>
                      <a:pt x="3685" y="1321"/>
                      <a:pt x="3698" y="1383"/>
                      <a:pt x="3685" y="1396"/>
                    </a:cubicBezTo>
                    <a:cubicBezTo>
                      <a:pt x="3684" y="1398"/>
                      <a:pt x="3682" y="1398"/>
                      <a:pt x="3679" y="1398"/>
                    </a:cubicBezTo>
                    <a:cubicBezTo>
                      <a:pt x="3662" y="1398"/>
                      <a:pt x="3625" y="1366"/>
                      <a:pt x="3560" y="1333"/>
                    </a:cubicBezTo>
                    <a:cubicBezTo>
                      <a:pt x="3459" y="1295"/>
                      <a:pt x="3371" y="1258"/>
                      <a:pt x="3270" y="1233"/>
                    </a:cubicBezTo>
                    <a:cubicBezTo>
                      <a:pt x="3157" y="1207"/>
                      <a:pt x="3057" y="1195"/>
                      <a:pt x="2956" y="1195"/>
                    </a:cubicBezTo>
                    <a:cubicBezTo>
                      <a:pt x="2868" y="1195"/>
                      <a:pt x="2818" y="1195"/>
                      <a:pt x="2805" y="1182"/>
                    </a:cubicBezTo>
                    <a:cubicBezTo>
                      <a:pt x="2793" y="1170"/>
                      <a:pt x="2843" y="1119"/>
                      <a:pt x="2943" y="1094"/>
                    </a:cubicBezTo>
                    <a:cubicBezTo>
                      <a:pt x="3005" y="1078"/>
                      <a:pt x="3067" y="1070"/>
                      <a:pt x="3129" y="1070"/>
                    </a:cubicBezTo>
                    <a:close/>
                    <a:moveTo>
                      <a:pt x="822" y="1213"/>
                    </a:moveTo>
                    <a:cubicBezTo>
                      <a:pt x="957" y="1213"/>
                      <a:pt x="1092" y="1262"/>
                      <a:pt x="1196" y="1358"/>
                    </a:cubicBezTo>
                    <a:cubicBezTo>
                      <a:pt x="1271" y="1421"/>
                      <a:pt x="1284" y="1471"/>
                      <a:pt x="1271" y="1471"/>
                    </a:cubicBezTo>
                    <a:cubicBezTo>
                      <a:pt x="1270" y="1472"/>
                      <a:pt x="1269" y="1472"/>
                      <a:pt x="1268" y="1472"/>
                    </a:cubicBezTo>
                    <a:cubicBezTo>
                      <a:pt x="1241" y="1472"/>
                      <a:pt x="1083" y="1370"/>
                      <a:pt x="869" y="1346"/>
                    </a:cubicBezTo>
                    <a:cubicBezTo>
                      <a:pt x="854" y="1345"/>
                      <a:pt x="840" y="1344"/>
                      <a:pt x="826" y="1344"/>
                    </a:cubicBezTo>
                    <a:cubicBezTo>
                      <a:pt x="658" y="1344"/>
                      <a:pt x="520" y="1401"/>
                      <a:pt x="470" y="1401"/>
                    </a:cubicBezTo>
                    <a:cubicBezTo>
                      <a:pt x="462" y="1401"/>
                      <a:pt x="457" y="1399"/>
                      <a:pt x="454" y="1396"/>
                    </a:cubicBezTo>
                    <a:lnTo>
                      <a:pt x="466" y="1396"/>
                    </a:lnTo>
                    <a:cubicBezTo>
                      <a:pt x="454" y="1383"/>
                      <a:pt x="479" y="1333"/>
                      <a:pt x="554" y="1283"/>
                    </a:cubicBezTo>
                    <a:cubicBezTo>
                      <a:pt x="637" y="1237"/>
                      <a:pt x="729" y="1213"/>
                      <a:pt x="822" y="1213"/>
                    </a:cubicBezTo>
                    <a:close/>
                    <a:moveTo>
                      <a:pt x="3124" y="1556"/>
                    </a:moveTo>
                    <a:cubicBezTo>
                      <a:pt x="3144" y="1556"/>
                      <a:pt x="3163" y="1557"/>
                      <a:pt x="3182" y="1559"/>
                    </a:cubicBezTo>
                    <a:cubicBezTo>
                      <a:pt x="3296" y="1572"/>
                      <a:pt x="3409" y="1622"/>
                      <a:pt x="3497" y="1698"/>
                    </a:cubicBezTo>
                    <a:cubicBezTo>
                      <a:pt x="3560" y="1761"/>
                      <a:pt x="3585" y="1811"/>
                      <a:pt x="3572" y="1811"/>
                    </a:cubicBezTo>
                    <a:cubicBezTo>
                      <a:pt x="3572" y="1812"/>
                      <a:pt x="3570" y="1812"/>
                      <a:pt x="3569" y="1812"/>
                    </a:cubicBezTo>
                    <a:cubicBezTo>
                      <a:pt x="3542" y="1812"/>
                      <a:pt x="3384" y="1709"/>
                      <a:pt x="3170" y="1685"/>
                    </a:cubicBezTo>
                    <a:cubicBezTo>
                      <a:pt x="3146" y="1682"/>
                      <a:pt x="3122" y="1681"/>
                      <a:pt x="3099" y="1681"/>
                    </a:cubicBezTo>
                    <a:cubicBezTo>
                      <a:pt x="2941" y="1681"/>
                      <a:pt x="2814" y="1740"/>
                      <a:pt x="2769" y="1740"/>
                    </a:cubicBezTo>
                    <a:cubicBezTo>
                      <a:pt x="2762" y="1740"/>
                      <a:pt x="2758" y="1738"/>
                      <a:pt x="2755" y="1736"/>
                    </a:cubicBezTo>
                    <a:cubicBezTo>
                      <a:pt x="2730" y="1698"/>
                      <a:pt x="2780" y="1673"/>
                      <a:pt x="2855" y="1622"/>
                    </a:cubicBezTo>
                    <a:cubicBezTo>
                      <a:pt x="2939" y="1581"/>
                      <a:pt x="3031" y="1556"/>
                      <a:pt x="3124" y="1556"/>
                    </a:cubicBezTo>
                    <a:close/>
                    <a:moveTo>
                      <a:pt x="904" y="1454"/>
                    </a:moveTo>
                    <a:cubicBezTo>
                      <a:pt x="917" y="1454"/>
                      <a:pt x="931" y="1456"/>
                      <a:pt x="944" y="1459"/>
                    </a:cubicBezTo>
                    <a:cubicBezTo>
                      <a:pt x="1057" y="1471"/>
                      <a:pt x="1133" y="1572"/>
                      <a:pt x="1120" y="1685"/>
                    </a:cubicBezTo>
                    <a:cubicBezTo>
                      <a:pt x="1098" y="1784"/>
                      <a:pt x="1019" y="1854"/>
                      <a:pt x="925" y="1854"/>
                    </a:cubicBezTo>
                    <a:cubicBezTo>
                      <a:pt x="910" y="1854"/>
                      <a:pt x="896" y="1852"/>
                      <a:pt x="881" y="1849"/>
                    </a:cubicBezTo>
                    <a:lnTo>
                      <a:pt x="894" y="1849"/>
                    </a:lnTo>
                    <a:cubicBezTo>
                      <a:pt x="781" y="1824"/>
                      <a:pt x="693" y="1723"/>
                      <a:pt x="718" y="1610"/>
                    </a:cubicBezTo>
                    <a:cubicBezTo>
                      <a:pt x="729" y="1522"/>
                      <a:pt x="815" y="1454"/>
                      <a:pt x="904" y="1454"/>
                    </a:cubicBezTo>
                    <a:close/>
                    <a:moveTo>
                      <a:pt x="3126" y="1768"/>
                    </a:moveTo>
                    <a:cubicBezTo>
                      <a:pt x="3140" y="1768"/>
                      <a:pt x="3155" y="1770"/>
                      <a:pt x="3170" y="1773"/>
                    </a:cubicBezTo>
                    <a:cubicBezTo>
                      <a:pt x="3283" y="1786"/>
                      <a:pt x="3358" y="1886"/>
                      <a:pt x="3346" y="2000"/>
                    </a:cubicBezTo>
                    <a:cubicBezTo>
                      <a:pt x="3324" y="2096"/>
                      <a:pt x="3248" y="2156"/>
                      <a:pt x="3156" y="2156"/>
                    </a:cubicBezTo>
                    <a:cubicBezTo>
                      <a:pt x="3140" y="2156"/>
                      <a:pt x="3124" y="2154"/>
                      <a:pt x="3107" y="2150"/>
                    </a:cubicBezTo>
                    <a:cubicBezTo>
                      <a:pt x="2994" y="2138"/>
                      <a:pt x="2918" y="2037"/>
                      <a:pt x="2931" y="1924"/>
                    </a:cubicBezTo>
                    <a:cubicBezTo>
                      <a:pt x="2953" y="1837"/>
                      <a:pt x="3031" y="1768"/>
                      <a:pt x="3126" y="1768"/>
                    </a:cubicBezTo>
                    <a:close/>
                    <a:moveTo>
                      <a:pt x="2087" y="1446"/>
                    </a:moveTo>
                    <a:cubicBezTo>
                      <a:pt x="2088" y="1446"/>
                      <a:pt x="2088" y="1446"/>
                      <a:pt x="2088" y="1446"/>
                    </a:cubicBezTo>
                    <a:cubicBezTo>
                      <a:pt x="2114" y="1459"/>
                      <a:pt x="1887" y="1949"/>
                      <a:pt x="1585" y="2540"/>
                    </a:cubicBezTo>
                    <a:cubicBezTo>
                      <a:pt x="1510" y="2679"/>
                      <a:pt x="1434" y="2817"/>
                      <a:pt x="1372" y="2943"/>
                    </a:cubicBezTo>
                    <a:cubicBezTo>
                      <a:pt x="1334" y="2993"/>
                      <a:pt x="1309" y="3043"/>
                      <a:pt x="1309" y="3106"/>
                    </a:cubicBezTo>
                    <a:cubicBezTo>
                      <a:pt x="1309" y="3144"/>
                      <a:pt x="1372" y="3156"/>
                      <a:pt x="1422" y="3169"/>
                    </a:cubicBezTo>
                    <a:cubicBezTo>
                      <a:pt x="1548" y="3194"/>
                      <a:pt x="1661" y="3232"/>
                      <a:pt x="1774" y="3282"/>
                    </a:cubicBezTo>
                    <a:cubicBezTo>
                      <a:pt x="1661" y="3282"/>
                      <a:pt x="1535" y="3270"/>
                      <a:pt x="1409" y="3232"/>
                    </a:cubicBezTo>
                    <a:cubicBezTo>
                      <a:pt x="1384" y="3232"/>
                      <a:pt x="1346" y="3232"/>
                      <a:pt x="1309" y="3219"/>
                    </a:cubicBezTo>
                    <a:lnTo>
                      <a:pt x="1321" y="3219"/>
                    </a:lnTo>
                    <a:cubicBezTo>
                      <a:pt x="1284" y="3207"/>
                      <a:pt x="1246" y="3169"/>
                      <a:pt x="1233" y="3131"/>
                    </a:cubicBezTo>
                    <a:cubicBezTo>
                      <a:pt x="1221" y="3043"/>
                      <a:pt x="1246" y="2968"/>
                      <a:pt x="1284" y="2905"/>
                    </a:cubicBezTo>
                    <a:cubicBezTo>
                      <a:pt x="1359" y="2779"/>
                      <a:pt x="1422" y="2641"/>
                      <a:pt x="1497" y="2490"/>
                    </a:cubicBezTo>
                    <a:cubicBezTo>
                      <a:pt x="1795" y="1907"/>
                      <a:pt x="2056" y="1446"/>
                      <a:pt x="2087" y="1446"/>
                    </a:cubicBezTo>
                    <a:close/>
                    <a:moveTo>
                      <a:pt x="2401" y="3520"/>
                    </a:moveTo>
                    <a:cubicBezTo>
                      <a:pt x="2401" y="3520"/>
                      <a:pt x="2402" y="3520"/>
                      <a:pt x="2403" y="3521"/>
                    </a:cubicBezTo>
                    <a:cubicBezTo>
                      <a:pt x="2428" y="3521"/>
                      <a:pt x="2440" y="3584"/>
                      <a:pt x="2428" y="3672"/>
                    </a:cubicBezTo>
                    <a:cubicBezTo>
                      <a:pt x="2415" y="3722"/>
                      <a:pt x="2390" y="3773"/>
                      <a:pt x="2365" y="3823"/>
                    </a:cubicBezTo>
                    <a:cubicBezTo>
                      <a:pt x="2517" y="4041"/>
                      <a:pt x="2332" y="4288"/>
                      <a:pt x="2119" y="4288"/>
                    </a:cubicBezTo>
                    <a:cubicBezTo>
                      <a:pt x="2050" y="4288"/>
                      <a:pt x="1977" y="4262"/>
                      <a:pt x="1912" y="4200"/>
                    </a:cubicBezTo>
                    <a:cubicBezTo>
                      <a:pt x="1887" y="4162"/>
                      <a:pt x="1862" y="4125"/>
                      <a:pt x="1849" y="4087"/>
                    </a:cubicBezTo>
                    <a:lnTo>
                      <a:pt x="1799" y="4087"/>
                    </a:lnTo>
                    <a:cubicBezTo>
                      <a:pt x="1686" y="4074"/>
                      <a:pt x="1636" y="4037"/>
                      <a:pt x="1636" y="4024"/>
                    </a:cubicBezTo>
                    <a:lnTo>
                      <a:pt x="1648" y="4012"/>
                    </a:lnTo>
                    <a:cubicBezTo>
                      <a:pt x="1648" y="4005"/>
                      <a:pt x="1667" y="4005"/>
                      <a:pt x="1700" y="4005"/>
                    </a:cubicBezTo>
                    <a:cubicBezTo>
                      <a:pt x="1733" y="4005"/>
                      <a:pt x="1780" y="4005"/>
                      <a:pt x="1837" y="3999"/>
                    </a:cubicBezTo>
                    <a:cubicBezTo>
                      <a:pt x="1824" y="3898"/>
                      <a:pt x="1862" y="3823"/>
                      <a:pt x="1937" y="3760"/>
                    </a:cubicBezTo>
                    <a:cubicBezTo>
                      <a:pt x="1995" y="3717"/>
                      <a:pt x="2064" y="3695"/>
                      <a:pt x="2132" y="3695"/>
                    </a:cubicBezTo>
                    <a:cubicBezTo>
                      <a:pt x="2183" y="3695"/>
                      <a:pt x="2234" y="3708"/>
                      <a:pt x="2277" y="3735"/>
                    </a:cubicBezTo>
                    <a:cubicBezTo>
                      <a:pt x="2361" y="3628"/>
                      <a:pt x="2387" y="3520"/>
                      <a:pt x="2401" y="3520"/>
                    </a:cubicBezTo>
                    <a:close/>
                    <a:moveTo>
                      <a:pt x="1871" y="46"/>
                    </a:moveTo>
                    <a:lnTo>
                      <a:pt x="1661" y="629"/>
                    </a:lnTo>
                    <a:cubicBezTo>
                      <a:pt x="1309" y="340"/>
                      <a:pt x="718" y="491"/>
                      <a:pt x="403" y="151"/>
                    </a:cubicBezTo>
                    <a:lnTo>
                      <a:pt x="403" y="139"/>
                    </a:lnTo>
                    <a:cubicBezTo>
                      <a:pt x="227" y="1308"/>
                      <a:pt x="1" y="2968"/>
                      <a:pt x="51" y="3911"/>
                    </a:cubicBezTo>
                    <a:cubicBezTo>
                      <a:pt x="127" y="5546"/>
                      <a:pt x="1334" y="5885"/>
                      <a:pt x="1334" y="5885"/>
                    </a:cubicBezTo>
                    <a:cubicBezTo>
                      <a:pt x="1510" y="5909"/>
                      <a:pt x="1687" y="5921"/>
                      <a:pt x="1864" y="5921"/>
                    </a:cubicBezTo>
                    <a:cubicBezTo>
                      <a:pt x="2434" y="5921"/>
                      <a:pt x="3004" y="5798"/>
                      <a:pt x="3522" y="5558"/>
                    </a:cubicBezTo>
                    <a:cubicBezTo>
                      <a:pt x="3396" y="5256"/>
                      <a:pt x="3384" y="4930"/>
                      <a:pt x="3484" y="4615"/>
                    </a:cubicBezTo>
                    <a:cubicBezTo>
                      <a:pt x="3623" y="4326"/>
                      <a:pt x="3786" y="4049"/>
                      <a:pt x="3987" y="3798"/>
                    </a:cubicBezTo>
                    <a:cubicBezTo>
                      <a:pt x="4163" y="3534"/>
                      <a:pt x="4314" y="3219"/>
                      <a:pt x="4264" y="2905"/>
                    </a:cubicBezTo>
                    <a:cubicBezTo>
                      <a:pt x="4214" y="2704"/>
                      <a:pt x="4138" y="2503"/>
                      <a:pt x="4050" y="2314"/>
                    </a:cubicBezTo>
                    <a:cubicBezTo>
                      <a:pt x="3924" y="1912"/>
                      <a:pt x="3924" y="1484"/>
                      <a:pt x="4050" y="1082"/>
                    </a:cubicBezTo>
                    <a:cubicBezTo>
                      <a:pt x="4037" y="968"/>
                      <a:pt x="4025" y="868"/>
                      <a:pt x="4012" y="767"/>
                    </a:cubicBezTo>
                    <a:cubicBezTo>
                      <a:pt x="3962" y="893"/>
                      <a:pt x="3912" y="1019"/>
                      <a:pt x="3861" y="1145"/>
                    </a:cubicBezTo>
                    <a:cubicBezTo>
                      <a:pt x="3660" y="943"/>
                      <a:pt x="3346" y="893"/>
                      <a:pt x="3069" y="868"/>
                    </a:cubicBezTo>
                    <a:cubicBezTo>
                      <a:pt x="2780" y="868"/>
                      <a:pt x="2491" y="818"/>
                      <a:pt x="2227" y="704"/>
                    </a:cubicBezTo>
                    <a:cubicBezTo>
                      <a:pt x="1978" y="586"/>
                      <a:pt x="1796" y="300"/>
                      <a:pt x="1871" y="46"/>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4274625" y="2898625"/>
                <a:ext cx="11025" cy="9925"/>
              </a:xfrm>
              <a:custGeom>
                <a:avLst/>
                <a:gdLst/>
                <a:ahLst/>
                <a:cxnLst/>
                <a:rect l="l" t="t" r="r" b="b"/>
                <a:pathLst>
                  <a:path w="441" h="397" extrusionOk="0">
                    <a:moveTo>
                      <a:pt x="224" y="1"/>
                    </a:moveTo>
                    <a:cubicBezTo>
                      <a:pt x="122" y="1"/>
                      <a:pt x="36" y="62"/>
                      <a:pt x="13" y="166"/>
                    </a:cubicBezTo>
                    <a:cubicBezTo>
                      <a:pt x="1" y="279"/>
                      <a:pt x="76" y="380"/>
                      <a:pt x="189" y="392"/>
                    </a:cubicBezTo>
                    <a:cubicBezTo>
                      <a:pt x="204" y="395"/>
                      <a:pt x="219" y="397"/>
                      <a:pt x="233" y="397"/>
                    </a:cubicBezTo>
                    <a:cubicBezTo>
                      <a:pt x="327" y="397"/>
                      <a:pt x="405" y="329"/>
                      <a:pt x="416" y="241"/>
                    </a:cubicBezTo>
                    <a:cubicBezTo>
                      <a:pt x="441" y="128"/>
                      <a:pt x="353" y="27"/>
                      <a:pt x="252" y="2"/>
                    </a:cubicBezTo>
                    <a:cubicBezTo>
                      <a:pt x="243" y="1"/>
                      <a:pt x="233" y="1"/>
                      <a:pt x="2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4268350" y="2893000"/>
                <a:ext cx="21400" cy="6725"/>
              </a:xfrm>
              <a:custGeom>
                <a:avLst/>
                <a:gdLst/>
                <a:ahLst/>
                <a:cxnLst/>
                <a:rect l="l" t="t" r="r" b="b"/>
                <a:pathLst>
                  <a:path w="856" h="269" extrusionOk="0">
                    <a:moveTo>
                      <a:pt x="380" y="1"/>
                    </a:moveTo>
                    <a:cubicBezTo>
                      <a:pt x="285" y="1"/>
                      <a:pt x="188" y="25"/>
                      <a:pt x="101" y="76"/>
                    </a:cubicBezTo>
                    <a:cubicBezTo>
                      <a:pt x="38" y="114"/>
                      <a:pt x="0" y="164"/>
                      <a:pt x="13" y="177"/>
                    </a:cubicBezTo>
                    <a:cubicBezTo>
                      <a:pt x="14" y="178"/>
                      <a:pt x="15" y="178"/>
                      <a:pt x="17" y="178"/>
                    </a:cubicBezTo>
                    <a:cubicBezTo>
                      <a:pt x="43" y="178"/>
                      <a:pt x="157" y="130"/>
                      <a:pt x="312" y="130"/>
                    </a:cubicBezTo>
                    <a:cubicBezTo>
                      <a:pt x="348" y="130"/>
                      <a:pt x="387" y="133"/>
                      <a:pt x="428" y="139"/>
                    </a:cubicBezTo>
                    <a:cubicBezTo>
                      <a:pt x="635" y="151"/>
                      <a:pt x="769" y="268"/>
                      <a:pt x="819" y="268"/>
                    </a:cubicBezTo>
                    <a:cubicBezTo>
                      <a:pt x="823" y="268"/>
                      <a:pt x="827" y="267"/>
                      <a:pt x="830" y="265"/>
                    </a:cubicBezTo>
                    <a:cubicBezTo>
                      <a:pt x="855" y="240"/>
                      <a:pt x="830" y="202"/>
                      <a:pt x="755" y="139"/>
                    </a:cubicBezTo>
                    <a:cubicBezTo>
                      <a:pt x="651" y="50"/>
                      <a:pt x="516" y="1"/>
                      <a:pt x="3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330575" y="2906400"/>
                <a:ext cx="10725" cy="10025"/>
              </a:xfrm>
              <a:custGeom>
                <a:avLst/>
                <a:gdLst/>
                <a:ahLst/>
                <a:cxnLst/>
                <a:rect l="l" t="t" r="r" b="b"/>
                <a:pathLst>
                  <a:path w="429" h="401" extrusionOk="0">
                    <a:moveTo>
                      <a:pt x="209" y="1"/>
                    </a:moveTo>
                    <a:cubicBezTo>
                      <a:pt x="114" y="1"/>
                      <a:pt x="35" y="71"/>
                      <a:pt x="13" y="169"/>
                    </a:cubicBezTo>
                    <a:cubicBezTo>
                      <a:pt x="1" y="270"/>
                      <a:pt x="76" y="383"/>
                      <a:pt x="190" y="395"/>
                    </a:cubicBezTo>
                    <a:cubicBezTo>
                      <a:pt x="203" y="399"/>
                      <a:pt x="216" y="400"/>
                      <a:pt x="229" y="400"/>
                    </a:cubicBezTo>
                    <a:cubicBezTo>
                      <a:pt x="318" y="400"/>
                      <a:pt x="405" y="330"/>
                      <a:pt x="416" y="232"/>
                    </a:cubicBezTo>
                    <a:cubicBezTo>
                      <a:pt x="428" y="131"/>
                      <a:pt x="353" y="18"/>
                      <a:pt x="252" y="6"/>
                    </a:cubicBezTo>
                    <a:cubicBezTo>
                      <a:pt x="238" y="2"/>
                      <a:pt x="223" y="1"/>
                      <a:pt x="2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4326175" y="2901425"/>
                <a:ext cx="21400" cy="6550"/>
              </a:xfrm>
              <a:custGeom>
                <a:avLst/>
                <a:gdLst/>
                <a:ahLst/>
                <a:cxnLst/>
                <a:rect l="l" t="t" r="r" b="b"/>
                <a:pathLst>
                  <a:path w="856" h="262" extrusionOk="0">
                    <a:moveTo>
                      <a:pt x="370" y="0"/>
                    </a:moveTo>
                    <a:cubicBezTo>
                      <a:pt x="277" y="0"/>
                      <a:pt x="185" y="25"/>
                      <a:pt x="101" y="66"/>
                    </a:cubicBezTo>
                    <a:cubicBezTo>
                      <a:pt x="26" y="117"/>
                      <a:pt x="1" y="154"/>
                      <a:pt x="13" y="180"/>
                    </a:cubicBezTo>
                    <a:cubicBezTo>
                      <a:pt x="14" y="180"/>
                      <a:pt x="16" y="181"/>
                      <a:pt x="19" y="181"/>
                    </a:cubicBezTo>
                    <a:cubicBezTo>
                      <a:pt x="51" y="181"/>
                      <a:pt x="193" y="128"/>
                      <a:pt x="377" y="128"/>
                    </a:cubicBezTo>
                    <a:cubicBezTo>
                      <a:pt x="394" y="128"/>
                      <a:pt x="411" y="128"/>
                      <a:pt x="428" y="129"/>
                    </a:cubicBezTo>
                    <a:cubicBezTo>
                      <a:pt x="617" y="151"/>
                      <a:pt x="756" y="261"/>
                      <a:pt x="804" y="261"/>
                    </a:cubicBezTo>
                    <a:cubicBezTo>
                      <a:pt x="810" y="261"/>
                      <a:pt x="815" y="259"/>
                      <a:pt x="818" y="255"/>
                    </a:cubicBezTo>
                    <a:cubicBezTo>
                      <a:pt x="856" y="230"/>
                      <a:pt x="818" y="205"/>
                      <a:pt x="743" y="142"/>
                    </a:cubicBezTo>
                    <a:cubicBezTo>
                      <a:pt x="655" y="66"/>
                      <a:pt x="554" y="16"/>
                      <a:pt x="428" y="3"/>
                    </a:cubicBezTo>
                    <a:cubicBezTo>
                      <a:pt x="409" y="1"/>
                      <a:pt x="390" y="0"/>
                      <a:pt x="3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4287825" y="2898975"/>
                <a:ext cx="22025" cy="45625"/>
              </a:xfrm>
              <a:custGeom>
                <a:avLst/>
                <a:gdLst/>
                <a:ahLst/>
                <a:cxnLst/>
                <a:rect l="l" t="t" r="r" b="b"/>
                <a:pathLst>
                  <a:path w="881" h="1825" extrusionOk="0">
                    <a:moveTo>
                      <a:pt x="855" y="1"/>
                    </a:moveTo>
                    <a:cubicBezTo>
                      <a:pt x="824" y="1"/>
                      <a:pt x="563" y="461"/>
                      <a:pt x="265" y="1032"/>
                    </a:cubicBezTo>
                    <a:cubicBezTo>
                      <a:pt x="202" y="1183"/>
                      <a:pt x="126" y="1321"/>
                      <a:pt x="64" y="1460"/>
                    </a:cubicBezTo>
                    <a:cubicBezTo>
                      <a:pt x="13" y="1522"/>
                      <a:pt x="1" y="1598"/>
                      <a:pt x="13" y="1673"/>
                    </a:cubicBezTo>
                    <a:cubicBezTo>
                      <a:pt x="26" y="1711"/>
                      <a:pt x="51" y="1749"/>
                      <a:pt x="89" y="1761"/>
                    </a:cubicBezTo>
                    <a:cubicBezTo>
                      <a:pt x="126" y="1774"/>
                      <a:pt x="152" y="1786"/>
                      <a:pt x="189" y="1786"/>
                    </a:cubicBezTo>
                    <a:cubicBezTo>
                      <a:pt x="303" y="1812"/>
                      <a:pt x="428" y="1824"/>
                      <a:pt x="554" y="1824"/>
                    </a:cubicBezTo>
                    <a:cubicBezTo>
                      <a:pt x="441" y="1774"/>
                      <a:pt x="315" y="1736"/>
                      <a:pt x="202" y="1724"/>
                    </a:cubicBezTo>
                    <a:cubicBezTo>
                      <a:pt x="139" y="1711"/>
                      <a:pt x="89" y="1686"/>
                      <a:pt x="89" y="1648"/>
                    </a:cubicBezTo>
                    <a:cubicBezTo>
                      <a:pt x="89" y="1598"/>
                      <a:pt x="114" y="1535"/>
                      <a:pt x="139" y="1497"/>
                    </a:cubicBezTo>
                    <a:cubicBezTo>
                      <a:pt x="214" y="1359"/>
                      <a:pt x="277" y="1221"/>
                      <a:pt x="353" y="1082"/>
                    </a:cubicBezTo>
                    <a:cubicBezTo>
                      <a:pt x="655" y="491"/>
                      <a:pt x="881" y="13"/>
                      <a:pt x="856" y="1"/>
                    </a:cubicBezTo>
                    <a:cubicBezTo>
                      <a:pt x="855" y="1"/>
                      <a:pt x="855" y="1"/>
                      <a:pt x="8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4290025" y="3001475"/>
                <a:ext cx="55675" cy="19600"/>
              </a:xfrm>
              <a:custGeom>
                <a:avLst/>
                <a:gdLst/>
                <a:ahLst/>
                <a:cxnLst/>
                <a:rect l="l" t="t" r="r" b="b"/>
                <a:pathLst>
                  <a:path w="2227" h="784" extrusionOk="0">
                    <a:moveTo>
                      <a:pt x="2226" y="0"/>
                    </a:moveTo>
                    <a:cubicBezTo>
                      <a:pt x="1699" y="240"/>
                      <a:pt x="1127" y="363"/>
                      <a:pt x="556" y="363"/>
                    </a:cubicBezTo>
                    <a:cubicBezTo>
                      <a:pt x="379" y="363"/>
                      <a:pt x="202" y="351"/>
                      <a:pt x="26" y="327"/>
                    </a:cubicBezTo>
                    <a:lnTo>
                      <a:pt x="1" y="717"/>
                    </a:lnTo>
                    <a:cubicBezTo>
                      <a:pt x="221" y="764"/>
                      <a:pt x="422" y="784"/>
                      <a:pt x="606" y="784"/>
                    </a:cubicBezTo>
                    <a:cubicBezTo>
                      <a:pt x="1666" y="784"/>
                      <a:pt x="2152" y="120"/>
                      <a:pt x="2226" y="13"/>
                    </a:cubicBezTo>
                    <a:lnTo>
                      <a:pt x="2226" y="0"/>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327450" y="2889275"/>
                <a:ext cx="22650" cy="8250"/>
              </a:xfrm>
              <a:custGeom>
                <a:avLst/>
                <a:gdLst/>
                <a:ahLst/>
                <a:cxnLst/>
                <a:rect l="l" t="t" r="r" b="b"/>
                <a:pathLst>
                  <a:path w="906" h="330" extrusionOk="0">
                    <a:moveTo>
                      <a:pt x="321" y="0"/>
                    </a:moveTo>
                    <a:cubicBezTo>
                      <a:pt x="260" y="0"/>
                      <a:pt x="199" y="8"/>
                      <a:pt x="138" y="24"/>
                    </a:cubicBezTo>
                    <a:cubicBezTo>
                      <a:pt x="38" y="49"/>
                      <a:pt x="0" y="100"/>
                      <a:pt x="13" y="112"/>
                    </a:cubicBezTo>
                    <a:cubicBezTo>
                      <a:pt x="13" y="125"/>
                      <a:pt x="63" y="125"/>
                      <a:pt x="151" y="125"/>
                    </a:cubicBezTo>
                    <a:cubicBezTo>
                      <a:pt x="252" y="125"/>
                      <a:pt x="365" y="137"/>
                      <a:pt x="465" y="163"/>
                    </a:cubicBezTo>
                    <a:cubicBezTo>
                      <a:pt x="566" y="188"/>
                      <a:pt x="667" y="225"/>
                      <a:pt x="755" y="276"/>
                    </a:cubicBezTo>
                    <a:cubicBezTo>
                      <a:pt x="817" y="307"/>
                      <a:pt x="853" y="329"/>
                      <a:pt x="871" y="329"/>
                    </a:cubicBezTo>
                    <a:cubicBezTo>
                      <a:pt x="875" y="329"/>
                      <a:pt x="878" y="328"/>
                      <a:pt x="880" y="326"/>
                    </a:cubicBezTo>
                    <a:cubicBezTo>
                      <a:pt x="906" y="313"/>
                      <a:pt x="880" y="263"/>
                      <a:pt x="818" y="200"/>
                    </a:cubicBezTo>
                    <a:cubicBezTo>
                      <a:pt x="677" y="69"/>
                      <a:pt x="501" y="0"/>
                      <a:pt x="3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277150" y="2885025"/>
                <a:ext cx="15425" cy="4050"/>
              </a:xfrm>
              <a:custGeom>
                <a:avLst/>
                <a:gdLst/>
                <a:ahLst/>
                <a:cxnLst/>
                <a:rect l="l" t="t" r="r" b="b"/>
                <a:pathLst>
                  <a:path w="617" h="162" extrusionOk="0">
                    <a:moveTo>
                      <a:pt x="191" y="1"/>
                    </a:moveTo>
                    <a:cubicBezTo>
                      <a:pt x="78" y="1"/>
                      <a:pt x="0" y="15"/>
                      <a:pt x="0" y="43"/>
                    </a:cubicBezTo>
                    <a:cubicBezTo>
                      <a:pt x="0" y="81"/>
                      <a:pt x="138" y="144"/>
                      <a:pt x="302" y="156"/>
                    </a:cubicBezTo>
                    <a:cubicBezTo>
                      <a:pt x="344" y="159"/>
                      <a:pt x="383" y="161"/>
                      <a:pt x="419" y="161"/>
                    </a:cubicBezTo>
                    <a:cubicBezTo>
                      <a:pt x="536" y="161"/>
                      <a:pt x="616" y="145"/>
                      <a:pt x="616" y="106"/>
                    </a:cubicBezTo>
                    <a:cubicBezTo>
                      <a:pt x="616" y="68"/>
                      <a:pt x="491" y="31"/>
                      <a:pt x="315" y="6"/>
                    </a:cubicBezTo>
                    <a:cubicBezTo>
                      <a:pt x="271" y="2"/>
                      <a:pt x="229" y="1"/>
                      <a:pt x="1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4303550" y="2958075"/>
                <a:ext cx="16700" cy="11675"/>
              </a:xfrm>
              <a:custGeom>
                <a:avLst/>
                <a:gdLst/>
                <a:ahLst/>
                <a:cxnLst/>
                <a:rect l="l" t="t" r="r" b="b"/>
                <a:pathLst>
                  <a:path w="668" h="467" extrusionOk="0">
                    <a:moveTo>
                      <a:pt x="516" y="1"/>
                    </a:moveTo>
                    <a:lnTo>
                      <a:pt x="516" y="1"/>
                    </a:lnTo>
                    <a:cubicBezTo>
                      <a:pt x="478" y="64"/>
                      <a:pt x="415" y="127"/>
                      <a:pt x="353" y="177"/>
                    </a:cubicBezTo>
                    <a:cubicBezTo>
                      <a:pt x="239" y="240"/>
                      <a:pt x="126" y="265"/>
                      <a:pt x="0" y="265"/>
                    </a:cubicBezTo>
                    <a:cubicBezTo>
                      <a:pt x="13" y="303"/>
                      <a:pt x="38" y="340"/>
                      <a:pt x="63" y="378"/>
                    </a:cubicBezTo>
                    <a:cubicBezTo>
                      <a:pt x="125" y="440"/>
                      <a:pt x="196" y="466"/>
                      <a:pt x="265" y="466"/>
                    </a:cubicBezTo>
                    <a:cubicBezTo>
                      <a:pt x="476" y="466"/>
                      <a:pt x="668" y="219"/>
                      <a:pt x="516"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4314250" y="2955875"/>
                <a:ext cx="0" cy="25"/>
              </a:xfrm>
              <a:custGeom>
                <a:avLst/>
                <a:gdLst/>
                <a:ahLst/>
                <a:cxnLst/>
                <a:rect l="l" t="t" r="r" b="b"/>
                <a:pathLst>
                  <a:path h="1" extrusionOk="0">
                    <a:moveTo>
                      <a:pt x="0" y="1"/>
                    </a:moveTo>
                    <a:lnTo>
                      <a:pt x="0" y="1"/>
                    </a:lnTo>
                    <a:lnTo>
                      <a:pt x="0" y="1"/>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4302925" y="2954875"/>
                <a:ext cx="11325" cy="7625"/>
              </a:xfrm>
              <a:custGeom>
                <a:avLst/>
                <a:gdLst/>
                <a:ahLst/>
                <a:cxnLst/>
                <a:rect l="l" t="t" r="r" b="b"/>
                <a:pathLst>
                  <a:path w="453" h="305" extrusionOk="0">
                    <a:moveTo>
                      <a:pt x="297" y="1"/>
                    </a:moveTo>
                    <a:cubicBezTo>
                      <a:pt x="227" y="1"/>
                      <a:pt x="158" y="23"/>
                      <a:pt x="101" y="66"/>
                    </a:cubicBezTo>
                    <a:cubicBezTo>
                      <a:pt x="38" y="129"/>
                      <a:pt x="0" y="204"/>
                      <a:pt x="0" y="305"/>
                    </a:cubicBezTo>
                    <a:cubicBezTo>
                      <a:pt x="113" y="292"/>
                      <a:pt x="202" y="255"/>
                      <a:pt x="290" y="192"/>
                    </a:cubicBezTo>
                    <a:cubicBezTo>
                      <a:pt x="352" y="154"/>
                      <a:pt x="415" y="104"/>
                      <a:pt x="453" y="41"/>
                    </a:cubicBezTo>
                    <a:cubicBezTo>
                      <a:pt x="404" y="14"/>
                      <a:pt x="350" y="1"/>
                      <a:pt x="297"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298200" y="2950225"/>
                <a:ext cx="20150" cy="14475"/>
              </a:xfrm>
              <a:custGeom>
                <a:avLst/>
                <a:gdLst/>
                <a:ahLst/>
                <a:cxnLst/>
                <a:rect l="l" t="t" r="r" b="b"/>
                <a:pathLst>
                  <a:path w="806" h="579" extrusionOk="0">
                    <a:moveTo>
                      <a:pt x="768" y="1"/>
                    </a:moveTo>
                    <a:cubicBezTo>
                      <a:pt x="755" y="1"/>
                      <a:pt x="730" y="114"/>
                      <a:pt x="642" y="227"/>
                    </a:cubicBezTo>
                    <a:cubicBezTo>
                      <a:pt x="604" y="290"/>
                      <a:pt x="554" y="340"/>
                      <a:pt x="491" y="390"/>
                    </a:cubicBezTo>
                    <a:cubicBezTo>
                      <a:pt x="403" y="441"/>
                      <a:pt x="302" y="478"/>
                      <a:pt x="202" y="491"/>
                    </a:cubicBezTo>
                    <a:cubicBezTo>
                      <a:pt x="89" y="504"/>
                      <a:pt x="13" y="491"/>
                      <a:pt x="1" y="516"/>
                    </a:cubicBezTo>
                    <a:cubicBezTo>
                      <a:pt x="1" y="529"/>
                      <a:pt x="64" y="566"/>
                      <a:pt x="164" y="579"/>
                    </a:cubicBezTo>
                    <a:lnTo>
                      <a:pt x="214" y="579"/>
                    </a:lnTo>
                    <a:cubicBezTo>
                      <a:pt x="340" y="579"/>
                      <a:pt x="453" y="554"/>
                      <a:pt x="567" y="491"/>
                    </a:cubicBezTo>
                    <a:cubicBezTo>
                      <a:pt x="680" y="416"/>
                      <a:pt x="755" y="290"/>
                      <a:pt x="793" y="164"/>
                    </a:cubicBezTo>
                    <a:cubicBezTo>
                      <a:pt x="805" y="63"/>
                      <a:pt x="793" y="1"/>
                      <a:pt x="7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4262675" y="2813375"/>
                <a:ext cx="148425" cy="78100"/>
              </a:xfrm>
              <a:custGeom>
                <a:avLst/>
                <a:gdLst/>
                <a:ahLst/>
                <a:cxnLst/>
                <a:rect l="l" t="t" r="r" b="b"/>
                <a:pathLst>
                  <a:path w="5937" h="3124" extrusionOk="0">
                    <a:moveTo>
                      <a:pt x="3282" y="0"/>
                    </a:moveTo>
                    <a:cubicBezTo>
                      <a:pt x="3182" y="0"/>
                      <a:pt x="3081" y="6"/>
                      <a:pt x="2981" y="17"/>
                    </a:cubicBezTo>
                    <a:cubicBezTo>
                      <a:pt x="2792" y="30"/>
                      <a:pt x="2604" y="67"/>
                      <a:pt x="2428" y="130"/>
                    </a:cubicBezTo>
                    <a:lnTo>
                      <a:pt x="2138" y="80"/>
                    </a:lnTo>
                    <a:cubicBezTo>
                      <a:pt x="1972" y="26"/>
                      <a:pt x="1804" y="0"/>
                      <a:pt x="1639" y="0"/>
                    </a:cubicBezTo>
                    <a:cubicBezTo>
                      <a:pt x="813" y="0"/>
                      <a:pt x="78" y="645"/>
                      <a:pt x="26" y="1526"/>
                    </a:cubicBezTo>
                    <a:cubicBezTo>
                      <a:pt x="1" y="1740"/>
                      <a:pt x="64" y="1941"/>
                      <a:pt x="189" y="2117"/>
                    </a:cubicBezTo>
                    <a:lnTo>
                      <a:pt x="189" y="2130"/>
                    </a:lnTo>
                    <a:cubicBezTo>
                      <a:pt x="491" y="2457"/>
                      <a:pt x="1082" y="2306"/>
                      <a:pt x="1447" y="2595"/>
                    </a:cubicBezTo>
                    <a:lnTo>
                      <a:pt x="1641" y="2024"/>
                    </a:lnTo>
                    <a:lnTo>
                      <a:pt x="1641" y="2024"/>
                    </a:lnTo>
                    <a:cubicBezTo>
                      <a:pt x="1577" y="2275"/>
                      <a:pt x="1767" y="2554"/>
                      <a:pt x="2000" y="2670"/>
                    </a:cubicBezTo>
                    <a:cubicBezTo>
                      <a:pt x="2264" y="2784"/>
                      <a:pt x="2553" y="2834"/>
                      <a:pt x="2843" y="2834"/>
                    </a:cubicBezTo>
                    <a:cubicBezTo>
                      <a:pt x="3132" y="2859"/>
                      <a:pt x="3434" y="2909"/>
                      <a:pt x="3647" y="3123"/>
                    </a:cubicBezTo>
                    <a:cubicBezTo>
                      <a:pt x="3685" y="2985"/>
                      <a:pt x="3735" y="2859"/>
                      <a:pt x="3786" y="2733"/>
                    </a:cubicBezTo>
                    <a:cubicBezTo>
                      <a:pt x="3798" y="2834"/>
                      <a:pt x="3811" y="2947"/>
                      <a:pt x="3823" y="3048"/>
                    </a:cubicBezTo>
                    <a:cubicBezTo>
                      <a:pt x="3912" y="2733"/>
                      <a:pt x="4025" y="2419"/>
                      <a:pt x="4150" y="2117"/>
                    </a:cubicBezTo>
                    <a:lnTo>
                      <a:pt x="5936" y="2620"/>
                    </a:lnTo>
                    <a:cubicBezTo>
                      <a:pt x="5936" y="2029"/>
                      <a:pt x="5735" y="1451"/>
                      <a:pt x="5370" y="985"/>
                    </a:cubicBezTo>
                    <a:lnTo>
                      <a:pt x="5358" y="973"/>
                    </a:lnTo>
                    <a:cubicBezTo>
                      <a:pt x="4833" y="348"/>
                      <a:pt x="4071" y="0"/>
                      <a:pt x="328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4341900" y="2838000"/>
                <a:ext cx="122000" cy="190875"/>
              </a:xfrm>
              <a:custGeom>
                <a:avLst/>
                <a:gdLst/>
                <a:ahLst/>
                <a:cxnLst/>
                <a:rect l="l" t="t" r="r" b="b"/>
                <a:pathLst>
                  <a:path w="4880" h="7635" extrusionOk="0">
                    <a:moveTo>
                      <a:pt x="2189" y="0"/>
                    </a:moveTo>
                    <a:cubicBezTo>
                      <a:pt x="2553" y="478"/>
                      <a:pt x="2754" y="1044"/>
                      <a:pt x="2754" y="1635"/>
                    </a:cubicBezTo>
                    <a:lnTo>
                      <a:pt x="981" y="1132"/>
                    </a:lnTo>
                    <a:cubicBezTo>
                      <a:pt x="856" y="1434"/>
                      <a:pt x="743" y="1748"/>
                      <a:pt x="654" y="2063"/>
                    </a:cubicBezTo>
                    <a:cubicBezTo>
                      <a:pt x="529" y="2465"/>
                      <a:pt x="529" y="2893"/>
                      <a:pt x="654" y="3295"/>
                    </a:cubicBezTo>
                    <a:cubicBezTo>
                      <a:pt x="755" y="3484"/>
                      <a:pt x="818" y="3697"/>
                      <a:pt x="881" y="3899"/>
                    </a:cubicBezTo>
                    <a:cubicBezTo>
                      <a:pt x="919" y="4213"/>
                      <a:pt x="768" y="4527"/>
                      <a:pt x="592" y="4791"/>
                    </a:cubicBezTo>
                    <a:cubicBezTo>
                      <a:pt x="390" y="5043"/>
                      <a:pt x="227" y="5307"/>
                      <a:pt x="101" y="5609"/>
                    </a:cubicBezTo>
                    <a:cubicBezTo>
                      <a:pt x="1" y="5911"/>
                      <a:pt x="13" y="6250"/>
                      <a:pt x="139" y="6552"/>
                    </a:cubicBezTo>
                    <a:cubicBezTo>
                      <a:pt x="227" y="6791"/>
                      <a:pt x="378" y="6992"/>
                      <a:pt x="579" y="7143"/>
                    </a:cubicBezTo>
                    <a:cubicBezTo>
                      <a:pt x="843" y="7344"/>
                      <a:pt x="1157" y="7457"/>
                      <a:pt x="1484" y="7457"/>
                    </a:cubicBezTo>
                    <a:lnTo>
                      <a:pt x="1472" y="7570"/>
                    </a:lnTo>
                    <a:cubicBezTo>
                      <a:pt x="1668" y="7613"/>
                      <a:pt x="1867" y="7635"/>
                      <a:pt x="2065" y="7635"/>
                    </a:cubicBezTo>
                    <a:cubicBezTo>
                      <a:pt x="2790" y="7635"/>
                      <a:pt x="3498" y="7350"/>
                      <a:pt x="4012" y="6816"/>
                    </a:cubicBezTo>
                    <a:cubicBezTo>
                      <a:pt x="4704" y="6061"/>
                      <a:pt x="4880" y="4791"/>
                      <a:pt x="4314" y="3961"/>
                    </a:cubicBezTo>
                    <a:cubicBezTo>
                      <a:pt x="4087" y="3622"/>
                      <a:pt x="3760" y="3370"/>
                      <a:pt x="3610" y="2993"/>
                    </a:cubicBezTo>
                    <a:cubicBezTo>
                      <a:pt x="3484" y="2666"/>
                      <a:pt x="3509" y="2289"/>
                      <a:pt x="3471" y="1924"/>
                    </a:cubicBezTo>
                    <a:cubicBezTo>
                      <a:pt x="3396" y="1308"/>
                      <a:pt x="3107" y="742"/>
                      <a:pt x="2654" y="315"/>
                    </a:cubicBezTo>
                    <a:cubicBezTo>
                      <a:pt x="2516" y="202"/>
                      <a:pt x="2352" y="88"/>
                      <a:pt x="21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4966550" y="3174400"/>
                <a:ext cx="96850" cy="149325"/>
              </a:xfrm>
              <a:custGeom>
                <a:avLst/>
                <a:gdLst/>
                <a:ahLst/>
                <a:cxnLst/>
                <a:rect l="l" t="t" r="r" b="b"/>
                <a:pathLst>
                  <a:path w="3874" h="5973" extrusionOk="0">
                    <a:moveTo>
                      <a:pt x="2155" y="1"/>
                    </a:moveTo>
                    <a:cubicBezTo>
                      <a:pt x="1538" y="1"/>
                      <a:pt x="953" y="296"/>
                      <a:pt x="592" y="804"/>
                    </a:cubicBezTo>
                    <a:cubicBezTo>
                      <a:pt x="189" y="1370"/>
                      <a:pt x="1" y="2049"/>
                      <a:pt x="64" y="2741"/>
                    </a:cubicBezTo>
                    <a:cubicBezTo>
                      <a:pt x="114" y="3822"/>
                      <a:pt x="667" y="4828"/>
                      <a:pt x="1547" y="5469"/>
                    </a:cubicBezTo>
                    <a:cubicBezTo>
                      <a:pt x="1925" y="5721"/>
                      <a:pt x="2365" y="5897"/>
                      <a:pt x="2817" y="5972"/>
                    </a:cubicBezTo>
                    <a:lnTo>
                      <a:pt x="2830" y="5972"/>
                    </a:lnTo>
                    <a:lnTo>
                      <a:pt x="3874" y="301"/>
                    </a:lnTo>
                    <a:lnTo>
                      <a:pt x="3861" y="301"/>
                    </a:lnTo>
                    <a:cubicBezTo>
                      <a:pt x="3396" y="163"/>
                      <a:pt x="2918" y="75"/>
                      <a:pt x="2440" y="25"/>
                    </a:cubicBezTo>
                    <a:lnTo>
                      <a:pt x="2365" y="12"/>
                    </a:lnTo>
                    <a:cubicBezTo>
                      <a:pt x="2295" y="4"/>
                      <a:pt x="2224" y="1"/>
                      <a:pt x="215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737375" y="2988900"/>
                <a:ext cx="218200" cy="69175"/>
              </a:xfrm>
              <a:custGeom>
                <a:avLst/>
                <a:gdLst/>
                <a:ahLst/>
                <a:cxnLst/>
                <a:rect l="l" t="t" r="r" b="b"/>
                <a:pathLst>
                  <a:path w="8728" h="2767" extrusionOk="0">
                    <a:moveTo>
                      <a:pt x="189" y="0"/>
                    </a:moveTo>
                    <a:lnTo>
                      <a:pt x="1" y="868"/>
                    </a:lnTo>
                    <a:lnTo>
                      <a:pt x="8539" y="2767"/>
                    </a:lnTo>
                    <a:lnTo>
                      <a:pt x="8728" y="1899"/>
                    </a:lnTo>
                    <a:lnTo>
                      <a:pt x="18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182200" y="3067175"/>
                <a:ext cx="111325" cy="22025"/>
              </a:xfrm>
              <a:custGeom>
                <a:avLst/>
                <a:gdLst/>
                <a:ahLst/>
                <a:cxnLst/>
                <a:rect l="l" t="t" r="r" b="b"/>
                <a:pathLst>
                  <a:path w="4453" h="881" extrusionOk="0">
                    <a:moveTo>
                      <a:pt x="868" y="1"/>
                    </a:moveTo>
                    <a:cubicBezTo>
                      <a:pt x="789" y="1"/>
                      <a:pt x="709" y="5"/>
                      <a:pt x="629" y="13"/>
                    </a:cubicBezTo>
                    <a:cubicBezTo>
                      <a:pt x="466" y="38"/>
                      <a:pt x="302" y="101"/>
                      <a:pt x="164" y="189"/>
                    </a:cubicBezTo>
                    <a:cubicBezTo>
                      <a:pt x="101" y="214"/>
                      <a:pt x="51" y="252"/>
                      <a:pt x="1" y="290"/>
                    </a:cubicBezTo>
                    <a:cubicBezTo>
                      <a:pt x="202" y="189"/>
                      <a:pt x="416" y="114"/>
                      <a:pt x="629" y="88"/>
                    </a:cubicBezTo>
                    <a:cubicBezTo>
                      <a:pt x="702" y="81"/>
                      <a:pt x="775" y="77"/>
                      <a:pt x="849" y="77"/>
                    </a:cubicBezTo>
                    <a:cubicBezTo>
                      <a:pt x="1018" y="77"/>
                      <a:pt x="1188" y="99"/>
                      <a:pt x="1346" y="151"/>
                    </a:cubicBezTo>
                    <a:cubicBezTo>
                      <a:pt x="1635" y="227"/>
                      <a:pt x="1925" y="327"/>
                      <a:pt x="2201" y="440"/>
                    </a:cubicBezTo>
                    <a:cubicBezTo>
                      <a:pt x="2478" y="566"/>
                      <a:pt x="2754" y="667"/>
                      <a:pt x="3044" y="755"/>
                    </a:cubicBezTo>
                    <a:cubicBezTo>
                      <a:pt x="3283" y="830"/>
                      <a:pt x="3534" y="868"/>
                      <a:pt x="3786" y="881"/>
                    </a:cubicBezTo>
                    <a:cubicBezTo>
                      <a:pt x="3949" y="881"/>
                      <a:pt x="4125" y="855"/>
                      <a:pt x="4289" y="805"/>
                    </a:cubicBezTo>
                    <a:cubicBezTo>
                      <a:pt x="4339" y="793"/>
                      <a:pt x="4402" y="767"/>
                      <a:pt x="4452" y="742"/>
                    </a:cubicBezTo>
                    <a:lnTo>
                      <a:pt x="4452" y="742"/>
                    </a:lnTo>
                    <a:cubicBezTo>
                      <a:pt x="4238" y="793"/>
                      <a:pt x="4012" y="805"/>
                      <a:pt x="3798" y="805"/>
                    </a:cubicBezTo>
                    <a:cubicBezTo>
                      <a:pt x="3547" y="793"/>
                      <a:pt x="3308" y="742"/>
                      <a:pt x="3081" y="667"/>
                    </a:cubicBezTo>
                    <a:cubicBezTo>
                      <a:pt x="2817" y="591"/>
                      <a:pt x="2541" y="478"/>
                      <a:pt x="2239" y="352"/>
                    </a:cubicBezTo>
                    <a:cubicBezTo>
                      <a:pt x="1962" y="239"/>
                      <a:pt x="1673" y="139"/>
                      <a:pt x="1384" y="63"/>
                    </a:cubicBezTo>
                    <a:cubicBezTo>
                      <a:pt x="1212" y="20"/>
                      <a:pt x="1040" y="1"/>
                      <a:pt x="8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4366100" y="3087925"/>
                <a:ext cx="97500" cy="32675"/>
              </a:xfrm>
              <a:custGeom>
                <a:avLst/>
                <a:gdLst/>
                <a:ahLst/>
                <a:cxnLst/>
                <a:rect l="l" t="t" r="r" b="b"/>
                <a:pathLst>
                  <a:path w="3900" h="1307" extrusionOk="0">
                    <a:moveTo>
                      <a:pt x="395" y="0"/>
                    </a:moveTo>
                    <a:cubicBezTo>
                      <a:pt x="315" y="0"/>
                      <a:pt x="233" y="13"/>
                      <a:pt x="152" y="38"/>
                    </a:cubicBezTo>
                    <a:cubicBezTo>
                      <a:pt x="101" y="38"/>
                      <a:pt x="39" y="76"/>
                      <a:pt x="1" y="113"/>
                    </a:cubicBezTo>
                    <a:cubicBezTo>
                      <a:pt x="1" y="115"/>
                      <a:pt x="2" y="116"/>
                      <a:pt x="4" y="116"/>
                    </a:cubicBezTo>
                    <a:cubicBezTo>
                      <a:pt x="16" y="116"/>
                      <a:pt x="65" y="85"/>
                      <a:pt x="152" y="63"/>
                    </a:cubicBezTo>
                    <a:cubicBezTo>
                      <a:pt x="202" y="55"/>
                      <a:pt x="252" y="51"/>
                      <a:pt x="303" y="51"/>
                    </a:cubicBezTo>
                    <a:cubicBezTo>
                      <a:pt x="403" y="51"/>
                      <a:pt x="504" y="67"/>
                      <a:pt x="604" y="101"/>
                    </a:cubicBezTo>
                    <a:cubicBezTo>
                      <a:pt x="806" y="176"/>
                      <a:pt x="1007" y="302"/>
                      <a:pt x="1158" y="466"/>
                    </a:cubicBezTo>
                    <a:cubicBezTo>
                      <a:pt x="1359" y="667"/>
                      <a:pt x="1573" y="855"/>
                      <a:pt x="1812" y="1019"/>
                    </a:cubicBezTo>
                    <a:cubicBezTo>
                      <a:pt x="2135" y="1207"/>
                      <a:pt x="2503" y="1306"/>
                      <a:pt x="2870" y="1306"/>
                    </a:cubicBezTo>
                    <a:cubicBezTo>
                      <a:pt x="3017" y="1306"/>
                      <a:pt x="3164" y="1290"/>
                      <a:pt x="3308" y="1258"/>
                    </a:cubicBezTo>
                    <a:cubicBezTo>
                      <a:pt x="3471" y="1220"/>
                      <a:pt x="3610" y="1157"/>
                      <a:pt x="3748" y="1082"/>
                    </a:cubicBezTo>
                    <a:cubicBezTo>
                      <a:pt x="3798" y="1057"/>
                      <a:pt x="3849" y="1031"/>
                      <a:pt x="3899" y="994"/>
                    </a:cubicBezTo>
                    <a:lnTo>
                      <a:pt x="3899" y="994"/>
                    </a:lnTo>
                    <a:cubicBezTo>
                      <a:pt x="3710" y="1069"/>
                      <a:pt x="3509" y="1145"/>
                      <a:pt x="3308" y="1182"/>
                    </a:cubicBezTo>
                    <a:cubicBezTo>
                      <a:pt x="3176" y="1209"/>
                      <a:pt x="3042" y="1223"/>
                      <a:pt x="2909" y="1223"/>
                    </a:cubicBezTo>
                    <a:cubicBezTo>
                      <a:pt x="2546" y="1223"/>
                      <a:pt x="2184" y="1124"/>
                      <a:pt x="1862" y="931"/>
                    </a:cubicBezTo>
                    <a:cubicBezTo>
                      <a:pt x="1636" y="767"/>
                      <a:pt x="1422" y="591"/>
                      <a:pt x="1233" y="403"/>
                    </a:cubicBezTo>
                    <a:cubicBezTo>
                      <a:pt x="1057" y="239"/>
                      <a:pt x="856" y="113"/>
                      <a:pt x="630" y="38"/>
                    </a:cubicBezTo>
                    <a:cubicBezTo>
                      <a:pt x="554" y="13"/>
                      <a:pt x="476" y="0"/>
                      <a:pt x="3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4420175" y="3170275"/>
                <a:ext cx="85850" cy="29675"/>
              </a:xfrm>
              <a:custGeom>
                <a:avLst/>
                <a:gdLst/>
                <a:ahLst/>
                <a:cxnLst/>
                <a:rect l="l" t="t" r="r" b="b"/>
                <a:pathLst>
                  <a:path w="3434" h="1187" extrusionOk="0">
                    <a:moveTo>
                      <a:pt x="3434" y="1"/>
                    </a:moveTo>
                    <a:lnTo>
                      <a:pt x="3434" y="1"/>
                    </a:lnTo>
                    <a:cubicBezTo>
                      <a:pt x="3258" y="64"/>
                      <a:pt x="3094" y="139"/>
                      <a:pt x="2931" y="227"/>
                    </a:cubicBezTo>
                    <a:lnTo>
                      <a:pt x="1749" y="818"/>
                    </a:lnTo>
                    <a:cubicBezTo>
                      <a:pt x="1547" y="919"/>
                      <a:pt x="1321" y="1007"/>
                      <a:pt x="1082" y="1057"/>
                    </a:cubicBezTo>
                    <a:cubicBezTo>
                      <a:pt x="948" y="1096"/>
                      <a:pt x="798" y="1112"/>
                      <a:pt x="651" y="1112"/>
                    </a:cubicBezTo>
                    <a:cubicBezTo>
                      <a:pt x="606" y="1112"/>
                      <a:pt x="561" y="1110"/>
                      <a:pt x="516" y="1107"/>
                    </a:cubicBezTo>
                    <a:cubicBezTo>
                      <a:pt x="340" y="1082"/>
                      <a:pt x="164" y="1032"/>
                      <a:pt x="1" y="957"/>
                    </a:cubicBezTo>
                    <a:lnTo>
                      <a:pt x="1" y="957"/>
                    </a:lnTo>
                    <a:cubicBezTo>
                      <a:pt x="38" y="994"/>
                      <a:pt x="76" y="1019"/>
                      <a:pt x="126" y="1045"/>
                    </a:cubicBezTo>
                    <a:cubicBezTo>
                      <a:pt x="240" y="1107"/>
                      <a:pt x="365" y="1145"/>
                      <a:pt x="504" y="1170"/>
                    </a:cubicBezTo>
                    <a:cubicBezTo>
                      <a:pt x="587" y="1181"/>
                      <a:pt x="670" y="1187"/>
                      <a:pt x="754" y="1187"/>
                    </a:cubicBezTo>
                    <a:cubicBezTo>
                      <a:pt x="872" y="1187"/>
                      <a:pt x="989" y="1175"/>
                      <a:pt x="1107" y="1145"/>
                    </a:cubicBezTo>
                    <a:cubicBezTo>
                      <a:pt x="1346" y="1095"/>
                      <a:pt x="1573" y="1007"/>
                      <a:pt x="1799" y="894"/>
                    </a:cubicBezTo>
                    <a:cubicBezTo>
                      <a:pt x="2252" y="667"/>
                      <a:pt x="2667" y="441"/>
                      <a:pt x="2956" y="278"/>
                    </a:cubicBezTo>
                    <a:cubicBezTo>
                      <a:pt x="3119" y="202"/>
                      <a:pt x="3283" y="114"/>
                      <a:pt x="34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4177800" y="3125325"/>
                <a:ext cx="244300" cy="70775"/>
              </a:xfrm>
              <a:custGeom>
                <a:avLst/>
                <a:gdLst/>
                <a:ahLst/>
                <a:cxnLst/>
                <a:rect l="l" t="t" r="r" b="b"/>
                <a:pathLst>
                  <a:path w="9772" h="2831" extrusionOk="0">
                    <a:moveTo>
                      <a:pt x="416" y="1"/>
                    </a:moveTo>
                    <a:cubicBezTo>
                      <a:pt x="277" y="1"/>
                      <a:pt x="139" y="26"/>
                      <a:pt x="1" y="76"/>
                    </a:cubicBezTo>
                    <a:cubicBezTo>
                      <a:pt x="139" y="51"/>
                      <a:pt x="277" y="38"/>
                      <a:pt x="416" y="38"/>
                    </a:cubicBezTo>
                    <a:cubicBezTo>
                      <a:pt x="793" y="64"/>
                      <a:pt x="1157" y="189"/>
                      <a:pt x="1484" y="378"/>
                    </a:cubicBezTo>
                    <a:cubicBezTo>
                      <a:pt x="1711" y="516"/>
                      <a:pt x="1924" y="667"/>
                      <a:pt x="2126" y="831"/>
                    </a:cubicBezTo>
                    <a:cubicBezTo>
                      <a:pt x="2352" y="1019"/>
                      <a:pt x="2578" y="1220"/>
                      <a:pt x="2817" y="1422"/>
                    </a:cubicBezTo>
                    <a:cubicBezTo>
                      <a:pt x="3069" y="1648"/>
                      <a:pt x="3358" y="1849"/>
                      <a:pt x="3647" y="2000"/>
                    </a:cubicBezTo>
                    <a:cubicBezTo>
                      <a:pt x="3974" y="2176"/>
                      <a:pt x="4339" y="2277"/>
                      <a:pt x="4704" y="2302"/>
                    </a:cubicBezTo>
                    <a:cubicBezTo>
                      <a:pt x="4813" y="2311"/>
                      <a:pt x="4922" y="2315"/>
                      <a:pt x="5029" y="2315"/>
                    </a:cubicBezTo>
                    <a:cubicBezTo>
                      <a:pt x="5658" y="2315"/>
                      <a:pt x="6241" y="2174"/>
                      <a:pt x="6778" y="2088"/>
                    </a:cubicBezTo>
                    <a:cubicBezTo>
                      <a:pt x="7090" y="2024"/>
                      <a:pt x="7405" y="1993"/>
                      <a:pt x="7722" y="1993"/>
                    </a:cubicBezTo>
                    <a:cubicBezTo>
                      <a:pt x="7968" y="1993"/>
                      <a:pt x="8216" y="2012"/>
                      <a:pt x="8463" y="2050"/>
                    </a:cubicBezTo>
                    <a:cubicBezTo>
                      <a:pt x="8828" y="2126"/>
                      <a:pt x="9180" y="2289"/>
                      <a:pt x="9482" y="2528"/>
                    </a:cubicBezTo>
                    <a:cubicBezTo>
                      <a:pt x="9583" y="2616"/>
                      <a:pt x="9671" y="2717"/>
                      <a:pt x="9771" y="2830"/>
                    </a:cubicBezTo>
                    <a:cubicBezTo>
                      <a:pt x="9696" y="2704"/>
                      <a:pt x="9608" y="2591"/>
                      <a:pt x="9495" y="2503"/>
                    </a:cubicBezTo>
                    <a:cubicBezTo>
                      <a:pt x="9205" y="2239"/>
                      <a:pt x="8853" y="2063"/>
                      <a:pt x="8463" y="1988"/>
                    </a:cubicBezTo>
                    <a:cubicBezTo>
                      <a:pt x="8189" y="1939"/>
                      <a:pt x="7911" y="1914"/>
                      <a:pt x="7635" y="1914"/>
                    </a:cubicBezTo>
                    <a:cubicBezTo>
                      <a:pt x="7342" y="1914"/>
                      <a:pt x="7051" y="1942"/>
                      <a:pt x="6766" y="2000"/>
                    </a:cubicBezTo>
                    <a:cubicBezTo>
                      <a:pt x="6223" y="2085"/>
                      <a:pt x="5645" y="2215"/>
                      <a:pt x="5038" y="2215"/>
                    </a:cubicBezTo>
                    <a:cubicBezTo>
                      <a:pt x="4927" y="2215"/>
                      <a:pt x="4816" y="2211"/>
                      <a:pt x="4704" y="2201"/>
                    </a:cubicBezTo>
                    <a:cubicBezTo>
                      <a:pt x="4351" y="2176"/>
                      <a:pt x="3999" y="2076"/>
                      <a:pt x="3685" y="1912"/>
                    </a:cubicBezTo>
                    <a:cubicBezTo>
                      <a:pt x="3396" y="1761"/>
                      <a:pt x="3119" y="1573"/>
                      <a:pt x="2868" y="1359"/>
                    </a:cubicBezTo>
                    <a:cubicBezTo>
                      <a:pt x="2629" y="1158"/>
                      <a:pt x="2402" y="944"/>
                      <a:pt x="2176" y="768"/>
                    </a:cubicBezTo>
                    <a:cubicBezTo>
                      <a:pt x="1962" y="604"/>
                      <a:pt x="1748" y="453"/>
                      <a:pt x="1522" y="315"/>
                    </a:cubicBezTo>
                    <a:cubicBezTo>
                      <a:pt x="1183" y="126"/>
                      <a:pt x="805" y="13"/>
                      <a:pt x="4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4199800" y="3216800"/>
                <a:ext cx="205950" cy="43425"/>
              </a:xfrm>
              <a:custGeom>
                <a:avLst/>
                <a:gdLst/>
                <a:ahLst/>
                <a:cxnLst/>
                <a:rect l="l" t="t" r="r" b="b"/>
                <a:pathLst>
                  <a:path w="8238" h="1737" extrusionOk="0">
                    <a:moveTo>
                      <a:pt x="1" y="1"/>
                    </a:moveTo>
                    <a:lnTo>
                      <a:pt x="1" y="1"/>
                    </a:lnTo>
                    <a:cubicBezTo>
                      <a:pt x="13" y="26"/>
                      <a:pt x="38" y="39"/>
                      <a:pt x="64" y="64"/>
                    </a:cubicBezTo>
                    <a:cubicBezTo>
                      <a:pt x="114" y="102"/>
                      <a:pt x="177" y="152"/>
                      <a:pt x="277" y="215"/>
                    </a:cubicBezTo>
                    <a:cubicBezTo>
                      <a:pt x="541" y="378"/>
                      <a:pt x="818" y="517"/>
                      <a:pt x="1120" y="630"/>
                    </a:cubicBezTo>
                    <a:cubicBezTo>
                      <a:pt x="1560" y="781"/>
                      <a:pt x="2025" y="869"/>
                      <a:pt x="2503" y="906"/>
                    </a:cubicBezTo>
                    <a:cubicBezTo>
                      <a:pt x="2706" y="920"/>
                      <a:pt x="2911" y="927"/>
                      <a:pt x="3116" y="927"/>
                    </a:cubicBezTo>
                    <a:cubicBezTo>
                      <a:pt x="3483" y="927"/>
                      <a:pt x="3851" y="904"/>
                      <a:pt x="4213" y="856"/>
                    </a:cubicBezTo>
                    <a:cubicBezTo>
                      <a:pt x="4817" y="781"/>
                      <a:pt x="5383" y="667"/>
                      <a:pt x="5911" y="667"/>
                    </a:cubicBezTo>
                    <a:cubicBezTo>
                      <a:pt x="5939" y="667"/>
                      <a:pt x="5967" y="666"/>
                      <a:pt x="5996" y="666"/>
                    </a:cubicBezTo>
                    <a:cubicBezTo>
                      <a:pt x="6421" y="666"/>
                      <a:pt x="6855" y="755"/>
                      <a:pt x="7244" y="944"/>
                    </a:cubicBezTo>
                    <a:cubicBezTo>
                      <a:pt x="7521" y="1082"/>
                      <a:pt x="7785" y="1271"/>
                      <a:pt x="7998" y="1485"/>
                    </a:cubicBezTo>
                    <a:cubicBezTo>
                      <a:pt x="8162" y="1636"/>
                      <a:pt x="8237" y="1736"/>
                      <a:pt x="8237" y="1736"/>
                    </a:cubicBezTo>
                    <a:cubicBezTo>
                      <a:pt x="8225" y="1699"/>
                      <a:pt x="8212" y="1673"/>
                      <a:pt x="8187" y="1661"/>
                    </a:cubicBezTo>
                    <a:cubicBezTo>
                      <a:pt x="8162" y="1611"/>
                      <a:pt x="8099" y="1548"/>
                      <a:pt x="8024" y="1460"/>
                    </a:cubicBezTo>
                    <a:cubicBezTo>
                      <a:pt x="7810" y="1221"/>
                      <a:pt x="7558" y="1032"/>
                      <a:pt x="7269" y="881"/>
                    </a:cubicBezTo>
                    <a:cubicBezTo>
                      <a:pt x="6875" y="690"/>
                      <a:pt x="6424" y="578"/>
                      <a:pt x="5981" y="578"/>
                    </a:cubicBezTo>
                    <a:cubicBezTo>
                      <a:pt x="5958" y="578"/>
                      <a:pt x="5934" y="579"/>
                      <a:pt x="5911" y="579"/>
                    </a:cubicBezTo>
                    <a:cubicBezTo>
                      <a:pt x="5370" y="579"/>
                      <a:pt x="4804" y="693"/>
                      <a:pt x="4201" y="768"/>
                    </a:cubicBezTo>
                    <a:cubicBezTo>
                      <a:pt x="3816" y="811"/>
                      <a:pt x="3432" y="836"/>
                      <a:pt x="3047" y="836"/>
                    </a:cubicBezTo>
                    <a:cubicBezTo>
                      <a:pt x="2866" y="836"/>
                      <a:pt x="2685" y="830"/>
                      <a:pt x="2503" y="818"/>
                    </a:cubicBezTo>
                    <a:cubicBezTo>
                      <a:pt x="2038" y="793"/>
                      <a:pt x="1585" y="705"/>
                      <a:pt x="1145" y="567"/>
                    </a:cubicBezTo>
                    <a:cubicBezTo>
                      <a:pt x="843" y="466"/>
                      <a:pt x="554" y="340"/>
                      <a:pt x="290" y="177"/>
                    </a:cubicBezTo>
                    <a:cubicBezTo>
                      <a:pt x="101" y="64"/>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5021575" y="2923825"/>
                <a:ext cx="51275" cy="10075"/>
              </a:xfrm>
              <a:custGeom>
                <a:avLst/>
                <a:gdLst/>
                <a:ahLst/>
                <a:cxnLst/>
                <a:rect l="l" t="t" r="r" b="b"/>
                <a:pathLst>
                  <a:path w="2051" h="403" extrusionOk="0">
                    <a:moveTo>
                      <a:pt x="0" y="0"/>
                    </a:moveTo>
                    <a:lnTo>
                      <a:pt x="0" y="0"/>
                    </a:lnTo>
                    <a:cubicBezTo>
                      <a:pt x="679" y="189"/>
                      <a:pt x="1358" y="327"/>
                      <a:pt x="2050" y="403"/>
                    </a:cubicBezTo>
                    <a:cubicBezTo>
                      <a:pt x="1384" y="201"/>
                      <a:pt x="692" y="76"/>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020000" y="2935450"/>
                <a:ext cx="50950" cy="9775"/>
              </a:xfrm>
              <a:custGeom>
                <a:avLst/>
                <a:gdLst/>
                <a:ahLst/>
                <a:cxnLst/>
                <a:rect l="l" t="t" r="r" b="b"/>
                <a:pathLst>
                  <a:path w="2038" h="391" extrusionOk="0">
                    <a:moveTo>
                      <a:pt x="0" y="1"/>
                    </a:moveTo>
                    <a:cubicBezTo>
                      <a:pt x="667" y="189"/>
                      <a:pt x="1346" y="315"/>
                      <a:pt x="2038" y="390"/>
                    </a:cubicBezTo>
                    <a:cubicBezTo>
                      <a:pt x="1711" y="277"/>
                      <a:pt x="1371" y="202"/>
                      <a:pt x="1032" y="151"/>
                    </a:cubicBezTo>
                    <a:cubicBezTo>
                      <a:pt x="692" y="76"/>
                      <a:pt x="340" y="26"/>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018425" y="2947075"/>
                <a:ext cx="51275" cy="10100"/>
              </a:xfrm>
              <a:custGeom>
                <a:avLst/>
                <a:gdLst/>
                <a:ahLst/>
                <a:cxnLst/>
                <a:rect l="l" t="t" r="r" b="b"/>
                <a:pathLst>
                  <a:path w="2051" h="404" extrusionOk="0">
                    <a:moveTo>
                      <a:pt x="1" y="1"/>
                    </a:moveTo>
                    <a:lnTo>
                      <a:pt x="1" y="1"/>
                    </a:lnTo>
                    <a:cubicBezTo>
                      <a:pt x="667" y="202"/>
                      <a:pt x="1359" y="328"/>
                      <a:pt x="2050" y="403"/>
                    </a:cubicBezTo>
                    <a:cubicBezTo>
                      <a:pt x="2050" y="378"/>
                      <a:pt x="1598" y="265"/>
                      <a:pt x="1032" y="164"/>
                    </a:cubicBezTo>
                    <a:cubicBezTo>
                      <a:pt x="692" y="76"/>
                      <a:pt x="353" y="26"/>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4635850" y="3023450"/>
                <a:ext cx="390775" cy="88400"/>
              </a:xfrm>
              <a:custGeom>
                <a:avLst/>
                <a:gdLst/>
                <a:ahLst/>
                <a:cxnLst/>
                <a:rect l="l" t="t" r="r" b="b"/>
                <a:pathLst>
                  <a:path w="15631" h="3536" extrusionOk="0">
                    <a:moveTo>
                      <a:pt x="15" y="1"/>
                    </a:moveTo>
                    <a:cubicBezTo>
                      <a:pt x="14" y="1"/>
                      <a:pt x="13" y="1"/>
                      <a:pt x="13" y="1"/>
                    </a:cubicBezTo>
                    <a:cubicBezTo>
                      <a:pt x="0" y="27"/>
                      <a:pt x="3496" y="831"/>
                      <a:pt x="7809" y="1812"/>
                    </a:cubicBezTo>
                    <a:cubicBezTo>
                      <a:pt x="12087" y="2773"/>
                      <a:pt x="15574" y="3535"/>
                      <a:pt x="15630" y="3535"/>
                    </a:cubicBezTo>
                    <a:cubicBezTo>
                      <a:pt x="15630" y="3535"/>
                      <a:pt x="15631" y="3535"/>
                      <a:pt x="15631" y="3535"/>
                    </a:cubicBezTo>
                    <a:cubicBezTo>
                      <a:pt x="15631" y="3510"/>
                      <a:pt x="12147" y="2692"/>
                      <a:pt x="7834" y="1724"/>
                    </a:cubicBezTo>
                    <a:cubicBezTo>
                      <a:pt x="3590" y="759"/>
                      <a:pt x="125" y="1"/>
                      <a:pt x="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4722600" y="3058975"/>
                <a:ext cx="186775" cy="43150"/>
              </a:xfrm>
              <a:custGeom>
                <a:avLst/>
                <a:gdLst/>
                <a:ahLst/>
                <a:cxnLst/>
                <a:rect l="l" t="t" r="r" b="b"/>
                <a:pathLst>
                  <a:path w="7471" h="1726" extrusionOk="0">
                    <a:moveTo>
                      <a:pt x="7" y="0"/>
                    </a:moveTo>
                    <a:cubicBezTo>
                      <a:pt x="3" y="0"/>
                      <a:pt x="1" y="1"/>
                      <a:pt x="1" y="1"/>
                    </a:cubicBezTo>
                    <a:cubicBezTo>
                      <a:pt x="1" y="27"/>
                      <a:pt x="1661" y="429"/>
                      <a:pt x="3723" y="907"/>
                    </a:cubicBezTo>
                    <a:cubicBezTo>
                      <a:pt x="5718" y="1369"/>
                      <a:pt x="7348" y="1725"/>
                      <a:pt x="7452" y="1725"/>
                    </a:cubicBezTo>
                    <a:cubicBezTo>
                      <a:pt x="7456" y="1725"/>
                      <a:pt x="7458" y="1725"/>
                      <a:pt x="7458" y="1724"/>
                    </a:cubicBezTo>
                    <a:cubicBezTo>
                      <a:pt x="7470" y="1699"/>
                      <a:pt x="5798" y="1297"/>
                      <a:pt x="3748" y="819"/>
                    </a:cubicBezTo>
                    <a:cubicBezTo>
                      <a:pt x="1753" y="357"/>
                      <a:pt x="123" y="0"/>
                      <a:pt x="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645400" y="3086525"/>
                <a:ext cx="150475" cy="66750"/>
              </a:xfrm>
              <a:custGeom>
                <a:avLst/>
                <a:gdLst/>
                <a:ahLst/>
                <a:cxnLst/>
                <a:rect l="l" t="t" r="r" b="b"/>
                <a:pathLst>
                  <a:path w="6019" h="2670" extrusionOk="0">
                    <a:moveTo>
                      <a:pt x="1295" y="0"/>
                    </a:moveTo>
                    <a:cubicBezTo>
                      <a:pt x="282" y="0"/>
                      <a:pt x="0" y="1533"/>
                      <a:pt x="1089" y="1829"/>
                    </a:cubicBezTo>
                    <a:lnTo>
                      <a:pt x="4799" y="2647"/>
                    </a:lnTo>
                    <a:cubicBezTo>
                      <a:pt x="4868" y="2662"/>
                      <a:pt x="4937" y="2670"/>
                      <a:pt x="5005" y="2670"/>
                    </a:cubicBezTo>
                    <a:cubicBezTo>
                      <a:pt x="5430" y="2670"/>
                      <a:pt x="5808" y="2376"/>
                      <a:pt x="5905" y="1943"/>
                    </a:cubicBezTo>
                    <a:cubicBezTo>
                      <a:pt x="6019" y="1440"/>
                      <a:pt x="5704" y="949"/>
                      <a:pt x="5189" y="836"/>
                    </a:cubicBezTo>
                    <a:lnTo>
                      <a:pt x="1492" y="19"/>
                    </a:lnTo>
                    <a:cubicBezTo>
                      <a:pt x="1423" y="6"/>
                      <a:pt x="1358" y="0"/>
                      <a:pt x="1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4818500" y="3123450"/>
                <a:ext cx="147125" cy="68350"/>
              </a:xfrm>
              <a:custGeom>
                <a:avLst/>
                <a:gdLst/>
                <a:ahLst/>
                <a:cxnLst/>
                <a:rect l="l" t="t" r="r" b="b"/>
                <a:pathLst>
                  <a:path w="5885" h="2734" extrusionOk="0">
                    <a:moveTo>
                      <a:pt x="1066" y="0"/>
                    </a:moveTo>
                    <a:cubicBezTo>
                      <a:pt x="664" y="0"/>
                      <a:pt x="290" y="259"/>
                      <a:pt x="151" y="654"/>
                    </a:cubicBezTo>
                    <a:cubicBezTo>
                      <a:pt x="0" y="1082"/>
                      <a:pt x="176" y="1560"/>
                      <a:pt x="578" y="1798"/>
                    </a:cubicBezTo>
                    <a:cubicBezTo>
                      <a:pt x="666" y="1849"/>
                      <a:pt x="754" y="1886"/>
                      <a:pt x="868" y="1912"/>
                    </a:cubicBezTo>
                    <a:lnTo>
                      <a:pt x="1144" y="1974"/>
                    </a:lnTo>
                    <a:lnTo>
                      <a:pt x="1685" y="2088"/>
                    </a:lnTo>
                    <a:lnTo>
                      <a:pt x="2653" y="2301"/>
                    </a:lnTo>
                    <a:lnTo>
                      <a:pt x="4074" y="2591"/>
                    </a:lnTo>
                    <a:lnTo>
                      <a:pt x="4451" y="2666"/>
                    </a:lnTo>
                    <a:cubicBezTo>
                      <a:pt x="4502" y="2679"/>
                      <a:pt x="4540" y="2691"/>
                      <a:pt x="4590" y="2691"/>
                    </a:cubicBezTo>
                    <a:cubicBezTo>
                      <a:pt x="4540" y="2679"/>
                      <a:pt x="4502" y="2666"/>
                      <a:pt x="4451" y="2654"/>
                    </a:cubicBezTo>
                    <a:lnTo>
                      <a:pt x="4074" y="2566"/>
                    </a:lnTo>
                    <a:lnTo>
                      <a:pt x="2678" y="2239"/>
                    </a:lnTo>
                    <a:lnTo>
                      <a:pt x="1710" y="2012"/>
                    </a:lnTo>
                    <a:lnTo>
                      <a:pt x="1169" y="1886"/>
                    </a:lnTo>
                    <a:lnTo>
                      <a:pt x="893" y="1824"/>
                    </a:lnTo>
                    <a:cubicBezTo>
                      <a:pt x="415" y="1723"/>
                      <a:pt x="113" y="1245"/>
                      <a:pt x="214" y="767"/>
                    </a:cubicBezTo>
                    <a:cubicBezTo>
                      <a:pt x="311" y="357"/>
                      <a:pt x="667" y="77"/>
                      <a:pt x="1068" y="77"/>
                    </a:cubicBezTo>
                    <a:cubicBezTo>
                      <a:pt x="1134" y="77"/>
                      <a:pt x="1202" y="85"/>
                      <a:pt x="1270" y="101"/>
                    </a:cubicBezTo>
                    <a:lnTo>
                      <a:pt x="3823" y="667"/>
                    </a:lnTo>
                    <a:lnTo>
                      <a:pt x="4929" y="906"/>
                    </a:lnTo>
                    <a:cubicBezTo>
                      <a:pt x="5558" y="1006"/>
                      <a:pt x="5885" y="1710"/>
                      <a:pt x="5558" y="2251"/>
                    </a:cubicBezTo>
                    <a:cubicBezTo>
                      <a:pt x="5445" y="2427"/>
                      <a:pt x="5294" y="2566"/>
                      <a:pt x="5105" y="2641"/>
                    </a:cubicBezTo>
                    <a:cubicBezTo>
                      <a:pt x="4980" y="2679"/>
                      <a:pt x="4854" y="2704"/>
                      <a:pt x="4716" y="2704"/>
                    </a:cubicBezTo>
                    <a:cubicBezTo>
                      <a:pt x="4640" y="2691"/>
                      <a:pt x="4590" y="2691"/>
                      <a:pt x="4590" y="2691"/>
                    </a:cubicBezTo>
                    <a:lnTo>
                      <a:pt x="4590" y="2691"/>
                    </a:lnTo>
                    <a:cubicBezTo>
                      <a:pt x="4628" y="2704"/>
                      <a:pt x="4665" y="2716"/>
                      <a:pt x="4716" y="2729"/>
                    </a:cubicBezTo>
                    <a:cubicBezTo>
                      <a:pt x="4745" y="2732"/>
                      <a:pt x="4776" y="2734"/>
                      <a:pt x="4806" y="2734"/>
                    </a:cubicBezTo>
                    <a:cubicBezTo>
                      <a:pt x="4906" y="2734"/>
                      <a:pt x="5009" y="2717"/>
                      <a:pt x="5105" y="2679"/>
                    </a:cubicBezTo>
                    <a:cubicBezTo>
                      <a:pt x="5307" y="2616"/>
                      <a:pt x="5470" y="2477"/>
                      <a:pt x="5583" y="2289"/>
                    </a:cubicBezTo>
                    <a:cubicBezTo>
                      <a:pt x="5734" y="2050"/>
                      <a:pt x="5772" y="1748"/>
                      <a:pt x="5684" y="1484"/>
                    </a:cubicBezTo>
                    <a:cubicBezTo>
                      <a:pt x="5634" y="1321"/>
                      <a:pt x="5533" y="1182"/>
                      <a:pt x="5420" y="1069"/>
                    </a:cubicBezTo>
                    <a:cubicBezTo>
                      <a:pt x="5281" y="956"/>
                      <a:pt x="5118" y="880"/>
                      <a:pt x="4942" y="843"/>
                    </a:cubicBezTo>
                    <a:lnTo>
                      <a:pt x="3835" y="591"/>
                    </a:lnTo>
                    <a:lnTo>
                      <a:pt x="1283" y="25"/>
                    </a:lnTo>
                    <a:cubicBezTo>
                      <a:pt x="1210" y="8"/>
                      <a:pt x="1138" y="0"/>
                      <a:pt x="10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4657225" y="3197300"/>
                <a:ext cx="283900" cy="62950"/>
              </a:xfrm>
              <a:custGeom>
                <a:avLst/>
                <a:gdLst/>
                <a:ahLst/>
                <a:cxnLst/>
                <a:rect l="l" t="t" r="r" b="b"/>
                <a:pathLst>
                  <a:path w="11356" h="2518" extrusionOk="0">
                    <a:moveTo>
                      <a:pt x="5" y="0"/>
                    </a:moveTo>
                    <a:cubicBezTo>
                      <a:pt x="2" y="0"/>
                      <a:pt x="0" y="1"/>
                      <a:pt x="0" y="1"/>
                    </a:cubicBezTo>
                    <a:cubicBezTo>
                      <a:pt x="0" y="26"/>
                      <a:pt x="2528" y="605"/>
                      <a:pt x="5659" y="1309"/>
                    </a:cubicBezTo>
                    <a:cubicBezTo>
                      <a:pt x="8720" y="1985"/>
                      <a:pt x="11228" y="2517"/>
                      <a:pt x="11339" y="2517"/>
                    </a:cubicBezTo>
                    <a:cubicBezTo>
                      <a:pt x="11341" y="2517"/>
                      <a:pt x="11343" y="2517"/>
                      <a:pt x="11343" y="2516"/>
                    </a:cubicBezTo>
                    <a:cubicBezTo>
                      <a:pt x="11355" y="2491"/>
                      <a:pt x="8828" y="1913"/>
                      <a:pt x="5684" y="1208"/>
                    </a:cubicBezTo>
                    <a:cubicBezTo>
                      <a:pt x="2623" y="532"/>
                      <a:pt x="127" y="0"/>
                      <a:pt x="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4654700" y="3218350"/>
                <a:ext cx="283900" cy="62650"/>
              </a:xfrm>
              <a:custGeom>
                <a:avLst/>
                <a:gdLst/>
                <a:ahLst/>
                <a:cxnLst/>
                <a:rect l="l" t="t" r="r" b="b"/>
                <a:pathLst>
                  <a:path w="11356" h="2506" extrusionOk="0">
                    <a:moveTo>
                      <a:pt x="18" y="1"/>
                    </a:moveTo>
                    <a:cubicBezTo>
                      <a:pt x="15" y="1"/>
                      <a:pt x="13" y="1"/>
                      <a:pt x="13" y="2"/>
                    </a:cubicBezTo>
                    <a:cubicBezTo>
                      <a:pt x="1" y="27"/>
                      <a:pt x="2541" y="605"/>
                      <a:pt x="5672" y="1297"/>
                    </a:cubicBezTo>
                    <a:cubicBezTo>
                      <a:pt x="8733" y="1973"/>
                      <a:pt x="11241" y="2505"/>
                      <a:pt x="11352" y="2505"/>
                    </a:cubicBezTo>
                    <a:cubicBezTo>
                      <a:pt x="11354" y="2505"/>
                      <a:pt x="11356" y="2505"/>
                      <a:pt x="11356" y="2504"/>
                    </a:cubicBezTo>
                    <a:cubicBezTo>
                      <a:pt x="11356" y="2479"/>
                      <a:pt x="8828" y="1901"/>
                      <a:pt x="5697" y="1209"/>
                    </a:cubicBezTo>
                    <a:cubicBezTo>
                      <a:pt x="2636" y="533"/>
                      <a:pt x="140" y="1"/>
                      <a:pt x="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4738000" y="3258250"/>
                <a:ext cx="123275" cy="27175"/>
              </a:xfrm>
              <a:custGeom>
                <a:avLst/>
                <a:gdLst/>
                <a:ahLst/>
                <a:cxnLst/>
                <a:rect l="l" t="t" r="r" b="b"/>
                <a:pathLst>
                  <a:path w="4931" h="1087" extrusionOk="0">
                    <a:moveTo>
                      <a:pt x="23" y="1"/>
                    </a:moveTo>
                    <a:cubicBezTo>
                      <a:pt x="17" y="1"/>
                      <a:pt x="13" y="1"/>
                      <a:pt x="13" y="3"/>
                    </a:cubicBezTo>
                    <a:cubicBezTo>
                      <a:pt x="1" y="28"/>
                      <a:pt x="1095" y="292"/>
                      <a:pt x="2453" y="594"/>
                    </a:cubicBezTo>
                    <a:cubicBezTo>
                      <a:pt x="3742" y="868"/>
                      <a:pt x="4804" y="1086"/>
                      <a:pt x="4909" y="1086"/>
                    </a:cubicBezTo>
                    <a:cubicBezTo>
                      <a:pt x="4915" y="1086"/>
                      <a:pt x="4918" y="1086"/>
                      <a:pt x="4918" y="1084"/>
                    </a:cubicBezTo>
                    <a:cubicBezTo>
                      <a:pt x="4930" y="1059"/>
                      <a:pt x="3836" y="795"/>
                      <a:pt x="2478" y="493"/>
                    </a:cubicBezTo>
                    <a:cubicBezTo>
                      <a:pt x="1181" y="208"/>
                      <a:pt x="131" y="1"/>
                      <a:pt x="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4168375" y="2733000"/>
                <a:ext cx="945325" cy="724025"/>
              </a:xfrm>
              <a:custGeom>
                <a:avLst/>
                <a:gdLst/>
                <a:ahLst/>
                <a:cxnLst/>
                <a:rect l="l" t="t" r="r" b="b"/>
                <a:pathLst>
                  <a:path w="37813" h="28961" extrusionOk="0">
                    <a:moveTo>
                      <a:pt x="1723" y="0"/>
                    </a:moveTo>
                    <a:lnTo>
                      <a:pt x="1723" y="38"/>
                    </a:lnTo>
                    <a:cubicBezTo>
                      <a:pt x="1195" y="6225"/>
                      <a:pt x="755" y="11255"/>
                      <a:pt x="453" y="14738"/>
                    </a:cubicBezTo>
                    <a:cubicBezTo>
                      <a:pt x="315" y="16473"/>
                      <a:pt x="189" y="17831"/>
                      <a:pt x="113" y="18749"/>
                    </a:cubicBezTo>
                    <a:cubicBezTo>
                      <a:pt x="76" y="19202"/>
                      <a:pt x="51" y="19554"/>
                      <a:pt x="25" y="19793"/>
                    </a:cubicBezTo>
                    <a:cubicBezTo>
                      <a:pt x="0" y="20019"/>
                      <a:pt x="0" y="20145"/>
                      <a:pt x="0" y="20145"/>
                    </a:cubicBezTo>
                    <a:cubicBezTo>
                      <a:pt x="0" y="20145"/>
                      <a:pt x="13" y="20019"/>
                      <a:pt x="38" y="19780"/>
                    </a:cubicBezTo>
                    <a:cubicBezTo>
                      <a:pt x="63" y="19542"/>
                      <a:pt x="88" y="19189"/>
                      <a:pt x="126" y="18737"/>
                    </a:cubicBezTo>
                    <a:cubicBezTo>
                      <a:pt x="214" y="17819"/>
                      <a:pt x="340" y="16461"/>
                      <a:pt x="491" y="14725"/>
                    </a:cubicBezTo>
                    <a:cubicBezTo>
                      <a:pt x="804" y="11251"/>
                      <a:pt x="1243" y="6249"/>
                      <a:pt x="1795" y="83"/>
                    </a:cubicBezTo>
                    <a:lnTo>
                      <a:pt x="1795" y="83"/>
                    </a:lnTo>
                    <a:lnTo>
                      <a:pt x="37711" y="7223"/>
                    </a:lnTo>
                    <a:lnTo>
                      <a:pt x="37711" y="7223"/>
                    </a:lnTo>
                    <a:cubicBezTo>
                      <a:pt x="36307" y="14886"/>
                      <a:pt x="34952" y="22198"/>
                      <a:pt x="33735" y="28849"/>
                    </a:cubicBezTo>
                    <a:lnTo>
                      <a:pt x="33735" y="28849"/>
                    </a:lnTo>
                    <a:lnTo>
                      <a:pt x="9457" y="22572"/>
                    </a:lnTo>
                    <a:lnTo>
                      <a:pt x="2503" y="20774"/>
                    </a:lnTo>
                    <a:lnTo>
                      <a:pt x="642" y="20309"/>
                    </a:lnTo>
                    <a:lnTo>
                      <a:pt x="176" y="20183"/>
                    </a:lnTo>
                    <a:lnTo>
                      <a:pt x="13" y="20145"/>
                    </a:lnTo>
                    <a:lnTo>
                      <a:pt x="13" y="20145"/>
                    </a:lnTo>
                    <a:lnTo>
                      <a:pt x="176" y="20195"/>
                    </a:lnTo>
                    <a:lnTo>
                      <a:pt x="642" y="20321"/>
                    </a:lnTo>
                    <a:lnTo>
                      <a:pt x="2490" y="20799"/>
                    </a:lnTo>
                    <a:lnTo>
                      <a:pt x="9444" y="22610"/>
                    </a:lnTo>
                    <a:lnTo>
                      <a:pt x="33764" y="28947"/>
                    </a:lnTo>
                    <a:lnTo>
                      <a:pt x="33801" y="28960"/>
                    </a:lnTo>
                    <a:lnTo>
                      <a:pt x="33801" y="28910"/>
                    </a:lnTo>
                    <a:lnTo>
                      <a:pt x="37800" y="7243"/>
                    </a:lnTo>
                    <a:lnTo>
                      <a:pt x="37800" y="7206"/>
                    </a:lnTo>
                    <a:lnTo>
                      <a:pt x="37813" y="7155"/>
                    </a:lnTo>
                    <a:lnTo>
                      <a:pt x="37762" y="7143"/>
                    </a:lnTo>
                    <a:lnTo>
                      <a:pt x="177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3437150" y="3627775"/>
                <a:ext cx="995950" cy="546350"/>
              </a:xfrm>
              <a:custGeom>
                <a:avLst/>
                <a:gdLst/>
                <a:ahLst/>
                <a:cxnLst/>
                <a:rect l="l" t="t" r="r" b="b"/>
                <a:pathLst>
                  <a:path w="39838" h="21854" extrusionOk="0">
                    <a:moveTo>
                      <a:pt x="14268" y="0"/>
                    </a:moveTo>
                    <a:cubicBezTo>
                      <a:pt x="13886" y="0"/>
                      <a:pt x="13510" y="123"/>
                      <a:pt x="13204" y="362"/>
                    </a:cubicBezTo>
                    <a:lnTo>
                      <a:pt x="1006" y="8661"/>
                    </a:lnTo>
                    <a:cubicBezTo>
                      <a:pt x="0" y="9604"/>
                      <a:pt x="25" y="11830"/>
                      <a:pt x="1748" y="12471"/>
                    </a:cubicBezTo>
                    <a:lnTo>
                      <a:pt x="27275" y="21752"/>
                    </a:lnTo>
                    <a:cubicBezTo>
                      <a:pt x="27468" y="21821"/>
                      <a:pt x="27667" y="21854"/>
                      <a:pt x="27864" y="21854"/>
                    </a:cubicBezTo>
                    <a:cubicBezTo>
                      <a:pt x="28349" y="21854"/>
                      <a:pt x="28822" y="21653"/>
                      <a:pt x="29161" y="21286"/>
                    </a:cubicBezTo>
                    <a:lnTo>
                      <a:pt x="38982" y="10598"/>
                    </a:lnTo>
                    <a:cubicBezTo>
                      <a:pt x="39837" y="9655"/>
                      <a:pt x="39800" y="8120"/>
                      <a:pt x="39133" y="7391"/>
                    </a:cubicBezTo>
                    <a:lnTo>
                      <a:pt x="14813" y="85"/>
                    </a:lnTo>
                    <a:cubicBezTo>
                      <a:pt x="14635" y="28"/>
                      <a:pt x="14451" y="0"/>
                      <a:pt x="1426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441550" y="3602000"/>
                <a:ext cx="991550" cy="546675"/>
              </a:xfrm>
              <a:custGeom>
                <a:avLst/>
                <a:gdLst/>
                <a:ahLst/>
                <a:cxnLst/>
                <a:rect l="l" t="t" r="r" b="b"/>
                <a:pathLst>
                  <a:path w="39662" h="21867" extrusionOk="0">
                    <a:moveTo>
                      <a:pt x="14092" y="0"/>
                    </a:moveTo>
                    <a:cubicBezTo>
                      <a:pt x="13710" y="0"/>
                      <a:pt x="13334" y="123"/>
                      <a:pt x="13028" y="362"/>
                    </a:cubicBezTo>
                    <a:lnTo>
                      <a:pt x="1107" y="9441"/>
                    </a:lnTo>
                    <a:cubicBezTo>
                      <a:pt x="0" y="10271"/>
                      <a:pt x="264" y="12019"/>
                      <a:pt x="1572" y="12484"/>
                    </a:cubicBezTo>
                    <a:lnTo>
                      <a:pt x="27099" y="21764"/>
                    </a:lnTo>
                    <a:cubicBezTo>
                      <a:pt x="27292" y="21833"/>
                      <a:pt x="27491" y="21866"/>
                      <a:pt x="27688" y="21866"/>
                    </a:cubicBezTo>
                    <a:cubicBezTo>
                      <a:pt x="28173" y="21866"/>
                      <a:pt x="28646" y="21665"/>
                      <a:pt x="28985" y="21299"/>
                    </a:cubicBezTo>
                    <a:lnTo>
                      <a:pt x="38806" y="10610"/>
                    </a:lnTo>
                    <a:cubicBezTo>
                      <a:pt x="39661" y="9667"/>
                      <a:pt x="39271" y="8158"/>
                      <a:pt x="38064" y="7756"/>
                    </a:cubicBezTo>
                    <a:lnTo>
                      <a:pt x="14637" y="85"/>
                    </a:lnTo>
                    <a:cubicBezTo>
                      <a:pt x="14459" y="28"/>
                      <a:pt x="14275" y="0"/>
                      <a:pt x="14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3450350" y="3601800"/>
                <a:ext cx="977075" cy="548025"/>
              </a:xfrm>
              <a:custGeom>
                <a:avLst/>
                <a:gdLst/>
                <a:ahLst/>
                <a:cxnLst/>
                <a:rect l="l" t="t" r="r" b="b"/>
                <a:pathLst>
                  <a:path w="39083" h="21921" extrusionOk="0">
                    <a:moveTo>
                      <a:pt x="13767" y="0"/>
                    </a:moveTo>
                    <a:cubicBezTo>
                      <a:pt x="13689" y="0"/>
                      <a:pt x="13610" y="6"/>
                      <a:pt x="13531" y="18"/>
                    </a:cubicBezTo>
                    <a:cubicBezTo>
                      <a:pt x="13305" y="43"/>
                      <a:pt x="13078" y="118"/>
                      <a:pt x="12877" y="231"/>
                    </a:cubicBezTo>
                    <a:cubicBezTo>
                      <a:pt x="12802" y="269"/>
                      <a:pt x="12739" y="319"/>
                      <a:pt x="12676" y="370"/>
                    </a:cubicBezTo>
                    <a:lnTo>
                      <a:pt x="12726" y="332"/>
                    </a:lnTo>
                    <a:cubicBezTo>
                      <a:pt x="12764" y="307"/>
                      <a:pt x="12814" y="282"/>
                      <a:pt x="12890" y="244"/>
                    </a:cubicBezTo>
                    <a:cubicBezTo>
                      <a:pt x="13091" y="131"/>
                      <a:pt x="13317" y="55"/>
                      <a:pt x="13543" y="30"/>
                    </a:cubicBezTo>
                    <a:cubicBezTo>
                      <a:pt x="13608" y="26"/>
                      <a:pt x="13671" y="23"/>
                      <a:pt x="13733" y="23"/>
                    </a:cubicBezTo>
                    <a:cubicBezTo>
                      <a:pt x="13841" y="23"/>
                      <a:pt x="13947" y="31"/>
                      <a:pt x="14059" y="55"/>
                    </a:cubicBezTo>
                    <a:cubicBezTo>
                      <a:pt x="14260" y="93"/>
                      <a:pt x="14449" y="156"/>
                      <a:pt x="14650" y="231"/>
                    </a:cubicBezTo>
                    <a:lnTo>
                      <a:pt x="16121" y="722"/>
                    </a:lnTo>
                    <a:lnTo>
                      <a:pt x="25502" y="3815"/>
                    </a:lnTo>
                    <a:lnTo>
                      <a:pt x="31991" y="5940"/>
                    </a:lnTo>
                    <a:lnTo>
                      <a:pt x="35612" y="7122"/>
                    </a:lnTo>
                    <a:lnTo>
                      <a:pt x="37499" y="7751"/>
                    </a:lnTo>
                    <a:cubicBezTo>
                      <a:pt x="37649" y="7789"/>
                      <a:pt x="37813" y="7852"/>
                      <a:pt x="37964" y="7927"/>
                    </a:cubicBezTo>
                    <a:cubicBezTo>
                      <a:pt x="38039" y="7965"/>
                      <a:pt x="38102" y="8015"/>
                      <a:pt x="38178" y="8065"/>
                    </a:cubicBezTo>
                    <a:cubicBezTo>
                      <a:pt x="38203" y="8091"/>
                      <a:pt x="38240" y="8116"/>
                      <a:pt x="38278" y="8141"/>
                    </a:cubicBezTo>
                    <a:lnTo>
                      <a:pt x="38366" y="8229"/>
                    </a:lnTo>
                    <a:cubicBezTo>
                      <a:pt x="38857" y="8719"/>
                      <a:pt x="38995" y="9449"/>
                      <a:pt x="38731" y="10090"/>
                    </a:cubicBezTo>
                    <a:cubicBezTo>
                      <a:pt x="38605" y="10404"/>
                      <a:pt x="38354" y="10656"/>
                      <a:pt x="38115" y="10920"/>
                    </a:cubicBezTo>
                    <a:lnTo>
                      <a:pt x="36669" y="12492"/>
                    </a:lnTo>
                    <a:lnTo>
                      <a:pt x="33676" y="15749"/>
                    </a:lnTo>
                    <a:lnTo>
                      <a:pt x="30582" y="19119"/>
                    </a:lnTo>
                    <a:lnTo>
                      <a:pt x="28998" y="20854"/>
                    </a:lnTo>
                    <a:cubicBezTo>
                      <a:pt x="28721" y="21143"/>
                      <a:pt x="28482" y="21470"/>
                      <a:pt x="28130" y="21634"/>
                    </a:cubicBezTo>
                    <a:cubicBezTo>
                      <a:pt x="27886" y="21760"/>
                      <a:pt x="27609" y="21828"/>
                      <a:pt x="27332" y="21828"/>
                    </a:cubicBezTo>
                    <a:cubicBezTo>
                      <a:pt x="27224" y="21828"/>
                      <a:pt x="27117" y="21818"/>
                      <a:pt x="27011" y="21797"/>
                    </a:cubicBezTo>
                    <a:cubicBezTo>
                      <a:pt x="26822" y="21747"/>
                      <a:pt x="26634" y="21684"/>
                      <a:pt x="26445" y="21608"/>
                    </a:cubicBezTo>
                    <a:lnTo>
                      <a:pt x="25892" y="21407"/>
                    </a:lnTo>
                    <a:lnTo>
                      <a:pt x="24785" y="21005"/>
                    </a:lnTo>
                    <a:lnTo>
                      <a:pt x="22585" y="20200"/>
                    </a:lnTo>
                    <a:lnTo>
                      <a:pt x="18272" y="18628"/>
                    </a:lnTo>
                    <a:lnTo>
                      <a:pt x="10123" y="15673"/>
                    </a:lnTo>
                    <a:lnTo>
                      <a:pt x="2754" y="12995"/>
                    </a:lnTo>
                    <a:lnTo>
                      <a:pt x="1899" y="12680"/>
                    </a:lnTo>
                    <a:lnTo>
                      <a:pt x="1472" y="12529"/>
                    </a:lnTo>
                    <a:cubicBezTo>
                      <a:pt x="1333" y="12479"/>
                      <a:pt x="1195" y="12429"/>
                      <a:pt x="1069" y="12366"/>
                    </a:cubicBezTo>
                    <a:cubicBezTo>
                      <a:pt x="541" y="12115"/>
                      <a:pt x="189" y="11612"/>
                      <a:pt x="126" y="11033"/>
                    </a:cubicBezTo>
                    <a:cubicBezTo>
                      <a:pt x="88" y="10756"/>
                      <a:pt x="114" y="10480"/>
                      <a:pt x="214" y="10216"/>
                    </a:cubicBezTo>
                    <a:cubicBezTo>
                      <a:pt x="315" y="9964"/>
                      <a:pt x="478" y="9738"/>
                      <a:pt x="679" y="9562"/>
                    </a:cubicBezTo>
                    <a:cubicBezTo>
                      <a:pt x="1094" y="9210"/>
                      <a:pt x="1522" y="8895"/>
                      <a:pt x="1937" y="8581"/>
                    </a:cubicBezTo>
                    <a:lnTo>
                      <a:pt x="9796" y="2583"/>
                    </a:lnTo>
                    <a:lnTo>
                      <a:pt x="11934" y="948"/>
                    </a:lnTo>
                    <a:lnTo>
                      <a:pt x="12487" y="521"/>
                    </a:lnTo>
                    <a:lnTo>
                      <a:pt x="12663" y="370"/>
                    </a:lnTo>
                    <a:lnTo>
                      <a:pt x="12663" y="370"/>
                    </a:lnTo>
                    <a:cubicBezTo>
                      <a:pt x="12663" y="370"/>
                      <a:pt x="12600" y="407"/>
                      <a:pt x="12475" y="508"/>
                    </a:cubicBezTo>
                    <a:lnTo>
                      <a:pt x="11921" y="923"/>
                    </a:lnTo>
                    <a:lnTo>
                      <a:pt x="9771" y="2545"/>
                    </a:lnTo>
                    <a:lnTo>
                      <a:pt x="1899" y="8518"/>
                    </a:lnTo>
                    <a:cubicBezTo>
                      <a:pt x="1484" y="8845"/>
                      <a:pt x="1044" y="9147"/>
                      <a:pt x="617" y="9499"/>
                    </a:cubicBezTo>
                    <a:cubicBezTo>
                      <a:pt x="403" y="9688"/>
                      <a:pt x="239" y="9927"/>
                      <a:pt x="139" y="10191"/>
                    </a:cubicBezTo>
                    <a:cubicBezTo>
                      <a:pt x="38" y="10455"/>
                      <a:pt x="0" y="10744"/>
                      <a:pt x="38" y="11033"/>
                    </a:cubicBezTo>
                    <a:cubicBezTo>
                      <a:pt x="101" y="11637"/>
                      <a:pt x="478" y="12165"/>
                      <a:pt x="1019" y="12429"/>
                    </a:cubicBezTo>
                    <a:cubicBezTo>
                      <a:pt x="1157" y="12492"/>
                      <a:pt x="1296" y="12542"/>
                      <a:pt x="1434" y="12592"/>
                    </a:cubicBezTo>
                    <a:lnTo>
                      <a:pt x="1861" y="12756"/>
                    </a:lnTo>
                    <a:lnTo>
                      <a:pt x="2717" y="13070"/>
                    </a:lnTo>
                    <a:lnTo>
                      <a:pt x="10085" y="15749"/>
                    </a:lnTo>
                    <a:lnTo>
                      <a:pt x="18234" y="18716"/>
                    </a:lnTo>
                    <a:lnTo>
                      <a:pt x="22534" y="20288"/>
                    </a:lnTo>
                    <a:lnTo>
                      <a:pt x="24735" y="21093"/>
                    </a:lnTo>
                    <a:lnTo>
                      <a:pt x="25854" y="21495"/>
                    </a:lnTo>
                    <a:lnTo>
                      <a:pt x="26408" y="21696"/>
                    </a:lnTo>
                    <a:cubicBezTo>
                      <a:pt x="26596" y="21772"/>
                      <a:pt x="26785" y="21835"/>
                      <a:pt x="26986" y="21885"/>
                    </a:cubicBezTo>
                    <a:cubicBezTo>
                      <a:pt x="27101" y="21909"/>
                      <a:pt x="27217" y="21921"/>
                      <a:pt x="27333" y="21921"/>
                    </a:cubicBezTo>
                    <a:cubicBezTo>
                      <a:pt x="27826" y="21921"/>
                      <a:pt x="28312" y="21711"/>
                      <a:pt x="28658" y="21344"/>
                    </a:cubicBezTo>
                    <a:lnTo>
                      <a:pt x="29048" y="20917"/>
                    </a:lnTo>
                    <a:lnTo>
                      <a:pt x="30633" y="19182"/>
                    </a:lnTo>
                    <a:lnTo>
                      <a:pt x="33739" y="15812"/>
                    </a:lnTo>
                    <a:lnTo>
                      <a:pt x="36719" y="12555"/>
                    </a:lnTo>
                    <a:lnTo>
                      <a:pt x="38178" y="10970"/>
                    </a:lnTo>
                    <a:cubicBezTo>
                      <a:pt x="38291" y="10832"/>
                      <a:pt x="38416" y="10719"/>
                      <a:pt x="38530" y="10580"/>
                    </a:cubicBezTo>
                    <a:cubicBezTo>
                      <a:pt x="38593" y="10505"/>
                      <a:pt x="38643" y="10430"/>
                      <a:pt x="38681" y="10354"/>
                    </a:cubicBezTo>
                    <a:cubicBezTo>
                      <a:pt x="38731" y="10279"/>
                      <a:pt x="38781" y="10203"/>
                      <a:pt x="38806" y="10115"/>
                    </a:cubicBezTo>
                    <a:cubicBezTo>
                      <a:pt x="39083" y="9449"/>
                      <a:pt x="38932" y="8669"/>
                      <a:pt x="38416" y="8153"/>
                    </a:cubicBezTo>
                    <a:lnTo>
                      <a:pt x="38328" y="8065"/>
                    </a:lnTo>
                    <a:cubicBezTo>
                      <a:pt x="38291" y="8040"/>
                      <a:pt x="38253" y="8015"/>
                      <a:pt x="38215" y="7990"/>
                    </a:cubicBezTo>
                    <a:cubicBezTo>
                      <a:pt x="38152" y="7940"/>
                      <a:pt x="38077" y="7889"/>
                      <a:pt x="38002" y="7852"/>
                    </a:cubicBezTo>
                    <a:cubicBezTo>
                      <a:pt x="37851" y="7776"/>
                      <a:pt x="37687" y="7713"/>
                      <a:pt x="37524" y="7663"/>
                    </a:cubicBezTo>
                    <a:lnTo>
                      <a:pt x="35637" y="7047"/>
                    </a:lnTo>
                    <a:lnTo>
                      <a:pt x="32028" y="5865"/>
                    </a:lnTo>
                    <a:lnTo>
                      <a:pt x="25527" y="3740"/>
                    </a:lnTo>
                    <a:lnTo>
                      <a:pt x="16121" y="684"/>
                    </a:lnTo>
                    <a:lnTo>
                      <a:pt x="14650" y="206"/>
                    </a:lnTo>
                    <a:cubicBezTo>
                      <a:pt x="14449" y="131"/>
                      <a:pt x="14248" y="68"/>
                      <a:pt x="14046" y="30"/>
                    </a:cubicBezTo>
                    <a:cubicBezTo>
                      <a:pt x="13956" y="9"/>
                      <a:pt x="13863" y="0"/>
                      <a:pt x="137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4257975" y="3960600"/>
                <a:ext cx="36475" cy="25800"/>
              </a:xfrm>
              <a:custGeom>
                <a:avLst/>
                <a:gdLst/>
                <a:ahLst/>
                <a:cxnLst/>
                <a:rect l="l" t="t" r="r" b="b"/>
                <a:pathLst>
                  <a:path w="1459" h="1032" extrusionOk="0">
                    <a:moveTo>
                      <a:pt x="729" y="1"/>
                    </a:moveTo>
                    <a:cubicBezTo>
                      <a:pt x="327" y="1"/>
                      <a:pt x="0" y="227"/>
                      <a:pt x="0" y="516"/>
                    </a:cubicBezTo>
                    <a:cubicBezTo>
                      <a:pt x="0" y="806"/>
                      <a:pt x="327" y="1032"/>
                      <a:pt x="729" y="1032"/>
                    </a:cubicBezTo>
                    <a:cubicBezTo>
                      <a:pt x="1132" y="1032"/>
                      <a:pt x="1459" y="806"/>
                      <a:pt x="1459" y="516"/>
                    </a:cubicBezTo>
                    <a:cubicBezTo>
                      <a:pt x="1459" y="227"/>
                      <a:pt x="1132"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3910275" y="3974750"/>
                <a:ext cx="144625" cy="83650"/>
              </a:xfrm>
              <a:custGeom>
                <a:avLst/>
                <a:gdLst/>
                <a:ahLst/>
                <a:cxnLst/>
                <a:rect l="l" t="t" r="r" b="b"/>
                <a:pathLst>
                  <a:path w="5785" h="3346" extrusionOk="0">
                    <a:moveTo>
                      <a:pt x="2540" y="1"/>
                    </a:moveTo>
                    <a:cubicBezTo>
                      <a:pt x="1773" y="604"/>
                      <a:pt x="918" y="1070"/>
                      <a:pt x="0" y="1397"/>
                    </a:cubicBezTo>
                    <a:lnTo>
                      <a:pt x="5294" y="3346"/>
                    </a:lnTo>
                    <a:cubicBezTo>
                      <a:pt x="5332" y="3295"/>
                      <a:pt x="5370" y="3245"/>
                      <a:pt x="5408" y="3195"/>
                    </a:cubicBezTo>
                    <a:cubicBezTo>
                      <a:pt x="5785" y="2591"/>
                      <a:pt x="5659" y="1925"/>
                      <a:pt x="5005" y="1447"/>
                    </a:cubicBezTo>
                    <a:cubicBezTo>
                      <a:pt x="4540" y="1082"/>
                      <a:pt x="3836" y="831"/>
                      <a:pt x="3257" y="529"/>
                    </a:cubicBezTo>
                    <a:cubicBezTo>
                      <a:pt x="2993" y="391"/>
                      <a:pt x="2742" y="214"/>
                      <a:pt x="254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3650925" y="3785825"/>
                <a:ext cx="334500" cy="250875"/>
              </a:xfrm>
              <a:custGeom>
                <a:avLst/>
                <a:gdLst/>
                <a:ahLst/>
                <a:cxnLst/>
                <a:rect l="l" t="t" r="r" b="b"/>
                <a:pathLst>
                  <a:path w="13380" h="10035" extrusionOk="0">
                    <a:moveTo>
                      <a:pt x="7734" y="0"/>
                    </a:moveTo>
                    <a:lnTo>
                      <a:pt x="0" y="5068"/>
                    </a:lnTo>
                    <a:lnTo>
                      <a:pt x="13053" y="10035"/>
                    </a:lnTo>
                    <a:cubicBezTo>
                      <a:pt x="13367" y="9771"/>
                      <a:pt x="13380" y="9293"/>
                      <a:pt x="13241" y="8903"/>
                    </a:cubicBezTo>
                    <a:cubicBezTo>
                      <a:pt x="13116" y="8513"/>
                      <a:pt x="11934" y="7646"/>
                      <a:pt x="11745" y="7382"/>
                    </a:cubicBezTo>
                    <a:cubicBezTo>
                      <a:pt x="11179" y="6539"/>
                      <a:pt x="12512" y="5797"/>
                      <a:pt x="12411" y="4791"/>
                    </a:cubicBezTo>
                    <a:cubicBezTo>
                      <a:pt x="12336" y="3886"/>
                      <a:pt x="11167" y="2754"/>
                      <a:pt x="10437" y="2201"/>
                    </a:cubicBezTo>
                    <a:cubicBezTo>
                      <a:pt x="9708" y="1648"/>
                      <a:pt x="8023" y="315"/>
                      <a:pt x="77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3749625" y="3614500"/>
                <a:ext cx="638825" cy="475650"/>
              </a:xfrm>
              <a:custGeom>
                <a:avLst/>
                <a:gdLst/>
                <a:ahLst/>
                <a:cxnLst/>
                <a:rect l="l" t="t" r="r" b="b"/>
                <a:pathLst>
                  <a:path w="25553" h="19026" extrusionOk="0">
                    <a:moveTo>
                      <a:pt x="12840" y="3823"/>
                    </a:moveTo>
                    <a:lnTo>
                      <a:pt x="20850" y="6514"/>
                    </a:lnTo>
                    <a:cubicBezTo>
                      <a:pt x="20875" y="7067"/>
                      <a:pt x="20787" y="7746"/>
                      <a:pt x="19969" y="8086"/>
                    </a:cubicBezTo>
                    <a:lnTo>
                      <a:pt x="19969" y="8098"/>
                    </a:lnTo>
                    <a:cubicBezTo>
                      <a:pt x="19636" y="8236"/>
                      <a:pt x="19240" y="8296"/>
                      <a:pt x="18841" y="8296"/>
                    </a:cubicBezTo>
                    <a:cubicBezTo>
                      <a:pt x="18442" y="8296"/>
                      <a:pt x="18039" y="8236"/>
                      <a:pt x="17693" y="8136"/>
                    </a:cubicBezTo>
                    <a:cubicBezTo>
                      <a:pt x="17014" y="7935"/>
                      <a:pt x="16511" y="7608"/>
                      <a:pt x="15971" y="7319"/>
                    </a:cubicBezTo>
                    <a:cubicBezTo>
                      <a:pt x="15367" y="6979"/>
                      <a:pt x="14701" y="6778"/>
                      <a:pt x="14009" y="6740"/>
                    </a:cubicBezTo>
                    <a:cubicBezTo>
                      <a:pt x="13968" y="6739"/>
                      <a:pt x="13926" y="6738"/>
                      <a:pt x="13885" y="6738"/>
                    </a:cubicBezTo>
                    <a:cubicBezTo>
                      <a:pt x="13219" y="6738"/>
                      <a:pt x="12514" y="6898"/>
                      <a:pt x="11844" y="6898"/>
                    </a:cubicBezTo>
                    <a:cubicBezTo>
                      <a:pt x="11765" y="6898"/>
                      <a:pt x="11686" y="6896"/>
                      <a:pt x="11607" y="6891"/>
                    </a:cubicBezTo>
                    <a:cubicBezTo>
                      <a:pt x="10450" y="6841"/>
                      <a:pt x="9469" y="6262"/>
                      <a:pt x="9482" y="5545"/>
                    </a:cubicBezTo>
                    <a:cubicBezTo>
                      <a:pt x="9507" y="4716"/>
                      <a:pt x="10840" y="3873"/>
                      <a:pt x="12840" y="3823"/>
                    </a:cubicBezTo>
                    <a:close/>
                    <a:moveTo>
                      <a:pt x="23008" y="7936"/>
                    </a:moveTo>
                    <a:cubicBezTo>
                      <a:pt x="23264" y="7996"/>
                      <a:pt x="23509" y="8068"/>
                      <a:pt x="23754" y="8161"/>
                    </a:cubicBezTo>
                    <a:cubicBezTo>
                      <a:pt x="24006" y="8236"/>
                      <a:pt x="24257" y="8325"/>
                      <a:pt x="24509" y="8438"/>
                    </a:cubicBezTo>
                    <a:cubicBezTo>
                      <a:pt x="24232" y="8375"/>
                      <a:pt x="23968" y="8299"/>
                      <a:pt x="23704" y="8199"/>
                    </a:cubicBezTo>
                    <a:cubicBezTo>
                      <a:pt x="23472" y="8129"/>
                      <a:pt x="23240" y="8038"/>
                      <a:pt x="23008" y="7936"/>
                    </a:cubicBezTo>
                    <a:close/>
                    <a:moveTo>
                      <a:pt x="22736" y="8136"/>
                    </a:moveTo>
                    <a:lnTo>
                      <a:pt x="22736" y="8136"/>
                    </a:lnTo>
                    <a:cubicBezTo>
                      <a:pt x="23013" y="8186"/>
                      <a:pt x="23277" y="8274"/>
                      <a:pt x="23541" y="8375"/>
                    </a:cubicBezTo>
                    <a:cubicBezTo>
                      <a:pt x="23792" y="8450"/>
                      <a:pt x="24056" y="8538"/>
                      <a:pt x="24295" y="8651"/>
                    </a:cubicBezTo>
                    <a:cubicBezTo>
                      <a:pt x="24019" y="8589"/>
                      <a:pt x="23754" y="8501"/>
                      <a:pt x="23490" y="8413"/>
                    </a:cubicBezTo>
                    <a:cubicBezTo>
                      <a:pt x="23239" y="8337"/>
                      <a:pt x="22987" y="8236"/>
                      <a:pt x="22736" y="8136"/>
                    </a:cubicBezTo>
                    <a:close/>
                    <a:moveTo>
                      <a:pt x="22535" y="8350"/>
                    </a:moveTo>
                    <a:lnTo>
                      <a:pt x="22535" y="8350"/>
                    </a:lnTo>
                    <a:cubicBezTo>
                      <a:pt x="22799" y="8413"/>
                      <a:pt x="23063" y="8488"/>
                      <a:pt x="23327" y="8576"/>
                    </a:cubicBezTo>
                    <a:lnTo>
                      <a:pt x="23327" y="8589"/>
                    </a:lnTo>
                    <a:cubicBezTo>
                      <a:pt x="23591" y="8664"/>
                      <a:pt x="23842" y="8752"/>
                      <a:pt x="24094" y="8865"/>
                    </a:cubicBezTo>
                    <a:cubicBezTo>
                      <a:pt x="23817" y="8802"/>
                      <a:pt x="23553" y="8727"/>
                      <a:pt x="23289" y="8626"/>
                    </a:cubicBezTo>
                    <a:cubicBezTo>
                      <a:pt x="23025" y="8551"/>
                      <a:pt x="22774" y="8463"/>
                      <a:pt x="22535" y="8350"/>
                    </a:cubicBezTo>
                    <a:close/>
                    <a:moveTo>
                      <a:pt x="12840" y="8161"/>
                    </a:moveTo>
                    <a:lnTo>
                      <a:pt x="19077" y="10450"/>
                    </a:lnTo>
                    <a:lnTo>
                      <a:pt x="18586" y="10839"/>
                    </a:lnTo>
                    <a:lnTo>
                      <a:pt x="12337" y="8551"/>
                    </a:lnTo>
                    <a:lnTo>
                      <a:pt x="12840" y="8161"/>
                    </a:lnTo>
                    <a:close/>
                    <a:moveTo>
                      <a:pt x="11080" y="9355"/>
                    </a:moveTo>
                    <a:cubicBezTo>
                      <a:pt x="11125" y="9355"/>
                      <a:pt x="12320" y="9791"/>
                      <a:pt x="13795" y="10349"/>
                    </a:cubicBezTo>
                    <a:cubicBezTo>
                      <a:pt x="15292" y="10915"/>
                      <a:pt x="16549" y="11380"/>
                      <a:pt x="16537" y="11393"/>
                    </a:cubicBezTo>
                    <a:cubicBezTo>
                      <a:pt x="16536" y="11393"/>
                      <a:pt x="16536" y="11393"/>
                      <a:pt x="16535" y="11393"/>
                    </a:cubicBezTo>
                    <a:cubicBezTo>
                      <a:pt x="16489" y="11393"/>
                      <a:pt x="15233" y="10945"/>
                      <a:pt x="13745" y="10387"/>
                    </a:cubicBezTo>
                    <a:cubicBezTo>
                      <a:pt x="12249" y="9833"/>
                      <a:pt x="11066" y="9368"/>
                      <a:pt x="11079" y="9356"/>
                    </a:cubicBezTo>
                    <a:cubicBezTo>
                      <a:pt x="11079" y="9355"/>
                      <a:pt x="11080" y="9355"/>
                      <a:pt x="11080" y="9355"/>
                    </a:cubicBezTo>
                    <a:close/>
                    <a:moveTo>
                      <a:pt x="8904" y="8136"/>
                    </a:moveTo>
                    <a:cubicBezTo>
                      <a:pt x="8949" y="8136"/>
                      <a:pt x="11414" y="9062"/>
                      <a:pt x="14512" y="10211"/>
                    </a:cubicBezTo>
                    <a:cubicBezTo>
                      <a:pt x="17731" y="11380"/>
                      <a:pt x="20397" y="12348"/>
                      <a:pt x="20384" y="12361"/>
                    </a:cubicBezTo>
                    <a:cubicBezTo>
                      <a:pt x="20384" y="12361"/>
                      <a:pt x="20384" y="12361"/>
                      <a:pt x="20384" y="12361"/>
                    </a:cubicBezTo>
                    <a:cubicBezTo>
                      <a:pt x="20337" y="12361"/>
                      <a:pt x="17660" y="11410"/>
                      <a:pt x="14462" y="10261"/>
                    </a:cubicBezTo>
                    <a:cubicBezTo>
                      <a:pt x="11343" y="9092"/>
                      <a:pt x="8891" y="8148"/>
                      <a:pt x="8904" y="8136"/>
                    </a:cubicBezTo>
                    <a:cubicBezTo>
                      <a:pt x="8904" y="8136"/>
                      <a:pt x="8904" y="8136"/>
                      <a:pt x="8904" y="8136"/>
                    </a:cubicBezTo>
                    <a:close/>
                    <a:moveTo>
                      <a:pt x="13785" y="11345"/>
                    </a:moveTo>
                    <a:cubicBezTo>
                      <a:pt x="13943" y="11345"/>
                      <a:pt x="14099" y="11371"/>
                      <a:pt x="14248" y="11418"/>
                    </a:cubicBezTo>
                    <a:lnTo>
                      <a:pt x="16172" y="12110"/>
                    </a:lnTo>
                    <a:lnTo>
                      <a:pt x="17014" y="12411"/>
                    </a:lnTo>
                    <a:cubicBezTo>
                      <a:pt x="17128" y="12449"/>
                      <a:pt x="17241" y="12512"/>
                      <a:pt x="17329" y="12600"/>
                    </a:cubicBezTo>
                    <a:cubicBezTo>
                      <a:pt x="17392" y="12663"/>
                      <a:pt x="17417" y="12751"/>
                      <a:pt x="17417" y="12839"/>
                    </a:cubicBezTo>
                    <a:lnTo>
                      <a:pt x="17404" y="12839"/>
                    </a:lnTo>
                    <a:cubicBezTo>
                      <a:pt x="17379" y="12990"/>
                      <a:pt x="17203" y="13128"/>
                      <a:pt x="17014" y="13204"/>
                    </a:cubicBezTo>
                    <a:cubicBezTo>
                      <a:pt x="16826" y="13279"/>
                      <a:pt x="16637" y="13304"/>
                      <a:pt x="16448" y="13304"/>
                    </a:cubicBezTo>
                    <a:cubicBezTo>
                      <a:pt x="16323" y="13304"/>
                      <a:pt x="16210" y="13292"/>
                      <a:pt x="16084" y="13266"/>
                    </a:cubicBezTo>
                    <a:cubicBezTo>
                      <a:pt x="16059" y="13254"/>
                      <a:pt x="16021" y="13241"/>
                      <a:pt x="15983" y="13229"/>
                    </a:cubicBezTo>
                    <a:cubicBezTo>
                      <a:pt x="15946" y="13216"/>
                      <a:pt x="15908" y="13216"/>
                      <a:pt x="15883" y="13204"/>
                    </a:cubicBezTo>
                    <a:lnTo>
                      <a:pt x="15581" y="13103"/>
                    </a:lnTo>
                    <a:lnTo>
                      <a:pt x="14487" y="12726"/>
                    </a:lnTo>
                    <a:lnTo>
                      <a:pt x="13757" y="12462"/>
                    </a:lnTo>
                    <a:lnTo>
                      <a:pt x="13343" y="12323"/>
                    </a:lnTo>
                    <a:lnTo>
                      <a:pt x="13129" y="12248"/>
                    </a:lnTo>
                    <a:cubicBezTo>
                      <a:pt x="13053" y="12223"/>
                      <a:pt x="12990" y="12185"/>
                      <a:pt x="12928" y="12147"/>
                    </a:cubicBezTo>
                    <a:cubicBezTo>
                      <a:pt x="12827" y="12084"/>
                      <a:pt x="12777" y="11971"/>
                      <a:pt x="12789" y="11845"/>
                    </a:cubicBezTo>
                    <a:cubicBezTo>
                      <a:pt x="12827" y="11707"/>
                      <a:pt x="12915" y="11594"/>
                      <a:pt x="13041" y="11531"/>
                    </a:cubicBezTo>
                    <a:cubicBezTo>
                      <a:pt x="13217" y="11430"/>
                      <a:pt x="13418" y="11368"/>
                      <a:pt x="13619" y="11355"/>
                    </a:cubicBezTo>
                    <a:cubicBezTo>
                      <a:pt x="13674" y="11349"/>
                      <a:pt x="13730" y="11345"/>
                      <a:pt x="13785" y="11345"/>
                    </a:cubicBezTo>
                    <a:close/>
                    <a:moveTo>
                      <a:pt x="1572" y="0"/>
                    </a:moveTo>
                    <a:lnTo>
                      <a:pt x="1" y="1232"/>
                    </a:lnTo>
                    <a:lnTo>
                      <a:pt x="1" y="1232"/>
                    </a:lnTo>
                    <a:lnTo>
                      <a:pt x="252" y="1044"/>
                    </a:lnTo>
                    <a:cubicBezTo>
                      <a:pt x="1937" y="1144"/>
                      <a:pt x="3660" y="1283"/>
                      <a:pt x="4993" y="1786"/>
                    </a:cubicBezTo>
                    <a:cubicBezTo>
                      <a:pt x="5534" y="1974"/>
                      <a:pt x="6024" y="2276"/>
                      <a:pt x="6439" y="2666"/>
                    </a:cubicBezTo>
                    <a:cubicBezTo>
                      <a:pt x="7533" y="3093"/>
                      <a:pt x="8023" y="3986"/>
                      <a:pt x="7571" y="4854"/>
                    </a:cubicBezTo>
                    <a:cubicBezTo>
                      <a:pt x="7269" y="5407"/>
                      <a:pt x="6640" y="5923"/>
                      <a:pt x="6137" y="6438"/>
                    </a:cubicBezTo>
                    <a:cubicBezTo>
                      <a:pt x="5634" y="6966"/>
                      <a:pt x="5232" y="7570"/>
                      <a:pt x="5496" y="8060"/>
                    </a:cubicBezTo>
                    <a:cubicBezTo>
                      <a:pt x="5508" y="8098"/>
                      <a:pt x="5521" y="8123"/>
                      <a:pt x="5546" y="8148"/>
                    </a:cubicBezTo>
                    <a:lnTo>
                      <a:pt x="5697" y="7972"/>
                    </a:lnTo>
                    <a:cubicBezTo>
                      <a:pt x="5798" y="7822"/>
                      <a:pt x="5936" y="7721"/>
                      <a:pt x="6112" y="7658"/>
                    </a:cubicBezTo>
                    <a:cubicBezTo>
                      <a:pt x="6137" y="7645"/>
                      <a:pt x="6162" y="7620"/>
                      <a:pt x="6187" y="7608"/>
                    </a:cubicBezTo>
                    <a:cubicBezTo>
                      <a:pt x="6288" y="7419"/>
                      <a:pt x="6376" y="7218"/>
                      <a:pt x="6426" y="7017"/>
                    </a:cubicBezTo>
                    <a:cubicBezTo>
                      <a:pt x="6472" y="6889"/>
                      <a:pt x="6597" y="6827"/>
                      <a:pt x="6662" y="6827"/>
                    </a:cubicBezTo>
                    <a:cubicBezTo>
                      <a:pt x="6687" y="6827"/>
                      <a:pt x="6703" y="6836"/>
                      <a:pt x="6703" y="6853"/>
                    </a:cubicBezTo>
                    <a:cubicBezTo>
                      <a:pt x="6703" y="6992"/>
                      <a:pt x="6565" y="7532"/>
                      <a:pt x="6615" y="7595"/>
                    </a:cubicBezTo>
                    <a:cubicBezTo>
                      <a:pt x="6620" y="7602"/>
                      <a:pt x="6627" y="7605"/>
                      <a:pt x="6635" y="7605"/>
                    </a:cubicBezTo>
                    <a:cubicBezTo>
                      <a:pt x="6698" y="7605"/>
                      <a:pt x="6829" y="7394"/>
                      <a:pt x="6829" y="7394"/>
                    </a:cubicBezTo>
                    <a:cubicBezTo>
                      <a:pt x="7127" y="6857"/>
                      <a:pt x="7154" y="6739"/>
                      <a:pt x="7306" y="6739"/>
                    </a:cubicBezTo>
                    <a:cubicBezTo>
                      <a:pt x="7314" y="6739"/>
                      <a:pt x="7323" y="6739"/>
                      <a:pt x="7332" y="6740"/>
                    </a:cubicBezTo>
                    <a:cubicBezTo>
                      <a:pt x="7533" y="6740"/>
                      <a:pt x="7068" y="7595"/>
                      <a:pt x="7068" y="7595"/>
                    </a:cubicBezTo>
                    <a:cubicBezTo>
                      <a:pt x="7113" y="7528"/>
                      <a:pt x="7188" y="7480"/>
                      <a:pt x="7267" y="7480"/>
                    </a:cubicBezTo>
                    <a:cubicBezTo>
                      <a:pt x="7276" y="7480"/>
                      <a:pt x="7285" y="7481"/>
                      <a:pt x="7294" y="7482"/>
                    </a:cubicBezTo>
                    <a:cubicBezTo>
                      <a:pt x="7458" y="7482"/>
                      <a:pt x="7432" y="7608"/>
                      <a:pt x="7432" y="7608"/>
                    </a:cubicBezTo>
                    <a:cubicBezTo>
                      <a:pt x="7459" y="7563"/>
                      <a:pt x="7538" y="7556"/>
                      <a:pt x="7580" y="7556"/>
                    </a:cubicBezTo>
                    <a:cubicBezTo>
                      <a:pt x="7597" y="7556"/>
                      <a:pt x="7608" y="7557"/>
                      <a:pt x="7608" y="7557"/>
                    </a:cubicBezTo>
                    <a:cubicBezTo>
                      <a:pt x="7923" y="7645"/>
                      <a:pt x="7105" y="8400"/>
                      <a:pt x="7105" y="8400"/>
                    </a:cubicBezTo>
                    <a:lnTo>
                      <a:pt x="6703" y="8815"/>
                    </a:lnTo>
                    <a:cubicBezTo>
                      <a:pt x="6904" y="8878"/>
                      <a:pt x="7131" y="8941"/>
                      <a:pt x="7357" y="8991"/>
                    </a:cubicBezTo>
                    <a:cubicBezTo>
                      <a:pt x="8174" y="9180"/>
                      <a:pt x="9067" y="9305"/>
                      <a:pt x="9759" y="9620"/>
                    </a:cubicBezTo>
                    <a:cubicBezTo>
                      <a:pt x="10010" y="9720"/>
                      <a:pt x="10237" y="9871"/>
                      <a:pt x="10438" y="10047"/>
                    </a:cubicBezTo>
                    <a:lnTo>
                      <a:pt x="11997" y="10613"/>
                    </a:lnTo>
                    <a:cubicBezTo>
                      <a:pt x="12362" y="10751"/>
                      <a:pt x="12425" y="11041"/>
                      <a:pt x="12123" y="11254"/>
                    </a:cubicBezTo>
                    <a:cubicBezTo>
                      <a:pt x="11891" y="11403"/>
                      <a:pt x="11621" y="11476"/>
                      <a:pt x="11352" y="11476"/>
                    </a:cubicBezTo>
                    <a:cubicBezTo>
                      <a:pt x="11213" y="11476"/>
                      <a:pt x="11074" y="11457"/>
                      <a:pt x="10941" y="11418"/>
                    </a:cubicBezTo>
                    <a:cubicBezTo>
                      <a:pt x="10840" y="11757"/>
                      <a:pt x="10652" y="12059"/>
                      <a:pt x="10375" y="12286"/>
                    </a:cubicBezTo>
                    <a:lnTo>
                      <a:pt x="10174" y="12462"/>
                    </a:lnTo>
                    <a:cubicBezTo>
                      <a:pt x="10161" y="12575"/>
                      <a:pt x="10149" y="12675"/>
                      <a:pt x="10111" y="12789"/>
                    </a:cubicBezTo>
                    <a:lnTo>
                      <a:pt x="10815" y="13040"/>
                    </a:lnTo>
                    <a:cubicBezTo>
                      <a:pt x="13217" y="13895"/>
                      <a:pt x="15178" y="14587"/>
                      <a:pt x="15166" y="14599"/>
                    </a:cubicBezTo>
                    <a:cubicBezTo>
                      <a:pt x="15166" y="14599"/>
                      <a:pt x="15165" y="14599"/>
                      <a:pt x="15165" y="14599"/>
                    </a:cubicBezTo>
                    <a:cubicBezTo>
                      <a:pt x="15117" y="14599"/>
                      <a:pt x="13145" y="13925"/>
                      <a:pt x="10765" y="13090"/>
                    </a:cubicBezTo>
                    <a:lnTo>
                      <a:pt x="10098" y="12851"/>
                    </a:lnTo>
                    <a:cubicBezTo>
                      <a:pt x="10098" y="12864"/>
                      <a:pt x="10098" y="12877"/>
                      <a:pt x="10086" y="12902"/>
                    </a:cubicBezTo>
                    <a:cubicBezTo>
                      <a:pt x="10048" y="13027"/>
                      <a:pt x="9998" y="13141"/>
                      <a:pt x="9935" y="13254"/>
                    </a:cubicBezTo>
                    <a:lnTo>
                      <a:pt x="10400" y="13430"/>
                    </a:lnTo>
                    <a:cubicBezTo>
                      <a:pt x="12802" y="14272"/>
                      <a:pt x="14776" y="14964"/>
                      <a:pt x="14763" y="14977"/>
                    </a:cubicBezTo>
                    <a:cubicBezTo>
                      <a:pt x="14763" y="14977"/>
                      <a:pt x="14763" y="14977"/>
                      <a:pt x="14763" y="14977"/>
                    </a:cubicBezTo>
                    <a:cubicBezTo>
                      <a:pt x="14714" y="14977"/>
                      <a:pt x="12729" y="14302"/>
                      <a:pt x="10337" y="13468"/>
                    </a:cubicBezTo>
                    <a:lnTo>
                      <a:pt x="9910" y="13304"/>
                    </a:lnTo>
                    <a:cubicBezTo>
                      <a:pt x="9834" y="13442"/>
                      <a:pt x="9746" y="13581"/>
                      <a:pt x="9658" y="13719"/>
                    </a:cubicBezTo>
                    <a:lnTo>
                      <a:pt x="10111" y="13870"/>
                    </a:lnTo>
                    <a:cubicBezTo>
                      <a:pt x="11155" y="14235"/>
                      <a:pt x="11997" y="14549"/>
                      <a:pt x="11984" y="14549"/>
                    </a:cubicBezTo>
                    <a:cubicBezTo>
                      <a:pt x="11984" y="14549"/>
                      <a:pt x="11983" y="14549"/>
                      <a:pt x="11982" y="14549"/>
                    </a:cubicBezTo>
                    <a:cubicBezTo>
                      <a:pt x="11923" y="14549"/>
                      <a:pt x="11082" y="14265"/>
                      <a:pt x="10060" y="13908"/>
                    </a:cubicBezTo>
                    <a:lnTo>
                      <a:pt x="9620" y="13757"/>
                    </a:lnTo>
                    <a:cubicBezTo>
                      <a:pt x="9419" y="13996"/>
                      <a:pt x="9205" y="14210"/>
                      <a:pt x="8966" y="14411"/>
                    </a:cubicBezTo>
                    <a:cubicBezTo>
                      <a:pt x="9180" y="14624"/>
                      <a:pt x="9419" y="14801"/>
                      <a:pt x="9683" y="14939"/>
                    </a:cubicBezTo>
                    <a:cubicBezTo>
                      <a:pt x="10262" y="15253"/>
                      <a:pt x="10966" y="15492"/>
                      <a:pt x="11431" y="15857"/>
                    </a:cubicBezTo>
                    <a:cubicBezTo>
                      <a:pt x="12085" y="16347"/>
                      <a:pt x="12098" y="17165"/>
                      <a:pt x="11733" y="17768"/>
                    </a:cubicBezTo>
                    <a:lnTo>
                      <a:pt x="15103" y="19026"/>
                    </a:lnTo>
                    <a:lnTo>
                      <a:pt x="17505" y="16448"/>
                    </a:lnTo>
                    <a:cubicBezTo>
                      <a:pt x="17203" y="16347"/>
                      <a:pt x="16914" y="16209"/>
                      <a:pt x="16650" y="16008"/>
                    </a:cubicBezTo>
                    <a:cubicBezTo>
                      <a:pt x="16109" y="15580"/>
                      <a:pt x="16034" y="14989"/>
                      <a:pt x="16398" y="14474"/>
                    </a:cubicBezTo>
                    <a:cubicBezTo>
                      <a:pt x="16700" y="14071"/>
                      <a:pt x="17128" y="13782"/>
                      <a:pt x="17593" y="13644"/>
                    </a:cubicBezTo>
                    <a:cubicBezTo>
                      <a:pt x="17945" y="13526"/>
                      <a:pt x="18310" y="13469"/>
                      <a:pt x="18673" y="13469"/>
                    </a:cubicBezTo>
                    <a:cubicBezTo>
                      <a:pt x="18932" y="13469"/>
                      <a:pt x="19190" y="13498"/>
                      <a:pt x="19441" y="13556"/>
                    </a:cubicBezTo>
                    <a:lnTo>
                      <a:pt x="19492" y="13581"/>
                    </a:lnTo>
                    <a:cubicBezTo>
                      <a:pt x="19693" y="13631"/>
                      <a:pt x="19894" y="13681"/>
                      <a:pt x="20083" y="13744"/>
                    </a:cubicBezTo>
                    <a:lnTo>
                      <a:pt x="25553" y="7998"/>
                    </a:lnTo>
                    <a:lnTo>
                      <a:pt x="1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071225" y="3899200"/>
                <a:ext cx="112575" cy="47600"/>
              </a:xfrm>
              <a:custGeom>
                <a:avLst/>
                <a:gdLst/>
                <a:ahLst/>
                <a:cxnLst/>
                <a:rect l="l" t="t" r="r" b="b"/>
                <a:pathLst>
                  <a:path w="4503" h="1904" extrusionOk="0">
                    <a:moveTo>
                      <a:pt x="895" y="0"/>
                    </a:moveTo>
                    <a:cubicBezTo>
                      <a:pt x="853" y="0"/>
                      <a:pt x="810" y="2"/>
                      <a:pt x="768" y="5"/>
                    </a:cubicBezTo>
                    <a:cubicBezTo>
                      <a:pt x="579" y="17"/>
                      <a:pt x="403" y="80"/>
                      <a:pt x="252" y="168"/>
                    </a:cubicBezTo>
                    <a:cubicBezTo>
                      <a:pt x="126" y="219"/>
                      <a:pt x="51" y="332"/>
                      <a:pt x="13" y="457"/>
                    </a:cubicBezTo>
                    <a:cubicBezTo>
                      <a:pt x="1" y="558"/>
                      <a:pt x="51" y="659"/>
                      <a:pt x="139" y="722"/>
                    </a:cubicBezTo>
                    <a:cubicBezTo>
                      <a:pt x="202" y="759"/>
                      <a:pt x="252" y="797"/>
                      <a:pt x="315" y="822"/>
                    </a:cubicBezTo>
                    <a:lnTo>
                      <a:pt x="529" y="898"/>
                    </a:lnTo>
                    <a:lnTo>
                      <a:pt x="944" y="1036"/>
                    </a:lnTo>
                    <a:lnTo>
                      <a:pt x="1673" y="1300"/>
                    </a:lnTo>
                    <a:lnTo>
                      <a:pt x="2742" y="1690"/>
                    </a:lnTo>
                    <a:lnTo>
                      <a:pt x="3031" y="1790"/>
                    </a:lnTo>
                    <a:cubicBezTo>
                      <a:pt x="3069" y="1803"/>
                      <a:pt x="3094" y="1816"/>
                      <a:pt x="3132" y="1841"/>
                    </a:cubicBezTo>
                    <a:cubicBezTo>
                      <a:pt x="3132" y="1841"/>
                      <a:pt x="3170" y="1841"/>
                      <a:pt x="3245" y="1866"/>
                    </a:cubicBezTo>
                    <a:cubicBezTo>
                      <a:pt x="3358" y="1891"/>
                      <a:pt x="3471" y="1904"/>
                      <a:pt x="3584" y="1904"/>
                    </a:cubicBezTo>
                    <a:cubicBezTo>
                      <a:pt x="3773" y="1904"/>
                      <a:pt x="3949" y="1866"/>
                      <a:pt x="4125" y="1803"/>
                    </a:cubicBezTo>
                    <a:cubicBezTo>
                      <a:pt x="4301" y="1728"/>
                      <a:pt x="4465" y="1602"/>
                      <a:pt x="4490" y="1451"/>
                    </a:cubicBezTo>
                    <a:cubicBezTo>
                      <a:pt x="4502" y="1300"/>
                      <a:pt x="4389" y="1136"/>
                      <a:pt x="4113" y="1061"/>
                    </a:cubicBezTo>
                    <a:lnTo>
                      <a:pt x="3258" y="759"/>
                    </a:lnTo>
                    <a:cubicBezTo>
                      <a:pt x="2667" y="545"/>
                      <a:pt x="2013" y="307"/>
                      <a:pt x="1334" y="68"/>
                    </a:cubicBezTo>
                    <a:cubicBezTo>
                      <a:pt x="1187" y="19"/>
                      <a:pt x="1041" y="0"/>
                      <a:pt x="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3986350" y="3710050"/>
                <a:ext cx="285150" cy="111875"/>
              </a:xfrm>
              <a:custGeom>
                <a:avLst/>
                <a:gdLst/>
                <a:ahLst/>
                <a:cxnLst/>
                <a:rect l="l" t="t" r="r" b="b"/>
                <a:pathLst>
                  <a:path w="11406" h="4475" extrusionOk="0">
                    <a:moveTo>
                      <a:pt x="3371" y="1"/>
                    </a:moveTo>
                    <a:cubicBezTo>
                      <a:pt x="1371" y="51"/>
                      <a:pt x="26" y="881"/>
                      <a:pt x="13" y="1723"/>
                    </a:cubicBezTo>
                    <a:cubicBezTo>
                      <a:pt x="0" y="2428"/>
                      <a:pt x="981" y="3006"/>
                      <a:pt x="2138" y="3069"/>
                    </a:cubicBezTo>
                    <a:cubicBezTo>
                      <a:pt x="2198" y="3072"/>
                      <a:pt x="2259" y="3073"/>
                      <a:pt x="2320" y="3073"/>
                    </a:cubicBezTo>
                    <a:cubicBezTo>
                      <a:pt x="3004" y="3073"/>
                      <a:pt x="3722" y="2904"/>
                      <a:pt x="4414" y="2904"/>
                    </a:cubicBezTo>
                    <a:cubicBezTo>
                      <a:pt x="4456" y="2904"/>
                      <a:pt x="4498" y="2904"/>
                      <a:pt x="4540" y="2906"/>
                    </a:cubicBezTo>
                    <a:cubicBezTo>
                      <a:pt x="5232" y="2943"/>
                      <a:pt x="5898" y="3144"/>
                      <a:pt x="6502" y="3497"/>
                    </a:cubicBezTo>
                    <a:cubicBezTo>
                      <a:pt x="7042" y="3786"/>
                      <a:pt x="7545" y="4113"/>
                      <a:pt x="8224" y="4314"/>
                    </a:cubicBezTo>
                    <a:cubicBezTo>
                      <a:pt x="8564" y="4414"/>
                      <a:pt x="8963" y="4474"/>
                      <a:pt x="9361" y="4474"/>
                    </a:cubicBezTo>
                    <a:cubicBezTo>
                      <a:pt x="9759" y="4474"/>
                      <a:pt x="10155" y="4414"/>
                      <a:pt x="10488" y="4276"/>
                    </a:cubicBezTo>
                    <a:cubicBezTo>
                      <a:pt x="11318" y="3912"/>
                      <a:pt x="11406" y="3258"/>
                      <a:pt x="11368" y="2679"/>
                    </a:cubicBezTo>
                    <a:lnTo>
                      <a:pt x="337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3994525" y="3889550"/>
                <a:ext cx="28625" cy="32100"/>
              </a:xfrm>
              <a:custGeom>
                <a:avLst/>
                <a:gdLst/>
                <a:ahLst/>
                <a:cxnLst/>
                <a:rect l="l" t="t" r="r" b="b"/>
                <a:pathLst>
                  <a:path w="1145" h="1284" extrusionOk="0">
                    <a:moveTo>
                      <a:pt x="0" y="1"/>
                    </a:moveTo>
                    <a:lnTo>
                      <a:pt x="591" y="1284"/>
                    </a:lnTo>
                    <a:cubicBezTo>
                      <a:pt x="856" y="1057"/>
                      <a:pt x="1057" y="755"/>
                      <a:pt x="1145" y="416"/>
                    </a:cubicBezTo>
                    <a:lnTo>
                      <a:pt x="1132" y="416"/>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3855875" y="3681450"/>
                <a:ext cx="94650" cy="146200"/>
              </a:xfrm>
              <a:custGeom>
                <a:avLst/>
                <a:gdLst/>
                <a:ahLst/>
                <a:cxnLst/>
                <a:rect l="l" t="t" r="r" b="b"/>
                <a:pathLst>
                  <a:path w="3786" h="5848" extrusionOk="0">
                    <a:moveTo>
                      <a:pt x="2202" y="0"/>
                    </a:moveTo>
                    <a:lnTo>
                      <a:pt x="2202" y="0"/>
                    </a:lnTo>
                    <a:cubicBezTo>
                      <a:pt x="2705" y="516"/>
                      <a:pt x="2906" y="1145"/>
                      <a:pt x="2579" y="1824"/>
                    </a:cubicBezTo>
                    <a:cubicBezTo>
                      <a:pt x="2277" y="2402"/>
                      <a:pt x="1611" y="2918"/>
                      <a:pt x="1057" y="3459"/>
                    </a:cubicBezTo>
                    <a:cubicBezTo>
                      <a:pt x="491" y="4012"/>
                      <a:pt x="1" y="4615"/>
                      <a:pt x="190" y="5156"/>
                    </a:cubicBezTo>
                    <a:cubicBezTo>
                      <a:pt x="278" y="5433"/>
                      <a:pt x="542" y="5659"/>
                      <a:pt x="894" y="5848"/>
                    </a:cubicBezTo>
                    <a:lnTo>
                      <a:pt x="1271" y="5533"/>
                    </a:lnTo>
                    <a:lnTo>
                      <a:pt x="1309" y="5483"/>
                    </a:lnTo>
                    <a:cubicBezTo>
                      <a:pt x="1284" y="5445"/>
                      <a:pt x="1271" y="5420"/>
                      <a:pt x="1258" y="5395"/>
                    </a:cubicBezTo>
                    <a:cubicBezTo>
                      <a:pt x="994" y="4892"/>
                      <a:pt x="1384" y="4288"/>
                      <a:pt x="1900" y="3773"/>
                    </a:cubicBezTo>
                    <a:cubicBezTo>
                      <a:pt x="2415" y="3245"/>
                      <a:pt x="3031" y="2742"/>
                      <a:pt x="3333" y="2188"/>
                    </a:cubicBezTo>
                    <a:cubicBezTo>
                      <a:pt x="3786" y="1321"/>
                      <a:pt x="3296" y="415"/>
                      <a:pt x="22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3911850" y="3835175"/>
                <a:ext cx="99050" cy="30525"/>
              </a:xfrm>
              <a:custGeom>
                <a:avLst/>
                <a:gdLst/>
                <a:ahLst/>
                <a:cxnLst/>
                <a:rect l="l" t="t" r="r" b="b"/>
                <a:pathLst>
                  <a:path w="3962" h="1221" extrusionOk="0">
                    <a:moveTo>
                      <a:pt x="227" y="1"/>
                    </a:moveTo>
                    <a:lnTo>
                      <a:pt x="0" y="227"/>
                    </a:lnTo>
                    <a:cubicBezTo>
                      <a:pt x="403" y="353"/>
                      <a:pt x="818" y="478"/>
                      <a:pt x="1195" y="617"/>
                    </a:cubicBezTo>
                    <a:cubicBezTo>
                      <a:pt x="1383" y="692"/>
                      <a:pt x="1585" y="780"/>
                      <a:pt x="1773" y="881"/>
                    </a:cubicBezTo>
                    <a:cubicBezTo>
                      <a:pt x="1966" y="784"/>
                      <a:pt x="2177" y="736"/>
                      <a:pt x="2390" y="736"/>
                    </a:cubicBezTo>
                    <a:cubicBezTo>
                      <a:pt x="2537" y="736"/>
                      <a:pt x="2686" y="759"/>
                      <a:pt x="2830" y="805"/>
                    </a:cubicBezTo>
                    <a:lnTo>
                      <a:pt x="3961" y="1220"/>
                    </a:lnTo>
                    <a:cubicBezTo>
                      <a:pt x="3760" y="1044"/>
                      <a:pt x="3521" y="906"/>
                      <a:pt x="3270" y="805"/>
                    </a:cubicBezTo>
                    <a:cubicBezTo>
                      <a:pt x="2578" y="504"/>
                      <a:pt x="1685" y="365"/>
                      <a:pt x="868" y="177"/>
                    </a:cubicBezTo>
                    <a:cubicBezTo>
                      <a:pt x="654" y="114"/>
                      <a:pt x="428" y="63"/>
                      <a:pt x="22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3603750" y="3632400"/>
                <a:ext cx="332000" cy="260950"/>
              </a:xfrm>
              <a:custGeom>
                <a:avLst/>
                <a:gdLst/>
                <a:ahLst/>
                <a:cxnLst/>
                <a:rect l="l" t="t" r="r" b="b"/>
                <a:pathLst>
                  <a:path w="13280" h="10438" extrusionOk="0">
                    <a:moveTo>
                      <a:pt x="6376" y="1"/>
                    </a:moveTo>
                    <a:lnTo>
                      <a:pt x="6137" y="189"/>
                    </a:lnTo>
                    <a:lnTo>
                      <a:pt x="1" y="4855"/>
                    </a:lnTo>
                    <a:cubicBezTo>
                      <a:pt x="647" y="4730"/>
                      <a:pt x="1314" y="4677"/>
                      <a:pt x="1974" y="4677"/>
                    </a:cubicBezTo>
                    <a:cubicBezTo>
                      <a:pt x="2046" y="4677"/>
                      <a:pt x="2117" y="4677"/>
                      <a:pt x="2189" y="4679"/>
                    </a:cubicBezTo>
                    <a:cubicBezTo>
                      <a:pt x="2126" y="4666"/>
                      <a:pt x="2051" y="4641"/>
                      <a:pt x="1988" y="4616"/>
                    </a:cubicBezTo>
                    <a:lnTo>
                      <a:pt x="1988" y="4616"/>
                    </a:lnTo>
                    <a:cubicBezTo>
                      <a:pt x="2101" y="4628"/>
                      <a:pt x="2214" y="4653"/>
                      <a:pt x="2315" y="4691"/>
                    </a:cubicBezTo>
                    <a:cubicBezTo>
                      <a:pt x="2353" y="4690"/>
                      <a:pt x="2390" y="4689"/>
                      <a:pt x="2427" y="4689"/>
                    </a:cubicBezTo>
                    <a:cubicBezTo>
                      <a:pt x="3044" y="4689"/>
                      <a:pt x="3358" y="4880"/>
                      <a:pt x="3358" y="4880"/>
                    </a:cubicBezTo>
                    <a:lnTo>
                      <a:pt x="3799" y="5081"/>
                    </a:lnTo>
                    <a:lnTo>
                      <a:pt x="3962" y="4943"/>
                    </a:lnTo>
                    <a:cubicBezTo>
                      <a:pt x="3899" y="4905"/>
                      <a:pt x="3861" y="4855"/>
                      <a:pt x="3836" y="4792"/>
                    </a:cubicBezTo>
                    <a:cubicBezTo>
                      <a:pt x="3786" y="4691"/>
                      <a:pt x="3899" y="4578"/>
                      <a:pt x="3736" y="4452"/>
                    </a:cubicBezTo>
                    <a:cubicBezTo>
                      <a:pt x="3031" y="3949"/>
                      <a:pt x="3811" y="3660"/>
                      <a:pt x="3723" y="3522"/>
                    </a:cubicBezTo>
                    <a:cubicBezTo>
                      <a:pt x="3534" y="3207"/>
                      <a:pt x="3346" y="2906"/>
                      <a:pt x="3459" y="2616"/>
                    </a:cubicBezTo>
                    <a:cubicBezTo>
                      <a:pt x="3547" y="2428"/>
                      <a:pt x="3786" y="2289"/>
                      <a:pt x="4037" y="2113"/>
                    </a:cubicBezTo>
                    <a:cubicBezTo>
                      <a:pt x="4289" y="1937"/>
                      <a:pt x="4628" y="1912"/>
                      <a:pt x="4905" y="1874"/>
                    </a:cubicBezTo>
                    <a:cubicBezTo>
                      <a:pt x="5308" y="1812"/>
                      <a:pt x="5760" y="1359"/>
                      <a:pt x="6049" y="1145"/>
                    </a:cubicBezTo>
                    <a:cubicBezTo>
                      <a:pt x="6502" y="793"/>
                      <a:pt x="7043" y="554"/>
                      <a:pt x="7621" y="466"/>
                    </a:cubicBezTo>
                    <a:cubicBezTo>
                      <a:pt x="7695" y="458"/>
                      <a:pt x="7774" y="453"/>
                      <a:pt x="7858" y="453"/>
                    </a:cubicBezTo>
                    <a:cubicBezTo>
                      <a:pt x="8386" y="453"/>
                      <a:pt x="9062" y="620"/>
                      <a:pt x="9269" y="881"/>
                    </a:cubicBezTo>
                    <a:cubicBezTo>
                      <a:pt x="9772" y="969"/>
                      <a:pt x="10325" y="1271"/>
                      <a:pt x="10501" y="1774"/>
                    </a:cubicBezTo>
                    <a:cubicBezTo>
                      <a:pt x="10501" y="1774"/>
                      <a:pt x="10903" y="2289"/>
                      <a:pt x="10702" y="2742"/>
                    </a:cubicBezTo>
                    <a:lnTo>
                      <a:pt x="10589" y="2968"/>
                    </a:lnTo>
                    <a:cubicBezTo>
                      <a:pt x="10476" y="3195"/>
                      <a:pt x="10287" y="3346"/>
                      <a:pt x="10224" y="3522"/>
                    </a:cubicBezTo>
                    <a:cubicBezTo>
                      <a:pt x="10174" y="3735"/>
                      <a:pt x="10287" y="3937"/>
                      <a:pt x="10312" y="4125"/>
                    </a:cubicBezTo>
                    <a:cubicBezTo>
                      <a:pt x="10363" y="4565"/>
                      <a:pt x="9834" y="5244"/>
                      <a:pt x="8904" y="5534"/>
                    </a:cubicBezTo>
                    <a:cubicBezTo>
                      <a:pt x="8576" y="5647"/>
                      <a:pt x="8235" y="5704"/>
                      <a:pt x="7896" y="5704"/>
                    </a:cubicBezTo>
                    <a:cubicBezTo>
                      <a:pt x="7482" y="5704"/>
                      <a:pt x="7071" y="5619"/>
                      <a:pt x="6691" y="5446"/>
                    </a:cubicBezTo>
                    <a:lnTo>
                      <a:pt x="6276" y="5810"/>
                    </a:lnTo>
                    <a:cubicBezTo>
                      <a:pt x="6829" y="6037"/>
                      <a:pt x="7785" y="6628"/>
                      <a:pt x="7797" y="7583"/>
                    </a:cubicBezTo>
                    <a:cubicBezTo>
                      <a:pt x="7822" y="8174"/>
                      <a:pt x="7923" y="9570"/>
                      <a:pt x="7948" y="9985"/>
                    </a:cubicBezTo>
                    <a:lnTo>
                      <a:pt x="7709" y="10073"/>
                    </a:lnTo>
                    <a:lnTo>
                      <a:pt x="7785" y="10438"/>
                    </a:lnTo>
                    <a:lnTo>
                      <a:pt x="8225" y="10073"/>
                    </a:lnTo>
                    <a:lnTo>
                      <a:pt x="11067" y="7319"/>
                    </a:lnTo>
                    <a:cubicBezTo>
                      <a:pt x="10727" y="7118"/>
                      <a:pt x="10652" y="7068"/>
                      <a:pt x="10551" y="6791"/>
                    </a:cubicBezTo>
                    <a:cubicBezTo>
                      <a:pt x="10375" y="6250"/>
                      <a:pt x="10866" y="5647"/>
                      <a:pt x="11419" y="5094"/>
                    </a:cubicBezTo>
                    <a:cubicBezTo>
                      <a:pt x="11985" y="4553"/>
                      <a:pt x="12651" y="4025"/>
                      <a:pt x="12940" y="3446"/>
                    </a:cubicBezTo>
                    <a:cubicBezTo>
                      <a:pt x="13280" y="2780"/>
                      <a:pt x="13079" y="2151"/>
                      <a:pt x="12563" y="1623"/>
                    </a:cubicBezTo>
                    <a:cubicBezTo>
                      <a:pt x="12148" y="1233"/>
                      <a:pt x="11658" y="931"/>
                      <a:pt x="11130" y="743"/>
                    </a:cubicBezTo>
                    <a:cubicBezTo>
                      <a:pt x="9784" y="240"/>
                      <a:pt x="8074" y="101"/>
                      <a:pt x="63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3757175" y="3734575"/>
                <a:ext cx="25" cy="350"/>
              </a:xfrm>
              <a:custGeom>
                <a:avLst/>
                <a:gdLst/>
                <a:ahLst/>
                <a:cxnLst/>
                <a:rect l="l" t="t" r="r" b="b"/>
                <a:pathLst>
                  <a:path w="1" h="14" extrusionOk="0">
                    <a:moveTo>
                      <a:pt x="0" y="1"/>
                    </a:moveTo>
                    <a:lnTo>
                      <a:pt x="0" y="13"/>
                    </a:lnTo>
                    <a:lnTo>
                      <a:pt x="0" y="13"/>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4150450" y="3950900"/>
                <a:ext cx="102200" cy="74800"/>
              </a:xfrm>
              <a:custGeom>
                <a:avLst/>
                <a:gdLst/>
                <a:ahLst/>
                <a:cxnLst/>
                <a:rect l="l" t="t" r="r" b="b"/>
                <a:pathLst>
                  <a:path w="4088" h="2992" extrusionOk="0">
                    <a:moveTo>
                      <a:pt x="2631" y="0"/>
                    </a:moveTo>
                    <a:cubicBezTo>
                      <a:pt x="2267" y="0"/>
                      <a:pt x="1905" y="58"/>
                      <a:pt x="1560" y="175"/>
                    </a:cubicBezTo>
                    <a:cubicBezTo>
                      <a:pt x="1082" y="313"/>
                      <a:pt x="667" y="603"/>
                      <a:pt x="365" y="1005"/>
                    </a:cubicBezTo>
                    <a:cubicBezTo>
                      <a:pt x="1" y="1521"/>
                      <a:pt x="63" y="2099"/>
                      <a:pt x="617" y="2552"/>
                    </a:cubicBezTo>
                    <a:cubicBezTo>
                      <a:pt x="868" y="2740"/>
                      <a:pt x="1157" y="2891"/>
                      <a:pt x="1472" y="2979"/>
                    </a:cubicBezTo>
                    <a:lnTo>
                      <a:pt x="1510" y="2992"/>
                    </a:lnTo>
                    <a:lnTo>
                      <a:pt x="4087" y="288"/>
                    </a:lnTo>
                    <a:lnTo>
                      <a:pt x="4050" y="276"/>
                    </a:lnTo>
                    <a:cubicBezTo>
                      <a:pt x="3848" y="225"/>
                      <a:pt x="3660" y="162"/>
                      <a:pt x="3459" y="112"/>
                    </a:cubicBezTo>
                    <a:lnTo>
                      <a:pt x="3408" y="87"/>
                    </a:lnTo>
                    <a:cubicBezTo>
                      <a:pt x="3152" y="29"/>
                      <a:pt x="2891" y="0"/>
                      <a:pt x="26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4323350" y="3812225"/>
                <a:ext cx="39000" cy="13225"/>
              </a:xfrm>
              <a:custGeom>
                <a:avLst/>
                <a:gdLst/>
                <a:ahLst/>
                <a:cxnLst/>
                <a:rect l="l" t="t" r="r" b="b"/>
                <a:pathLst>
                  <a:path w="1560" h="529" extrusionOk="0">
                    <a:moveTo>
                      <a:pt x="1" y="1"/>
                    </a:moveTo>
                    <a:lnTo>
                      <a:pt x="1" y="1"/>
                    </a:lnTo>
                    <a:cubicBezTo>
                      <a:pt x="252" y="114"/>
                      <a:pt x="504" y="214"/>
                      <a:pt x="755" y="290"/>
                    </a:cubicBezTo>
                    <a:cubicBezTo>
                      <a:pt x="1019" y="378"/>
                      <a:pt x="1283" y="466"/>
                      <a:pt x="1560" y="529"/>
                    </a:cubicBezTo>
                    <a:cubicBezTo>
                      <a:pt x="1308" y="416"/>
                      <a:pt x="1057" y="315"/>
                      <a:pt x="805" y="252"/>
                    </a:cubicBezTo>
                    <a:cubicBezTo>
                      <a:pt x="541" y="151"/>
                      <a:pt x="277" y="63"/>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318000" y="3817575"/>
                <a:ext cx="39025" cy="12900"/>
              </a:xfrm>
              <a:custGeom>
                <a:avLst/>
                <a:gdLst/>
                <a:ahLst/>
                <a:cxnLst/>
                <a:rect l="l" t="t" r="r" b="b"/>
                <a:pathLst>
                  <a:path w="1561" h="516" extrusionOk="0">
                    <a:moveTo>
                      <a:pt x="1" y="0"/>
                    </a:moveTo>
                    <a:lnTo>
                      <a:pt x="1" y="0"/>
                    </a:lnTo>
                    <a:cubicBezTo>
                      <a:pt x="252" y="113"/>
                      <a:pt x="504" y="202"/>
                      <a:pt x="755" y="277"/>
                    </a:cubicBezTo>
                    <a:cubicBezTo>
                      <a:pt x="1019" y="378"/>
                      <a:pt x="1284" y="453"/>
                      <a:pt x="1560" y="516"/>
                    </a:cubicBezTo>
                    <a:cubicBezTo>
                      <a:pt x="1321" y="415"/>
                      <a:pt x="1057" y="315"/>
                      <a:pt x="806" y="239"/>
                    </a:cubicBezTo>
                    <a:cubicBezTo>
                      <a:pt x="542" y="139"/>
                      <a:pt x="278"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4312975" y="3822925"/>
                <a:ext cx="39000" cy="13225"/>
              </a:xfrm>
              <a:custGeom>
                <a:avLst/>
                <a:gdLst/>
                <a:ahLst/>
                <a:cxnLst/>
                <a:rect l="l" t="t" r="r" b="b"/>
                <a:pathLst>
                  <a:path w="1560" h="529" extrusionOk="0">
                    <a:moveTo>
                      <a:pt x="1" y="0"/>
                    </a:moveTo>
                    <a:cubicBezTo>
                      <a:pt x="240" y="113"/>
                      <a:pt x="491" y="214"/>
                      <a:pt x="755" y="289"/>
                    </a:cubicBezTo>
                    <a:cubicBezTo>
                      <a:pt x="1019" y="377"/>
                      <a:pt x="1283" y="465"/>
                      <a:pt x="1560" y="528"/>
                    </a:cubicBezTo>
                    <a:cubicBezTo>
                      <a:pt x="1308" y="415"/>
                      <a:pt x="1057" y="314"/>
                      <a:pt x="793" y="239"/>
                    </a:cubicBezTo>
                    <a:cubicBezTo>
                      <a:pt x="529" y="151"/>
                      <a:pt x="265"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3971900" y="3817575"/>
                <a:ext cx="287650" cy="105650"/>
              </a:xfrm>
              <a:custGeom>
                <a:avLst/>
                <a:gdLst/>
                <a:ahLst/>
                <a:cxnLst/>
                <a:rect l="l" t="t" r="r" b="b"/>
                <a:pathLst>
                  <a:path w="11506" h="4226" extrusionOk="0">
                    <a:moveTo>
                      <a:pt x="13" y="0"/>
                    </a:moveTo>
                    <a:lnTo>
                      <a:pt x="13" y="0"/>
                    </a:lnTo>
                    <a:cubicBezTo>
                      <a:pt x="0" y="13"/>
                      <a:pt x="2452" y="969"/>
                      <a:pt x="5571" y="2125"/>
                    </a:cubicBezTo>
                    <a:cubicBezTo>
                      <a:pt x="8769" y="3287"/>
                      <a:pt x="11445" y="4226"/>
                      <a:pt x="11493" y="4226"/>
                    </a:cubicBezTo>
                    <a:cubicBezTo>
                      <a:pt x="11493" y="4226"/>
                      <a:pt x="11493" y="4226"/>
                      <a:pt x="11493" y="4225"/>
                    </a:cubicBezTo>
                    <a:cubicBezTo>
                      <a:pt x="11506" y="4213"/>
                      <a:pt x="8840" y="3257"/>
                      <a:pt x="5621" y="2088"/>
                    </a:cubicBezTo>
                    <a:cubicBezTo>
                      <a:pt x="2502" y="918"/>
                      <a:pt x="25" y="0"/>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4026275" y="3848375"/>
                <a:ext cx="137100" cy="50975"/>
              </a:xfrm>
              <a:custGeom>
                <a:avLst/>
                <a:gdLst/>
                <a:ahLst/>
                <a:cxnLst/>
                <a:rect l="l" t="t" r="r" b="b"/>
                <a:pathLst>
                  <a:path w="5484" h="2039" extrusionOk="0">
                    <a:moveTo>
                      <a:pt x="14" y="0"/>
                    </a:moveTo>
                    <a:cubicBezTo>
                      <a:pt x="14" y="0"/>
                      <a:pt x="13" y="0"/>
                      <a:pt x="13" y="1"/>
                    </a:cubicBezTo>
                    <a:cubicBezTo>
                      <a:pt x="0" y="13"/>
                      <a:pt x="1183" y="478"/>
                      <a:pt x="2691" y="1044"/>
                    </a:cubicBezTo>
                    <a:cubicBezTo>
                      <a:pt x="4180" y="1590"/>
                      <a:pt x="5424" y="2038"/>
                      <a:pt x="5469" y="2038"/>
                    </a:cubicBezTo>
                    <a:cubicBezTo>
                      <a:pt x="5470" y="2038"/>
                      <a:pt x="5470" y="2038"/>
                      <a:pt x="5471" y="2038"/>
                    </a:cubicBezTo>
                    <a:cubicBezTo>
                      <a:pt x="5483" y="2025"/>
                      <a:pt x="4251" y="1572"/>
                      <a:pt x="2729" y="1007"/>
                    </a:cubicBezTo>
                    <a:cubicBezTo>
                      <a:pt x="1241" y="436"/>
                      <a:pt x="59" y="0"/>
                      <a:pt x="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3945175" y="3853550"/>
                <a:ext cx="115075" cy="47700"/>
              </a:xfrm>
              <a:custGeom>
                <a:avLst/>
                <a:gdLst/>
                <a:ahLst/>
                <a:cxnLst/>
                <a:rect l="l" t="t" r="r" b="b"/>
                <a:pathLst>
                  <a:path w="4603" h="1908" extrusionOk="0">
                    <a:moveTo>
                      <a:pt x="1057" y="1"/>
                    </a:moveTo>
                    <a:cubicBezTo>
                      <a:pt x="844" y="1"/>
                      <a:pt x="633" y="49"/>
                      <a:pt x="440" y="146"/>
                    </a:cubicBezTo>
                    <a:cubicBezTo>
                      <a:pt x="390" y="171"/>
                      <a:pt x="340" y="196"/>
                      <a:pt x="302" y="221"/>
                    </a:cubicBezTo>
                    <a:cubicBezTo>
                      <a:pt x="0" y="435"/>
                      <a:pt x="38" y="724"/>
                      <a:pt x="403" y="850"/>
                    </a:cubicBezTo>
                    <a:lnTo>
                      <a:pt x="1974" y="1428"/>
                    </a:lnTo>
                    <a:lnTo>
                      <a:pt x="3094" y="1843"/>
                    </a:lnTo>
                    <a:lnTo>
                      <a:pt x="3119" y="1843"/>
                    </a:lnTo>
                    <a:cubicBezTo>
                      <a:pt x="3256" y="1886"/>
                      <a:pt x="3396" y="1907"/>
                      <a:pt x="3535" y="1907"/>
                    </a:cubicBezTo>
                    <a:cubicBezTo>
                      <a:pt x="3804" y="1907"/>
                      <a:pt x="4069" y="1829"/>
                      <a:pt x="4301" y="1680"/>
                    </a:cubicBezTo>
                    <a:cubicBezTo>
                      <a:pt x="4603" y="1466"/>
                      <a:pt x="4540" y="1177"/>
                      <a:pt x="4175" y="1051"/>
                    </a:cubicBezTo>
                    <a:lnTo>
                      <a:pt x="2628" y="473"/>
                    </a:lnTo>
                    <a:lnTo>
                      <a:pt x="1497" y="70"/>
                    </a:lnTo>
                    <a:cubicBezTo>
                      <a:pt x="1353" y="24"/>
                      <a:pt x="1204" y="1"/>
                      <a:pt x="10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4069025" y="3898125"/>
                <a:ext cx="116025" cy="49300"/>
              </a:xfrm>
              <a:custGeom>
                <a:avLst/>
                <a:gdLst/>
                <a:ahLst/>
                <a:cxnLst/>
                <a:rect l="l" t="t" r="r" b="b"/>
                <a:pathLst>
                  <a:path w="4641" h="1972" extrusionOk="0">
                    <a:moveTo>
                      <a:pt x="1009" y="0"/>
                    </a:moveTo>
                    <a:cubicBezTo>
                      <a:pt x="954" y="0"/>
                      <a:pt x="898" y="4"/>
                      <a:pt x="843" y="10"/>
                    </a:cubicBezTo>
                    <a:cubicBezTo>
                      <a:pt x="642" y="35"/>
                      <a:pt x="441" y="98"/>
                      <a:pt x="265" y="199"/>
                    </a:cubicBezTo>
                    <a:cubicBezTo>
                      <a:pt x="139" y="262"/>
                      <a:pt x="51" y="375"/>
                      <a:pt x="13" y="513"/>
                    </a:cubicBezTo>
                    <a:cubicBezTo>
                      <a:pt x="1" y="626"/>
                      <a:pt x="51" y="739"/>
                      <a:pt x="164" y="802"/>
                    </a:cubicBezTo>
                    <a:cubicBezTo>
                      <a:pt x="214" y="840"/>
                      <a:pt x="290" y="878"/>
                      <a:pt x="353" y="903"/>
                    </a:cubicBezTo>
                    <a:lnTo>
                      <a:pt x="567" y="978"/>
                    </a:lnTo>
                    <a:lnTo>
                      <a:pt x="981" y="1129"/>
                    </a:lnTo>
                    <a:lnTo>
                      <a:pt x="1723" y="1381"/>
                    </a:lnTo>
                    <a:lnTo>
                      <a:pt x="2805" y="1758"/>
                    </a:lnTo>
                    <a:lnTo>
                      <a:pt x="3107" y="1859"/>
                    </a:lnTo>
                    <a:cubicBezTo>
                      <a:pt x="3144" y="1871"/>
                      <a:pt x="3170" y="1884"/>
                      <a:pt x="3207" y="1896"/>
                    </a:cubicBezTo>
                    <a:cubicBezTo>
                      <a:pt x="3182" y="1871"/>
                      <a:pt x="3144" y="1859"/>
                      <a:pt x="3119" y="1846"/>
                    </a:cubicBezTo>
                    <a:lnTo>
                      <a:pt x="2830" y="1745"/>
                    </a:lnTo>
                    <a:lnTo>
                      <a:pt x="1761" y="1356"/>
                    </a:lnTo>
                    <a:lnTo>
                      <a:pt x="1019" y="1091"/>
                    </a:lnTo>
                    <a:lnTo>
                      <a:pt x="617" y="953"/>
                    </a:lnTo>
                    <a:lnTo>
                      <a:pt x="403" y="865"/>
                    </a:lnTo>
                    <a:cubicBezTo>
                      <a:pt x="340" y="853"/>
                      <a:pt x="277" y="815"/>
                      <a:pt x="227" y="777"/>
                    </a:cubicBezTo>
                    <a:cubicBezTo>
                      <a:pt x="139" y="714"/>
                      <a:pt x="76" y="614"/>
                      <a:pt x="89" y="500"/>
                    </a:cubicBezTo>
                    <a:cubicBezTo>
                      <a:pt x="126" y="387"/>
                      <a:pt x="214" y="274"/>
                      <a:pt x="328" y="224"/>
                    </a:cubicBezTo>
                    <a:cubicBezTo>
                      <a:pt x="491" y="136"/>
                      <a:pt x="667" y="73"/>
                      <a:pt x="856" y="60"/>
                    </a:cubicBezTo>
                    <a:cubicBezTo>
                      <a:pt x="898" y="58"/>
                      <a:pt x="941" y="56"/>
                      <a:pt x="983" y="56"/>
                    </a:cubicBezTo>
                    <a:cubicBezTo>
                      <a:pt x="1129" y="56"/>
                      <a:pt x="1273" y="74"/>
                      <a:pt x="1409" y="123"/>
                    </a:cubicBezTo>
                    <a:cubicBezTo>
                      <a:pt x="2101" y="362"/>
                      <a:pt x="2742" y="588"/>
                      <a:pt x="3346" y="802"/>
                    </a:cubicBezTo>
                    <a:lnTo>
                      <a:pt x="4201" y="1104"/>
                    </a:lnTo>
                    <a:cubicBezTo>
                      <a:pt x="4465" y="1192"/>
                      <a:pt x="4590" y="1356"/>
                      <a:pt x="4565" y="1506"/>
                    </a:cubicBezTo>
                    <a:cubicBezTo>
                      <a:pt x="4540" y="1645"/>
                      <a:pt x="4389" y="1783"/>
                      <a:pt x="4213" y="1846"/>
                    </a:cubicBezTo>
                    <a:cubicBezTo>
                      <a:pt x="4037" y="1921"/>
                      <a:pt x="3861" y="1959"/>
                      <a:pt x="3672" y="1959"/>
                    </a:cubicBezTo>
                    <a:cubicBezTo>
                      <a:pt x="3559" y="1959"/>
                      <a:pt x="3434" y="1947"/>
                      <a:pt x="3320" y="1921"/>
                    </a:cubicBezTo>
                    <a:cubicBezTo>
                      <a:pt x="3245" y="1909"/>
                      <a:pt x="3220" y="1896"/>
                      <a:pt x="3207" y="1896"/>
                    </a:cubicBezTo>
                    <a:cubicBezTo>
                      <a:pt x="3245" y="1909"/>
                      <a:pt x="3283" y="1921"/>
                      <a:pt x="3320" y="1934"/>
                    </a:cubicBezTo>
                    <a:cubicBezTo>
                      <a:pt x="3434" y="1959"/>
                      <a:pt x="3547" y="1972"/>
                      <a:pt x="3672" y="1972"/>
                    </a:cubicBezTo>
                    <a:cubicBezTo>
                      <a:pt x="3861" y="1972"/>
                      <a:pt x="4050" y="1934"/>
                      <a:pt x="4238" y="1871"/>
                    </a:cubicBezTo>
                    <a:cubicBezTo>
                      <a:pt x="4427" y="1796"/>
                      <a:pt x="4603" y="1657"/>
                      <a:pt x="4628" y="1506"/>
                    </a:cubicBezTo>
                    <a:cubicBezTo>
                      <a:pt x="4641" y="1418"/>
                      <a:pt x="4616" y="1330"/>
                      <a:pt x="4553" y="1268"/>
                    </a:cubicBezTo>
                    <a:cubicBezTo>
                      <a:pt x="4465" y="1167"/>
                      <a:pt x="4364" y="1104"/>
                      <a:pt x="4238" y="1066"/>
                    </a:cubicBezTo>
                    <a:lnTo>
                      <a:pt x="3396" y="765"/>
                    </a:lnTo>
                    <a:lnTo>
                      <a:pt x="1472" y="73"/>
                    </a:lnTo>
                    <a:cubicBezTo>
                      <a:pt x="1323" y="26"/>
                      <a:pt x="1167" y="0"/>
                      <a:pt x="100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3913725" y="3903075"/>
                <a:ext cx="215375" cy="76425"/>
              </a:xfrm>
              <a:custGeom>
                <a:avLst/>
                <a:gdLst/>
                <a:ahLst/>
                <a:cxnLst/>
                <a:rect l="l" t="t" r="r" b="b"/>
                <a:pathLst>
                  <a:path w="8615" h="3057" extrusionOk="0">
                    <a:moveTo>
                      <a:pt x="13" y="1"/>
                    </a:moveTo>
                    <a:cubicBezTo>
                      <a:pt x="1" y="13"/>
                      <a:pt x="1510" y="579"/>
                      <a:pt x="3534" y="1308"/>
                    </a:cubicBezTo>
                    <a:lnTo>
                      <a:pt x="4201" y="1547"/>
                    </a:lnTo>
                    <a:cubicBezTo>
                      <a:pt x="6581" y="2382"/>
                      <a:pt x="8553" y="3056"/>
                      <a:pt x="8601" y="3056"/>
                    </a:cubicBezTo>
                    <a:cubicBezTo>
                      <a:pt x="8601" y="3056"/>
                      <a:pt x="8602" y="3056"/>
                      <a:pt x="8602" y="3056"/>
                    </a:cubicBezTo>
                    <a:cubicBezTo>
                      <a:pt x="8614" y="3044"/>
                      <a:pt x="6653" y="2352"/>
                      <a:pt x="4251" y="1510"/>
                    </a:cubicBezTo>
                    <a:lnTo>
                      <a:pt x="3547" y="1258"/>
                    </a:lnTo>
                    <a:cubicBezTo>
                      <a:pt x="1547" y="529"/>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902725" y="3912500"/>
                <a:ext cx="216625" cy="76750"/>
              </a:xfrm>
              <a:custGeom>
                <a:avLst/>
                <a:gdLst/>
                <a:ahLst/>
                <a:cxnLst/>
                <a:rect l="l" t="t" r="r" b="b"/>
                <a:pathLst>
                  <a:path w="8665" h="3070" extrusionOk="0">
                    <a:moveTo>
                      <a:pt x="13" y="1"/>
                    </a:moveTo>
                    <a:lnTo>
                      <a:pt x="13" y="1"/>
                    </a:lnTo>
                    <a:cubicBezTo>
                      <a:pt x="1" y="13"/>
                      <a:pt x="1635" y="617"/>
                      <a:pt x="3786" y="1397"/>
                    </a:cubicBezTo>
                    <a:lnTo>
                      <a:pt x="4213" y="1548"/>
                    </a:lnTo>
                    <a:cubicBezTo>
                      <a:pt x="6605" y="2395"/>
                      <a:pt x="8578" y="3069"/>
                      <a:pt x="8638" y="3069"/>
                    </a:cubicBezTo>
                    <a:cubicBezTo>
                      <a:pt x="8639" y="3069"/>
                      <a:pt x="8639" y="3069"/>
                      <a:pt x="8639" y="3069"/>
                    </a:cubicBezTo>
                    <a:cubicBezTo>
                      <a:pt x="8665" y="3057"/>
                      <a:pt x="6678" y="2365"/>
                      <a:pt x="4276" y="1510"/>
                    </a:cubicBezTo>
                    <a:lnTo>
                      <a:pt x="3811" y="1346"/>
                    </a:lnTo>
                    <a:cubicBezTo>
                      <a:pt x="1673" y="579"/>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3954900" y="3945200"/>
                <a:ext cx="94350" cy="33050"/>
              </a:xfrm>
              <a:custGeom>
                <a:avLst/>
                <a:gdLst/>
                <a:ahLst/>
                <a:cxnLst/>
                <a:rect l="l" t="t" r="r" b="b"/>
                <a:pathLst>
                  <a:path w="3774" h="1322" extrusionOk="0">
                    <a:moveTo>
                      <a:pt x="16" y="0"/>
                    </a:moveTo>
                    <a:cubicBezTo>
                      <a:pt x="15" y="0"/>
                      <a:pt x="14" y="0"/>
                      <a:pt x="14" y="1"/>
                    </a:cubicBezTo>
                    <a:cubicBezTo>
                      <a:pt x="1" y="13"/>
                      <a:pt x="592" y="227"/>
                      <a:pt x="1397" y="516"/>
                    </a:cubicBezTo>
                    <a:lnTo>
                      <a:pt x="1849" y="680"/>
                    </a:lnTo>
                    <a:cubicBezTo>
                      <a:pt x="2859" y="1037"/>
                      <a:pt x="3712" y="1321"/>
                      <a:pt x="3759" y="1321"/>
                    </a:cubicBezTo>
                    <a:cubicBezTo>
                      <a:pt x="3760" y="1321"/>
                      <a:pt x="3761" y="1321"/>
                      <a:pt x="3761" y="1321"/>
                    </a:cubicBezTo>
                    <a:cubicBezTo>
                      <a:pt x="3773" y="1308"/>
                      <a:pt x="2944" y="1007"/>
                      <a:pt x="1900" y="642"/>
                    </a:cubicBezTo>
                    <a:lnTo>
                      <a:pt x="1447" y="491"/>
                    </a:lnTo>
                    <a:cubicBezTo>
                      <a:pt x="654" y="198"/>
                      <a:pt x="62" y="0"/>
                      <a:pt x="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4058025" y="3818525"/>
                <a:ext cx="168525" cy="66650"/>
              </a:xfrm>
              <a:custGeom>
                <a:avLst/>
                <a:gdLst/>
                <a:ahLst/>
                <a:cxnLst/>
                <a:rect l="l" t="t" r="r" b="b"/>
                <a:pathLst>
                  <a:path w="6741" h="2666" extrusionOk="0">
                    <a:moveTo>
                      <a:pt x="504" y="0"/>
                    </a:moveTo>
                    <a:lnTo>
                      <a:pt x="1" y="377"/>
                    </a:lnTo>
                    <a:lnTo>
                      <a:pt x="6250" y="2666"/>
                    </a:lnTo>
                    <a:lnTo>
                      <a:pt x="6741" y="2289"/>
                    </a:lnTo>
                    <a:lnTo>
                      <a:pt x="50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3696825" y="3871650"/>
                <a:ext cx="14800" cy="11325"/>
              </a:xfrm>
              <a:custGeom>
                <a:avLst/>
                <a:gdLst/>
                <a:ahLst/>
                <a:cxnLst/>
                <a:rect l="l" t="t" r="r" b="b"/>
                <a:pathLst>
                  <a:path w="592" h="453" extrusionOk="0">
                    <a:moveTo>
                      <a:pt x="591" y="0"/>
                    </a:moveTo>
                    <a:lnTo>
                      <a:pt x="0" y="403"/>
                    </a:lnTo>
                    <a:cubicBezTo>
                      <a:pt x="0" y="415"/>
                      <a:pt x="13" y="440"/>
                      <a:pt x="13" y="453"/>
                    </a:cubicBezTo>
                    <a:lnTo>
                      <a:pt x="63" y="403"/>
                    </a:lnTo>
                    <a:cubicBezTo>
                      <a:pt x="214" y="302"/>
                      <a:pt x="390" y="164"/>
                      <a:pt x="5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3729200" y="3775125"/>
                <a:ext cx="211900" cy="170125"/>
              </a:xfrm>
              <a:custGeom>
                <a:avLst/>
                <a:gdLst/>
                <a:ahLst/>
                <a:cxnLst/>
                <a:rect l="l" t="t" r="r" b="b"/>
                <a:pathLst>
                  <a:path w="8476" h="6805" extrusionOk="0">
                    <a:moveTo>
                      <a:pt x="7595" y="982"/>
                    </a:moveTo>
                    <a:lnTo>
                      <a:pt x="7595" y="982"/>
                    </a:lnTo>
                    <a:cubicBezTo>
                      <a:pt x="7558" y="1057"/>
                      <a:pt x="7507" y="1120"/>
                      <a:pt x="7457" y="1170"/>
                    </a:cubicBezTo>
                    <a:lnTo>
                      <a:pt x="7306" y="1359"/>
                    </a:lnTo>
                    <a:cubicBezTo>
                      <a:pt x="7269" y="1397"/>
                      <a:pt x="7243" y="1434"/>
                      <a:pt x="7218" y="1472"/>
                    </a:cubicBezTo>
                    <a:cubicBezTo>
                      <a:pt x="7193" y="1510"/>
                      <a:pt x="7218" y="1547"/>
                      <a:pt x="7269" y="1547"/>
                    </a:cubicBezTo>
                    <a:cubicBezTo>
                      <a:pt x="7319" y="1535"/>
                      <a:pt x="7369" y="1497"/>
                      <a:pt x="7407" y="1459"/>
                    </a:cubicBezTo>
                    <a:cubicBezTo>
                      <a:pt x="7457" y="1422"/>
                      <a:pt x="7495" y="1397"/>
                      <a:pt x="7533" y="1359"/>
                    </a:cubicBezTo>
                    <a:cubicBezTo>
                      <a:pt x="7608" y="1296"/>
                      <a:pt x="7683" y="1233"/>
                      <a:pt x="7734" y="1183"/>
                    </a:cubicBezTo>
                    <a:cubicBezTo>
                      <a:pt x="7797" y="1120"/>
                      <a:pt x="7860" y="1070"/>
                      <a:pt x="7935" y="1019"/>
                    </a:cubicBezTo>
                    <a:lnTo>
                      <a:pt x="7935" y="1019"/>
                    </a:lnTo>
                    <a:cubicBezTo>
                      <a:pt x="7885" y="1082"/>
                      <a:pt x="7834" y="1145"/>
                      <a:pt x="7772" y="1195"/>
                    </a:cubicBezTo>
                    <a:cubicBezTo>
                      <a:pt x="7734" y="1233"/>
                      <a:pt x="7696" y="1283"/>
                      <a:pt x="7646" y="1321"/>
                    </a:cubicBezTo>
                    <a:cubicBezTo>
                      <a:pt x="7621" y="1346"/>
                      <a:pt x="7595" y="1371"/>
                      <a:pt x="7583" y="1397"/>
                    </a:cubicBezTo>
                    <a:cubicBezTo>
                      <a:pt x="7570" y="1434"/>
                      <a:pt x="7545" y="1472"/>
                      <a:pt x="7558" y="1510"/>
                    </a:cubicBezTo>
                    <a:cubicBezTo>
                      <a:pt x="7563" y="1526"/>
                      <a:pt x="7566" y="1530"/>
                      <a:pt x="7571" y="1530"/>
                    </a:cubicBezTo>
                    <a:cubicBezTo>
                      <a:pt x="7577" y="1530"/>
                      <a:pt x="7586" y="1522"/>
                      <a:pt x="7608" y="1522"/>
                    </a:cubicBezTo>
                    <a:cubicBezTo>
                      <a:pt x="7633" y="1497"/>
                      <a:pt x="7671" y="1485"/>
                      <a:pt x="7696" y="1459"/>
                    </a:cubicBezTo>
                    <a:cubicBezTo>
                      <a:pt x="7847" y="1371"/>
                      <a:pt x="7985" y="1258"/>
                      <a:pt x="8124" y="1145"/>
                    </a:cubicBezTo>
                    <a:lnTo>
                      <a:pt x="8124" y="1145"/>
                    </a:lnTo>
                    <a:cubicBezTo>
                      <a:pt x="8023" y="1296"/>
                      <a:pt x="7897" y="1409"/>
                      <a:pt x="7734" y="1497"/>
                    </a:cubicBezTo>
                    <a:cubicBezTo>
                      <a:pt x="7709" y="1510"/>
                      <a:pt x="7671" y="1535"/>
                      <a:pt x="7633" y="1547"/>
                    </a:cubicBezTo>
                    <a:cubicBezTo>
                      <a:pt x="7608" y="1560"/>
                      <a:pt x="7570" y="1560"/>
                      <a:pt x="7545" y="1560"/>
                    </a:cubicBezTo>
                    <a:cubicBezTo>
                      <a:pt x="7520" y="1560"/>
                      <a:pt x="7507" y="1547"/>
                      <a:pt x="7495" y="1522"/>
                    </a:cubicBezTo>
                    <a:cubicBezTo>
                      <a:pt x="7495" y="1497"/>
                      <a:pt x="7495" y="1472"/>
                      <a:pt x="7507" y="1447"/>
                    </a:cubicBezTo>
                    <a:lnTo>
                      <a:pt x="7507" y="1447"/>
                    </a:lnTo>
                    <a:cubicBezTo>
                      <a:pt x="7495" y="1472"/>
                      <a:pt x="7470" y="1485"/>
                      <a:pt x="7457" y="1497"/>
                    </a:cubicBezTo>
                    <a:cubicBezTo>
                      <a:pt x="7394" y="1547"/>
                      <a:pt x="7331" y="1585"/>
                      <a:pt x="7256" y="1598"/>
                    </a:cubicBezTo>
                    <a:cubicBezTo>
                      <a:pt x="7247" y="1601"/>
                      <a:pt x="7237" y="1602"/>
                      <a:pt x="7228" y="1602"/>
                    </a:cubicBezTo>
                    <a:cubicBezTo>
                      <a:pt x="7200" y="1602"/>
                      <a:pt x="7174" y="1588"/>
                      <a:pt x="7155" y="1560"/>
                    </a:cubicBezTo>
                    <a:cubicBezTo>
                      <a:pt x="7130" y="1535"/>
                      <a:pt x="7130" y="1510"/>
                      <a:pt x="7155" y="1485"/>
                    </a:cubicBezTo>
                    <a:cubicBezTo>
                      <a:pt x="7180" y="1447"/>
                      <a:pt x="7218" y="1409"/>
                      <a:pt x="7243" y="1371"/>
                    </a:cubicBezTo>
                    <a:lnTo>
                      <a:pt x="7419" y="1170"/>
                    </a:lnTo>
                    <a:cubicBezTo>
                      <a:pt x="7482" y="1107"/>
                      <a:pt x="7533" y="1044"/>
                      <a:pt x="7595" y="982"/>
                    </a:cubicBezTo>
                    <a:close/>
                    <a:moveTo>
                      <a:pt x="7279" y="1064"/>
                    </a:moveTo>
                    <a:cubicBezTo>
                      <a:pt x="7309" y="1064"/>
                      <a:pt x="7342" y="1073"/>
                      <a:pt x="7369" y="1082"/>
                    </a:cubicBezTo>
                    <a:cubicBezTo>
                      <a:pt x="7407" y="1095"/>
                      <a:pt x="7419" y="1132"/>
                      <a:pt x="7407" y="1170"/>
                    </a:cubicBezTo>
                    <a:cubicBezTo>
                      <a:pt x="7357" y="1220"/>
                      <a:pt x="7306" y="1258"/>
                      <a:pt x="7243" y="1283"/>
                    </a:cubicBezTo>
                    <a:cubicBezTo>
                      <a:pt x="7193" y="1321"/>
                      <a:pt x="7130" y="1346"/>
                      <a:pt x="7092" y="1371"/>
                    </a:cubicBezTo>
                    <a:cubicBezTo>
                      <a:pt x="7017" y="1409"/>
                      <a:pt x="6942" y="1434"/>
                      <a:pt x="6879" y="1459"/>
                    </a:cubicBezTo>
                    <a:cubicBezTo>
                      <a:pt x="6967" y="1485"/>
                      <a:pt x="7055" y="1535"/>
                      <a:pt x="7118" y="1598"/>
                    </a:cubicBezTo>
                    <a:cubicBezTo>
                      <a:pt x="7218" y="1723"/>
                      <a:pt x="7180" y="1837"/>
                      <a:pt x="7168" y="1837"/>
                    </a:cubicBezTo>
                    <a:cubicBezTo>
                      <a:pt x="7155" y="1837"/>
                      <a:pt x="7155" y="1736"/>
                      <a:pt x="7055" y="1623"/>
                    </a:cubicBezTo>
                    <a:cubicBezTo>
                      <a:pt x="7004" y="1560"/>
                      <a:pt x="6929" y="1510"/>
                      <a:pt x="6854" y="1472"/>
                    </a:cubicBezTo>
                    <a:cubicBezTo>
                      <a:pt x="6828" y="1485"/>
                      <a:pt x="6803" y="1485"/>
                      <a:pt x="6791" y="1497"/>
                    </a:cubicBezTo>
                    <a:cubicBezTo>
                      <a:pt x="6690" y="1535"/>
                      <a:pt x="6589" y="1560"/>
                      <a:pt x="6489" y="1573"/>
                    </a:cubicBezTo>
                    <a:cubicBezTo>
                      <a:pt x="6489" y="1573"/>
                      <a:pt x="6589" y="1535"/>
                      <a:pt x="6766" y="1472"/>
                    </a:cubicBezTo>
                    <a:cubicBezTo>
                      <a:pt x="6854" y="1434"/>
                      <a:pt x="6954" y="1397"/>
                      <a:pt x="7055" y="1346"/>
                    </a:cubicBezTo>
                    <a:cubicBezTo>
                      <a:pt x="7105" y="1321"/>
                      <a:pt x="7168" y="1283"/>
                      <a:pt x="7218" y="1258"/>
                    </a:cubicBezTo>
                    <a:cubicBezTo>
                      <a:pt x="7269" y="1233"/>
                      <a:pt x="7306" y="1195"/>
                      <a:pt x="7344" y="1158"/>
                    </a:cubicBezTo>
                    <a:cubicBezTo>
                      <a:pt x="7357" y="1145"/>
                      <a:pt x="7344" y="1120"/>
                      <a:pt x="7331" y="1107"/>
                    </a:cubicBezTo>
                    <a:cubicBezTo>
                      <a:pt x="7306" y="1107"/>
                      <a:pt x="7287" y="1102"/>
                      <a:pt x="7269" y="1102"/>
                    </a:cubicBezTo>
                    <a:cubicBezTo>
                      <a:pt x="7260" y="1102"/>
                      <a:pt x="7252" y="1103"/>
                      <a:pt x="7243" y="1107"/>
                    </a:cubicBezTo>
                    <a:cubicBezTo>
                      <a:pt x="7168" y="1107"/>
                      <a:pt x="7092" y="1120"/>
                      <a:pt x="7017" y="1145"/>
                    </a:cubicBezTo>
                    <a:cubicBezTo>
                      <a:pt x="6904" y="1158"/>
                      <a:pt x="6803" y="1195"/>
                      <a:pt x="6690" y="1246"/>
                    </a:cubicBezTo>
                    <a:lnTo>
                      <a:pt x="6665" y="1258"/>
                    </a:lnTo>
                    <a:lnTo>
                      <a:pt x="6665" y="1246"/>
                    </a:lnTo>
                    <a:cubicBezTo>
                      <a:pt x="6665" y="1158"/>
                      <a:pt x="6615" y="1120"/>
                      <a:pt x="6615" y="1120"/>
                    </a:cubicBezTo>
                    <a:lnTo>
                      <a:pt x="6615" y="1120"/>
                    </a:lnTo>
                    <a:cubicBezTo>
                      <a:pt x="6665" y="1132"/>
                      <a:pt x="6690" y="1170"/>
                      <a:pt x="6703" y="1220"/>
                    </a:cubicBezTo>
                    <a:cubicBezTo>
                      <a:pt x="6803" y="1170"/>
                      <a:pt x="6904" y="1132"/>
                      <a:pt x="7017" y="1107"/>
                    </a:cubicBezTo>
                    <a:cubicBezTo>
                      <a:pt x="7092" y="1082"/>
                      <a:pt x="7168" y="1070"/>
                      <a:pt x="7243" y="1070"/>
                    </a:cubicBezTo>
                    <a:cubicBezTo>
                      <a:pt x="7254" y="1066"/>
                      <a:pt x="7267" y="1064"/>
                      <a:pt x="7279" y="1064"/>
                    </a:cubicBezTo>
                    <a:close/>
                    <a:moveTo>
                      <a:pt x="7897" y="1"/>
                    </a:moveTo>
                    <a:cubicBezTo>
                      <a:pt x="7721" y="1"/>
                      <a:pt x="7709" y="101"/>
                      <a:pt x="7407" y="717"/>
                    </a:cubicBezTo>
                    <a:cubicBezTo>
                      <a:pt x="7407" y="717"/>
                      <a:pt x="7275" y="941"/>
                      <a:pt x="7212" y="941"/>
                    </a:cubicBezTo>
                    <a:cubicBezTo>
                      <a:pt x="7205" y="941"/>
                      <a:pt x="7198" y="938"/>
                      <a:pt x="7193" y="931"/>
                    </a:cubicBezTo>
                    <a:cubicBezTo>
                      <a:pt x="7143" y="868"/>
                      <a:pt x="7294" y="277"/>
                      <a:pt x="7281" y="139"/>
                    </a:cubicBezTo>
                    <a:cubicBezTo>
                      <a:pt x="7281" y="112"/>
                      <a:pt x="7261" y="100"/>
                      <a:pt x="7233" y="100"/>
                    </a:cubicBezTo>
                    <a:cubicBezTo>
                      <a:pt x="7167" y="100"/>
                      <a:pt x="7052" y="167"/>
                      <a:pt x="7017" y="290"/>
                    </a:cubicBezTo>
                    <a:cubicBezTo>
                      <a:pt x="6967" y="504"/>
                      <a:pt x="6891" y="717"/>
                      <a:pt x="6791" y="919"/>
                    </a:cubicBezTo>
                    <a:cubicBezTo>
                      <a:pt x="6766" y="944"/>
                      <a:pt x="6740" y="956"/>
                      <a:pt x="6703" y="969"/>
                    </a:cubicBezTo>
                    <a:cubicBezTo>
                      <a:pt x="6539" y="1044"/>
                      <a:pt x="6401" y="1158"/>
                      <a:pt x="6300" y="1309"/>
                    </a:cubicBezTo>
                    <a:lnTo>
                      <a:pt x="6162" y="1510"/>
                    </a:lnTo>
                    <a:lnTo>
                      <a:pt x="6124" y="1573"/>
                    </a:lnTo>
                    <a:lnTo>
                      <a:pt x="5747" y="1925"/>
                    </a:lnTo>
                    <a:lnTo>
                      <a:pt x="2792" y="4729"/>
                    </a:lnTo>
                    <a:cubicBezTo>
                      <a:pt x="2742" y="4842"/>
                      <a:pt x="2691" y="4955"/>
                      <a:pt x="2641" y="5068"/>
                    </a:cubicBezTo>
                    <a:cubicBezTo>
                      <a:pt x="2591" y="5194"/>
                      <a:pt x="2540" y="5307"/>
                      <a:pt x="2478" y="5420"/>
                    </a:cubicBezTo>
                    <a:cubicBezTo>
                      <a:pt x="2478" y="5295"/>
                      <a:pt x="2515" y="5182"/>
                      <a:pt x="2578" y="5068"/>
                    </a:cubicBezTo>
                    <a:cubicBezTo>
                      <a:pt x="2628" y="4955"/>
                      <a:pt x="2704" y="4842"/>
                      <a:pt x="2779" y="4741"/>
                    </a:cubicBezTo>
                    <a:lnTo>
                      <a:pt x="2716" y="4339"/>
                    </a:lnTo>
                    <a:lnTo>
                      <a:pt x="642" y="4741"/>
                    </a:lnTo>
                    <a:cubicBezTo>
                      <a:pt x="704" y="4754"/>
                      <a:pt x="755" y="4767"/>
                      <a:pt x="742" y="4767"/>
                    </a:cubicBezTo>
                    <a:cubicBezTo>
                      <a:pt x="711" y="4773"/>
                      <a:pt x="679" y="4776"/>
                      <a:pt x="648" y="4776"/>
                    </a:cubicBezTo>
                    <a:cubicBezTo>
                      <a:pt x="616" y="4776"/>
                      <a:pt x="585" y="4773"/>
                      <a:pt x="554" y="4767"/>
                    </a:cubicBezTo>
                    <a:lnTo>
                      <a:pt x="0" y="4880"/>
                    </a:lnTo>
                    <a:lnTo>
                      <a:pt x="478" y="6137"/>
                    </a:lnTo>
                    <a:cubicBezTo>
                      <a:pt x="604" y="6452"/>
                      <a:pt x="981" y="6691"/>
                      <a:pt x="1509" y="6766"/>
                    </a:cubicBezTo>
                    <a:cubicBezTo>
                      <a:pt x="1665" y="6792"/>
                      <a:pt x="1825" y="6805"/>
                      <a:pt x="1987" y="6805"/>
                    </a:cubicBezTo>
                    <a:cubicBezTo>
                      <a:pt x="2753" y="6805"/>
                      <a:pt x="3544" y="6523"/>
                      <a:pt x="3949" y="6087"/>
                    </a:cubicBezTo>
                    <a:lnTo>
                      <a:pt x="7067" y="2503"/>
                    </a:lnTo>
                    <a:lnTo>
                      <a:pt x="7281" y="2252"/>
                    </a:lnTo>
                    <a:lnTo>
                      <a:pt x="7671" y="1799"/>
                    </a:lnTo>
                    <a:cubicBezTo>
                      <a:pt x="7671" y="1799"/>
                      <a:pt x="8476" y="994"/>
                      <a:pt x="8161" y="894"/>
                    </a:cubicBezTo>
                    <a:cubicBezTo>
                      <a:pt x="8161" y="894"/>
                      <a:pt x="8150" y="893"/>
                      <a:pt x="8133" y="893"/>
                    </a:cubicBezTo>
                    <a:cubicBezTo>
                      <a:pt x="8091" y="893"/>
                      <a:pt x="8012" y="899"/>
                      <a:pt x="7985" y="944"/>
                    </a:cubicBezTo>
                    <a:cubicBezTo>
                      <a:pt x="7985" y="944"/>
                      <a:pt x="8010" y="806"/>
                      <a:pt x="7860" y="806"/>
                    </a:cubicBezTo>
                    <a:cubicBezTo>
                      <a:pt x="7772" y="806"/>
                      <a:pt x="7683" y="856"/>
                      <a:pt x="7633" y="931"/>
                    </a:cubicBezTo>
                    <a:cubicBezTo>
                      <a:pt x="7633" y="931"/>
                      <a:pt x="8086" y="13"/>
                      <a:pt x="7897"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3891100" y="3801850"/>
                <a:ext cx="23600" cy="19225"/>
              </a:xfrm>
              <a:custGeom>
                <a:avLst/>
                <a:gdLst/>
                <a:ahLst/>
                <a:cxnLst/>
                <a:rect l="l" t="t" r="r" b="b"/>
                <a:pathLst>
                  <a:path w="944" h="769" extrusionOk="0">
                    <a:moveTo>
                      <a:pt x="755" y="1"/>
                    </a:moveTo>
                    <a:cubicBezTo>
                      <a:pt x="679" y="13"/>
                      <a:pt x="604" y="26"/>
                      <a:pt x="528" y="38"/>
                    </a:cubicBezTo>
                    <a:cubicBezTo>
                      <a:pt x="415" y="63"/>
                      <a:pt x="315" y="101"/>
                      <a:pt x="214" y="151"/>
                    </a:cubicBezTo>
                    <a:cubicBezTo>
                      <a:pt x="214" y="114"/>
                      <a:pt x="176" y="76"/>
                      <a:pt x="139" y="51"/>
                    </a:cubicBezTo>
                    <a:cubicBezTo>
                      <a:pt x="126" y="51"/>
                      <a:pt x="189" y="89"/>
                      <a:pt x="189" y="177"/>
                    </a:cubicBezTo>
                    <a:lnTo>
                      <a:pt x="189" y="202"/>
                    </a:lnTo>
                    <a:lnTo>
                      <a:pt x="214" y="189"/>
                    </a:lnTo>
                    <a:cubicBezTo>
                      <a:pt x="315" y="139"/>
                      <a:pt x="428" y="101"/>
                      <a:pt x="541" y="76"/>
                    </a:cubicBezTo>
                    <a:cubicBezTo>
                      <a:pt x="604" y="51"/>
                      <a:pt x="679" y="51"/>
                      <a:pt x="755" y="38"/>
                    </a:cubicBezTo>
                    <a:cubicBezTo>
                      <a:pt x="780" y="38"/>
                      <a:pt x="818" y="38"/>
                      <a:pt x="843" y="51"/>
                    </a:cubicBezTo>
                    <a:cubicBezTo>
                      <a:pt x="868" y="51"/>
                      <a:pt x="868" y="76"/>
                      <a:pt x="855" y="89"/>
                    </a:cubicBezTo>
                    <a:cubicBezTo>
                      <a:pt x="818" y="139"/>
                      <a:pt x="780" y="164"/>
                      <a:pt x="730" y="189"/>
                    </a:cubicBezTo>
                    <a:cubicBezTo>
                      <a:pt x="679" y="227"/>
                      <a:pt x="629" y="252"/>
                      <a:pt x="579" y="277"/>
                    </a:cubicBezTo>
                    <a:cubicBezTo>
                      <a:pt x="478" y="328"/>
                      <a:pt x="378" y="365"/>
                      <a:pt x="290" y="403"/>
                    </a:cubicBezTo>
                    <a:cubicBezTo>
                      <a:pt x="113" y="466"/>
                      <a:pt x="0" y="504"/>
                      <a:pt x="0" y="504"/>
                    </a:cubicBezTo>
                    <a:cubicBezTo>
                      <a:pt x="101" y="491"/>
                      <a:pt x="202" y="466"/>
                      <a:pt x="302" y="428"/>
                    </a:cubicBezTo>
                    <a:cubicBezTo>
                      <a:pt x="327" y="416"/>
                      <a:pt x="352" y="416"/>
                      <a:pt x="365" y="403"/>
                    </a:cubicBezTo>
                    <a:cubicBezTo>
                      <a:pt x="440" y="441"/>
                      <a:pt x="516" y="491"/>
                      <a:pt x="579" y="566"/>
                    </a:cubicBezTo>
                    <a:cubicBezTo>
                      <a:pt x="662" y="662"/>
                      <a:pt x="667" y="769"/>
                      <a:pt x="688" y="769"/>
                    </a:cubicBezTo>
                    <a:cubicBezTo>
                      <a:pt x="689" y="769"/>
                      <a:pt x="691" y="768"/>
                      <a:pt x="692" y="768"/>
                    </a:cubicBezTo>
                    <a:cubicBezTo>
                      <a:pt x="704" y="768"/>
                      <a:pt x="742" y="654"/>
                      <a:pt x="629" y="541"/>
                    </a:cubicBezTo>
                    <a:cubicBezTo>
                      <a:pt x="566" y="466"/>
                      <a:pt x="491" y="416"/>
                      <a:pt x="390" y="403"/>
                    </a:cubicBezTo>
                    <a:cubicBezTo>
                      <a:pt x="466" y="365"/>
                      <a:pt x="541" y="340"/>
                      <a:pt x="604" y="302"/>
                    </a:cubicBezTo>
                    <a:cubicBezTo>
                      <a:pt x="667" y="277"/>
                      <a:pt x="717" y="252"/>
                      <a:pt x="767" y="214"/>
                    </a:cubicBezTo>
                    <a:cubicBezTo>
                      <a:pt x="818" y="189"/>
                      <a:pt x="881" y="151"/>
                      <a:pt x="918" y="101"/>
                    </a:cubicBezTo>
                    <a:cubicBezTo>
                      <a:pt x="943" y="63"/>
                      <a:pt x="931" y="26"/>
                      <a:pt x="893" y="13"/>
                    </a:cubicBezTo>
                    <a:cubicBezTo>
                      <a:pt x="843" y="1"/>
                      <a:pt x="805" y="1"/>
                      <a:pt x="75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3907450" y="3799650"/>
                <a:ext cx="24550" cy="15200"/>
              </a:xfrm>
              <a:custGeom>
                <a:avLst/>
                <a:gdLst/>
                <a:ahLst/>
                <a:cxnLst/>
                <a:rect l="l" t="t" r="r" b="b"/>
                <a:pathLst>
                  <a:path w="982" h="608" extrusionOk="0">
                    <a:moveTo>
                      <a:pt x="465" y="1"/>
                    </a:moveTo>
                    <a:cubicBezTo>
                      <a:pt x="403" y="51"/>
                      <a:pt x="340" y="101"/>
                      <a:pt x="289" y="164"/>
                    </a:cubicBezTo>
                    <a:lnTo>
                      <a:pt x="113" y="365"/>
                    </a:lnTo>
                    <a:cubicBezTo>
                      <a:pt x="76" y="403"/>
                      <a:pt x="50" y="441"/>
                      <a:pt x="25" y="491"/>
                    </a:cubicBezTo>
                    <a:cubicBezTo>
                      <a:pt x="0" y="516"/>
                      <a:pt x="0" y="541"/>
                      <a:pt x="25" y="566"/>
                    </a:cubicBezTo>
                    <a:cubicBezTo>
                      <a:pt x="46" y="587"/>
                      <a:pt x="75" y="607"/>
                      <a:pt x="105" y="607"/>
                    </a:cubicBezTo>
                    <a:cubicBezTo>
                      <a:pt x="112" y="607"/>
                      <a:pt x="119" y="606"/>
                      <a:pt x="126" y="604"/>
                    </a:cubicBezTo>
                    <a:cubicBezTo>
                      <a:pt x="201" y="592"/>
                      <a:pt x="264" y="554"/>
                      <a:pt x="327" y="504"/>
                    </a:cubicBezTo>
                    <a:cubicBezTo>
                      <a:pt x="340" y="491"/>
                      <a:pt x="352" y="478"/>
                      <a:pt x="377" y="453"/>
                    </a:cubicBezTo>
                    <a:lnTo>
                      <a:pt x="377" y="453"/>
                    </a:lnTo>
                    <a:cubicBezTo>
                      <a:pt x="365" y="478"/>
                      <a:pt x="365" y="504"/>
                      <a:pt x="365" y="529"/>
                    </a:cubicBezTo>
                    <a:cubicBezTo>
                      <a:pt x="377" y="554"/>
                      <a:pt x="390" y="566"/>
                      <a:pt x="415" y="566"/>
                    </a:cubicBezTo>
                    <a:cubicBezTo>
                      <a:pt x="440" y="566"/>
                      <a:pt x="478" y="566"/>
                      <a:pt x="503" y="554"/>
                    </a:cubicBezTo>
                    <a:cubicBezTo>
                      <a:pt x="541" y="541"/>
                      <a:pt x="566" y="516"/>
                      <a:pt x="604" y="491"/>
                    </a:cubicBezTo>
                    <a:cubicBezTo>
                      <a:pt x="767" y="416"/>
                      <a:pt x="893" y="302"/>
                      <a:pt x="981" y="151"/>
                    </a:cubicBezTo>
                    <a:lnTo>
                      <a:pt x="981" y="151"/>
                    </a:lnTo>
                    <a:cubicBezTo>
                      <a:pt x="855" y="265"/>
                      <a:pt x="717" y="378"/>
                      <a:pt x="566" y="466"/>
                    </a:cubicBezTo>
                    <a:cubicBezTo>
                      <a:pt x="541" y="491"/>
                      <a:pt x="503" y="504"/>
                      <a:pt x="478" y="516"/>
                    </a:cubicBezTo>
                    <a:cubicBezTo>
                      <a:pt x="465" y="520"/>
                      <a:pt x="456" y="522"/>
                      <a:pt x="448" y="522"/>
                    </a:cubicBezTo>
                    <a:cubicBezTo>
                      <a:pt x="433" y="522"/>
                      <a:pt x="428" y="516"/>
                      <a:pt x="428" y="516"/>
                    </a:cubicBezTo>
                    <a:cubicBezTo>
                      <a:pt x="415" y="504"/>
                      <a:pt x="440" y="441"/>
                      <a:pt x="453" y="403"/>
                    </a:cubicBezTo>
                    <a:cubicBezTo>
                      <a:pt x="465" y="378"/>
                      <a:pt x="491" y="353"/>
                      <a:pt x="516" y="340"/>
                    </a:cubicBezTo>
                    <a:cubicBezTo>
                      <a:pt x="553" y="290"/>
                      <a:pt x="604" y="239"/>
                      <a:pt x="642" y="202"/>
                    </a:cubicBezTo>
                    <a:cubicBezTo>
                      <a:pt x="704" y="151"/>
                      <a:pt x="755" y="89"/>
                      <a:pt x="805" y="26"/>
                    </a:cubicBezTo>
                    <a:lnTo>
                      <a:pt x="805" y="26"/>
                    </a:lnTo>
                    <a:cubicBezTo>
                      <a:pt x="730" y="76"/>
                      <a:pt x="667" y="126"/>
                      <a:pt x="604" y="189"/>
                    </a:cubicBezTo>
                    <a:cubicBezTo>
                      <a:pt x="553" y="239"/>
                      <a:pt x="478" y="302"/>
                      <a:pt x="403" y="365"/>
                    </a:cubicBezTo>
                    <a:cubicBezTo>
                      <a:pt x="365" y="403"/>
                      <a:pt x="327" y="441"/>
                      <a:pt x="277" y="466"/>
                    </a:cubicBezTo>
                    <a:cubicBezTo>
                      <a:pt x="239" y="516"/>
                      <a:pt x="189" y="541"/>
                      <a:pt x="139" y="554"/>
                    </a:cubicBezTo>
                    <a:cubicBezTo>
                      <a:pt x="88" y="554"/>
                      <a:pt x="63" y="516"/>
                      <a:pt x="88" y="478"/>
                    </a:cubicBezTo>
                    <a:cubicBezTo>
                      <a:pt x="113" y="441"/>
                      <a:pt x="139" y="403"/>
                      <a:pt x="176" y="365"/>
                    </a:cubicBezTo>
                    <a:lnTo>
                      <a:pt x="327" y="177"/>
                    </a:lnTo>
                    <a:cubicBezTo>
                      <a:pt x="377" y="126"/>
                      <a:pt x="428" y="63"/>
                      <a:pt x="46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3495925" y="3747425"/>
                <a:ext cx="306550" cy="168575"/>
              </a:xfrm>
              <a:custGeom>
                <a:avLst/>
                <a:gdLst/>
                <a:ahLst/>
                <a:cxnLst/>
                <a:rect l="l" t="t" r="r" b="b"/>
                <a:pathLst>
                  <a:path w="12262" h="6743" extrusionOk="0">
                    <a:moveTo>
                      <a:pt x="6129" y="0"/>
                    </a:moveTo>
                    <a:cubicBezTo>
                      <a:pt x="5606" y="0"/>
                      <a:pt x="5075" y="52"/>
                      <a:pt x="4565" y="166"/>
                    </a:cubicBezTo>
                    <a:lnTo>
                      <a:pt x="1" y="3699"/>
                    </a:lnTo>
                    <a:lnTo>
                      <a:pt x="51" y="3749"/>
                    </a:lnTo>
                    <a:cubicBezTo>
                      <a:pt x="152" y="3699"/>
                      <a:pt x="818" y="3498"/>
                      <a:pt x="1610" y="3259"/>
                    </a:cubicBezTo>
                    <a:lnTo>
                      <a:pt x="2239" y="3070"/>
                    </a:lnTo>
                    <a:lnTo>
                      <a:pt x="2340" y="3033"/>
                    </a:lnTo>
                    <a:cubicBezTo>
                      <a:pt x="2802" y="2902"/>
                      <a:pt x="3119" y="2805"/>
                      <a:pt x="3154" y="2805"/>
                    </a:cubicBezTo>
                    <a:cubicBezTo>
                      <a:pt x="3156" y="2805"/>
                      <a:pt x="3157" y="2806"/>
                      <a:pt x="3157" y="2806"/>
                    </a:cubicBezTo>
                    <a:cubicBezTo>
                      <a:pt x="3170" y="2806"/>
                      <a:pt x="2818" y="2919"/>
                      <a:pt x="2302" y="3083"/>
                    </a:cubicBezTo>
                    <a:lnTo>
                      <a:pt x="655" y="4567"/>
                    </a:lnTo>
                    <a:lnTo>
                      <a:pt x="6527" y="6742"/>
                    </a:lnTo>
                    <a:lnTo>
                      <a:pt x="8049" y="5434"/>
                    </a:lnTo>
                    <a:cubicBezTo>
                      <a:pt x="8011" y="5372"/>
                      <a:pt x="7973" y="5309"/>
                      <a:pt x="7923" y="5246"/>
                    </a:cubicBezTo>
                    <a:cubicBezTo>
                      <a:pt x="7734" y="5082"/>
                      <a:pt x="7495" y="4969"/>
                      <a:pt x="7244" y="4906"/>
                    </a:cubicBezTo>
                    <a:cubicBezTo>
                      <a:pt x="6804" y="4806"/>
                      <a:pt x="6364" y="4730"/>
                      <a:pt x="5911" y="4693"/>
                    </a:cubicBezTo>
                    <a:cubicBezTo>
                      <a:pt x="5647" y="4655"/>
                      <a:pt x="5395" y="4605"/>
                      <a:pt x="5144" y="4529"/>
                    </a:cubicBezTo>
                    <a:cubicBezTo>
                      <a:pt x="4905" y="4454"/>
                      <a:pt x="4691" y="4353"/>
                      <a:pt x="4515" y="4202"/>
                    </a:cubicBezTo>
                    <a:cubicBezTo>
                      <a:pt x="4163" y="3925"/>
                      <a:pt x="3974" y="3611"/>
                      <a:pt x="3773" y="3334"/>
                    </a:cubicBezTo>
                    <a:cubicBezTo>
                      <a:pt x="3572" y="3083"/>
                      <a:pt x="3333" y="2869"/>
                      <a:pt x="3056" y="2706"/>
                    </a:cubicBezTo>
                    <a:cubicBezTo>
                      <a:pt x="2818" y="2580"/>
                      <a:pt x="2553" y="2505"/>
                      <a:pt x="2277" y="2479"/>
                    </a:cubicBezTo>
                    <a:cubicBezTo>
                      <a:pt x="2170" y="2467"/>
                      <a:pt x="2085" y="2464"/>
                      <a:pt x="2027" y="2464"/>
                    </a:cubicBezTo>
                    <a:cubicBezTo>
                      <a:pt x="1969" y="2464"/>
                      <a:pt x="1937" y="2467"/>
                      <a:pt x="1937" y="2467"/>
                    </a:cubicBezTo>
                    <a:cubicBezTo>
                      <a:pt x="1994" y="2461"/>
                      <a:pt x="2054" y="2457"/>
                      <a:pt x="2115" y="2457"/>
                    </a:cubicBezTo>
                    <a:cubicBezTo>
                      <a:pt x="2176" y="2457"/>
                      <a:pt x="2239" y="2461"/>
                      <a:pt x="2302" y="2467"/>
                    </a:cubicBezTo>
                    <a:cubicBezTo>
                      <a:pt x="2579" y="2479"/>
                      <a:pt x="2843" y="2555"/>
                      <a:pt x="3094" y="2681"/>
                    </a:cubicBezTo>
                    <a:cubicBezTo>
                      <a:pt x="3383" y="2831"/>
                      <a:pt x="3647" y="3045"/>
                      <a:pt x="3836" y="3309"/>
                    </a:cubicBezTo>
                    <a:cubicBezTo>
                      <a:pt x="4050" y="3586"/>
                      <a:pt x="4238" y="3900"/>
                      <a:pt x="4578" y="4164"/>
                    </a:cubicBezTo>
                    <a:cubicBezTo>
                      <a:pt x="4767" y="4303"/>
                      <a:pt x="4968" y="4416"/>
                      <a:pt x="5194" y="4479"/>
                    </a:cubicBezTo>
                    <a:cubicBezTo>
                      <a:pt x="5446" y="4554"/>
                      <a:pt x="5697" y="4605"/>
                      <a:pt x="5949" y="4642"/>
                    </a:cubicBezTo>
                    <a:cubicBezTo>
                      <a:pt x="6401" y="4680"/>
                      <a:pt x="6854" y="4768"/>
                      <a:pt x="7294" y="4869"/>
                    </a:cubicBezTo>
                    <a:cubicBezTo>
                      <a:pt x="7546" y="4931"/>
                      <a:pt x="7772" y="5057"/>
                      <a:pt x="7961" y="5233"/>
                    </a:cubicBezTo>
                    <a:cubicBezTo>
                      <a:pt x="7998" y="5296"/>
                      <a:pt x="8036" y="5359"/>
                      <a:pt x="8061" y="5434"/>
                    </a:cubicBezTo>
                    <a:lnTo>
                      <a:pt x="8652" y="4944"/>
                    </a:lnTo>
                    <a:lnTo>
                      <a:pt x="8652" y="4944"/>
                    </a:lnTo>
                    <a:lnTo>
                      <a:pt x="8627" y="4969"/>
                    </a:lnTo>
                    <a:lnTo>
                      <a:pt x="8627" y="4969"/>
                    </a:lnTo>
                    <a:lnTo>
                      <a:pt x="8879" y="4781"/>
                    </a:lnTo>
                    <a:cubicBezTo>
                      <a:pt x="9168" y="4542"/>
                      <a:pt x="9432" y="4328"/>
                      <a:pt x="9608" y="4164"/>
                    </a:cubicBezTo>
                    <a:lnTo>
                      <a:pt x="9834" y="3988"/>
                    </a:lnTo>
                    <a:cubicBezTo>
                      <a:pt x="9859" y="3963"/>
                      <a:pt x="9885" y="3938"/>
                      <a:pt x="9922" y="3913"/>
                    </a:cubicBezTo>
                    <a:lnTo>
                      <a:pt x="9922" y="3913"/>
                    </a:lnTo>
                    <a:cubicBezTo>
                      <a:pt x="9897" y="3938"/>
                      <a:pt x="9872" y="3963"/>
                      <a:pt x="9847" y="3988"/>
                    </a:cubicBezTo>
                    <a:cubicBezTo>
                      <a:pt x="9809" y="4039"/>
                      <a:pt x="9734" y="4102"/>
                      <a:pt x="9646" y="4177"/>
                    </a:cubicBezTo>
                    <a:cubicBezTo>
                      <a:pt x="9470" y="4340"/>
                      <a:pt x="9218" y="4567"/>
                      <a:pt x="8929" y="4793"/>
                    </a:cubicBezTo>
                    <a:cubicBezTo>
                      <a:pt x="8828" y="4881"/>
                      <a:pt x="8728" y="4957"/>
                      <a:pt x="8627" y="5032"/>
                    </a:cubicBezTo>
                    <a:lnTo>
                      <a:pt x="8615" y="6113"/>
                    </a:lnTo>
                    <a:lnTo>
                      <a:pt x="9319" y="5988"/>
                    </a:lnTo>
                    <a:lnTo>
                      <a:pt x="9872" y="5875"/>
                    </a:lnTo>
                    <a:cubicBezTo>
                      <a:pt x="9658" y="5862"/>
                      <a:pt x="9457" y="5812"/>
                      <a:pt x="9268" y="5749"/>
                    </a:cubicBezTo>
                    <a:cubicBezTo>
                      <a:pt x="8866" y="5623"/>
                      <a:pt x="8665" y="5434"/>
                      <a:pt x="8690" y="5434"/>
                    </a:cubicBezTo>
                    <a:cubicBezTo>
                      <a:pt x="8891" y="5548"/>
                      <a:pt x="9105" y="5636"/>
                      <a:pt x="9319" y="5711"/>
                    </a:cubicBezTo>
                    <a:cubicBezTo>
                      <a:pt x="9532" y="5787"/>
                      <a:pt x="9746" y="5837"/>
                      <a:pt x="9960" y="5875"/>
                    </a:cubicBezTo>
                    <a:lnTo>
                      <a:pt x="12035" y="5472"/>
                    </a:lnTo>
                    <a:lnTo>
                      <a:pt x="12261" y="5409"/>
                    </a:lnTo>
                    <a:cubicBezTo>
                      <a:pt x="12261" y="5409"/>
                      <a:pt x="12249" y="5183"/>
                      <a:pt x="12223" y="4843"/>
                    </a:cubicBezTo>
                    <a:lnTo>
                      <a:pt x="12123" y="4818"/>
                    </a:lnTo>
                    <a:cubicBezTo>
                      <a:pt x="12022" y="4793"/>
                      <a:pt x="11934" y="4755"/>
                      <a:pt x="11846" y="4705"/>
                    </a:cubicBezTo>
                    <a:cubicBezTo>
                      <a:pt x="11720" y="4642"/>
                      <a:pt x="11595" y="4567"/>
                      <a:pt x="11482" y="4479"/>
                    </a:cubicBezTo>
                    <a:cubicBezTo>
                      <a:pt x="11368" y="4378"/>
                      <a:pt x="11243" y="4265"/>
                      <a:pt x="11079" y="4139"/>
                    </a:cubicBezTo>
                    <a:cubicBezTo>
                      <a:pt x="10991" y="4076"/>
                      <a:pt x="10903" y="4014"/>
                      <a:pt x="10815" y="3963"/>
                    </a:cubicBezTo>
                    <a:cubicBezTo>
                      <a:pt x="10752" y="3938"/>
                      <a:pt x="10715" y="3913"/>
                      <a:pt x="10652" y="3888"/>
                    </a:cubicBezTo>
                    <a:lnTo>
                      <a:pt x="10476" y="3812"/>
                    </a:lnTo>
                    <a:cubicBezTo>
                      <a:pt x="10174" y="3712"/>
                      <a:pt x="9872" y="3649"/>
                      <a:pt x="9570" y="3599"/>
                    </a:cubicBezTo>
                    <a:cubicBezTo>
                      <a:pt x="8891" y="3498"/>
                      <a:pt x="8099" y="3460"/>
                      <a:pt x="7319" y="3334"/>
                    </a:cubicBezTo>
                    <a:cubicBezTo>
                      <a:pt x="6967" y="3272"/>
                      <a:pt x="6628" y="3171"/>
                      <a:pt x="6301" y="3020"/>
                    </a:cubicBezTo>
                    <a:cubicBezTo>
                      <a:pt x="6062" y="2894"/>
                      <a:pt x="5848" y="2718"/>
                      <a:pt x="5685" y="2517"/>
                    </a:cubicBezTo>
                    <a:cubicBezTo>
                      <a:pt x="5408" y="2152"/>
                      <a:pt x="5244" y="1788"/>
                      <a:pt x="4980" y="1549"/>
                    </a:cubicBezTo>
                    <a:cubicBezTo>
                      <a:pt x="4754" y="1323"/>
                      <a:pt x="4477" y="1159"/>
                      <a:pt x="4163" y="1071"/>
                    </a:cubicBezTo>
                    <a:cubicBezTo>
                      <a:pt x="4025" y="1033"/>
                      <a:pt x="3886" y="1008"/>
                      <a:pt x="3748" y="996"/>
                    </a:cubicBezTo>
                    <a:lnTo>
                      <a:pt x="3861" y="996"/>
                    </a:lnTo>
                    <a:cubicBezTo>
                      <a:pt x="3974" y="1008"/>
                      <a:pt x="4075" y="1021"/>
                      <a:pt x="4176" y="1046"/>
                    </a:cubicBezTo>
                    <a:cubicBezTo>
                      <a:pt x="4503" y="1121"/>
                      <a:pt x="4792" y="1285"/>
                      <a:pt x="5018" y="1511"/>
                    </a:cubicBezTo>
                    <a:cubicBezTo>
                      <a:pt x="5295" y="1763"/>
                      <a:pt x="5471" y="2115"/>
                      <a:pt x="5760" y="2479"/>
                    </a:cubicBezTo>
                    <a:cubicBezTo>
                      <a:pt x="5924" y="2681"/>
                      <a:pt x="6125" y="2857"/>
                      <a:pt x="6364" y="2970"/>
                    </a:cubicBezTo>
                    <a:cubicBezTo>
                      <a:pt x="6678" y="3121"/>
                      <a:pt x="7005" y="3221"/>
                      <a:pt x="7357" y="3272"/>
                    </a:cubicBezTo>
                    <a:cubicBezTo>
                      <a:pt x="8112" y="3397"/>
                      <a:pt x="8929" y="3435"/>
                      <a:pt x="9595" y="3548"/>
                    </a:cubicBezTo>
                    <a:cubicBezTo>
                      <a:pt x="9910" y="3586"/>
                      <a:pt x="10212" y="3661"/>
                      <a:pt x="10501" y="3762"/>
                    </a:cubicBezTo>
                    <a:lnTo>
                      <a:pt x="10689" y="3837"/>
                    </a:lnTo>
                    <a:cubicBezTo>
                      <a:pt x="10752" y="3863"/>
                      <a:pt x="10803" y="3900"/>
                      <a:pt x="10853" y="3925"/>
                    </a:cubicBezTo>
                    <a:cubicBezTo>
                      <a:pt x="10953" y="3976"/>
                      <a:pt x="11041" y="4039"/>
                      <a:pt x="11129" y="4102"/>
                    </a:cubicBezTo>
                    <a:cubicBezTo>
                      <a:pt x="11280" y="4227"/>
                      <a:pt x="11406" y="4353"/>
                      <a:pt x="11519" y="4441"/>
                    </a:cubicBezTo>
                    <a:cubicBezTo>
                      <a:pt x="11620" y="4542"/>
                      <a:pt x="11733" y="4617"/>
                      <a:pt x="11859" y="4680"/>
                    </a:cubicBezTo>
                    <a:cubicBezTo>
                      <a:pt x="11972" y="4743"/>
                      <a:pt x="12098" y="4793"/>
                      <a:pt x="12223" y="4831"/>
                    </a:cubicBezTo>
                    <a:cubicBezTo>
                      <a:pt x="12198" y="4366"/>
                      <a:pt x="12161" y="3699"/>
                      <a:pt x="12148" y="3058"/>
                    </a:cubicBezTo>
                    <a:cubicBezTo>
                      <a:pt x="12135" y="2027"/>
                      <a:pt x="11117" y="1436"/>
                      <a:pt x="10589" y="1197"/>
                    </a:cubicBezTo>
                    <a:lnTo>
                      <a:pt x="9985" y="1737"/>
                    </a:lnTo>
                    <a:cubicBezTo>
                      <a:pt x="9822" y="1876"/>
                      <a:pt x="9633" y="1989"/>
                      <a:pt x="9432" y="2052"/>
                    </a:cubicBezTo>
                    <a:cubicBezTo>
                      <a:pt x="9545" y="2052"/>
                      <a:pt x="9646" y="2064"/>
                      <a:pt x="9759" y="2090"/>
                    </a:cubicBezTo>
                    <a:cubicBezTo>
                      <a:pt x="10086" y="2165"/>
                      <a:pt x="10400" y="2291"/>
                      <a:pt x="10689" y="2454"/>
                    </a:cubicBezTo>
                    <a:cubicBezTo>
                      <a:pt x="10979" y="2630"/>
                      <a:pt x="11280" y="2756"/>
                      <a:pt x="11595" y="2844"/>
                    </a:cubicBezTo>
                    <a:cubicBezTo>
                      <a:pt x="11859" y="2907"/>
                      <a:pt x="12060" y="2907"/>
                      <a:pt x="12060" y="2919"/>
                    </a:cubicBezTo>
                    <a:lnTo>
                      <a:pt x="11922" y="2919"/>
                    </a:lnTo>
                    <a:cubicBezTo>
                      <a:pt x="11796" y="2907"/>
                      <a:pt x="11683" y="2894"/>
                      <a:pt x="11557" y="2869"/>
                    </a:cubicBezTo>
                    <a:cubicBezTo>
                      <a:pt x="11230" y="2794"/>
                      <a:pt x="10916" y="2668"/>
                      <a:pt x="10626" y="2492"/>
                    </a:cubicBezTo>
                    <a:cubicBezTo>
                      <a:pt x="10350" y="2328"/>
                      <a:pt x="10048" y="2215"/>
                      <a:pt x="9746" y="2140"/>
                    </a:cubicBezTo>
                    <a:cubicBezTo>
                      <a:pt x="9621" y="2115"/>
                      <a:pt x="9507" y="2102"/>
                      <a:pt x="9394" y="2090"/>
                    </a:cubicBezTo>
                    <a:cubicBezTo>
                      <a:pt x="9135" y="2178"/>
                      <a:pt x="8865" y="2222"/>
                      <a:pt x="8596" y="2222"/>
                    </a:cubicBezTo>
                    <a:cubicBezTo>
                      <a:pt x="8369" y="2222"/>
                      <a:pt x="8142" y="2191"/>
                      <a:pt x="7923" y="2127"/>
                    </a:cubicBezTo>
                    <a:cubicBezTo>
                      <a:pt x="7357" y="1926"/>
                      <a:pt x="7194" y="1486"/>
                      <a:pt x="7483" y="1084"/>
                    </a:cubicBezTo>
                    <a:lnTo>
                      <a:pt x="7382" y="1084"/>
                    </a:lnTo>
                    <a:cubicBezTo>
                      <a:pt x="7307" y="1071"/>
                      <a:pt x="7231" y="1033"/>
                      <a:pt x="7168" y="983"/>
                    </a:cubicBezTo>
                    <a:cubicBezTo>
                      <a:pt x="7093" y="933"/>
                      <a:pt x="7030" y="845"/>
                      <a:pt x="7005" y="757"/>
                    </a:cubicBezTo>
                    <a:cubicBezTo>
                      <a:pt x="6980" y="656"/>
                      <a:pt x="6942" y="555"/>
                      <a:pt x="6892" y="467"/>
                    </a:cubicBezTo>
                    <a:cubicBezTo>
                      <a:pt x="6766" y="279"/>
                      <a:pt x="6603" y="140"/>
                      <a:pt x="6401" y="52"/>
                    </a:cubicBezTo>
                    <a:lnTo>
                      <a:pt x="6301" y="2"/>
                    </a:lnTo>
                    <a:cubicBezTo>
                      <a:pt x="6243" y="1"/>
                      <a:pt x="6186" y="0"/>
                      <a:pt x="61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3656575" y="3747475"/>
                <a:ext cx="43725" cy="27050"/>
              </a:xfrm>
              <a:custGeom>
                <a:avLst/>
                <a:gdLst/>
                <a:ahLst/>
                <a:cxnLst/>
                <a:rect l="l" t="t" r="r" b="b"/>
                <a:pathLst>
                  <a:path w="1749" h="1082" extrusionOk="0">
                    <a:moveTo>
                      <a:pt x="1" y="0"/>
                    </a:moveTo>
                    <a:cubicBezTo>
                      <a:pt x="10" y="1"/>
                      <a:pt x="20" y="1"/>
                      <a:pt x="30" y="2"/>
                    </a:cubicBezTo>
                    <a:lnTo>
                      <a:pt x="30" y="2"/>
                    </a:lnTo>
                    <a:cubicBezTo>
                      <a:pt x="28" y="1"/>
                      <a:pt x="27" y="1"/>
                      <a:pt x="26" y="0"/>
                    </a:cubicBezTo>
                    <a:close/>
                    <a:moveTo>
                      <a:pt x="30" y="2"/>
                    </a:moveTo>
                    <a:cubicBezTo>
                      <a:pt x="242" y="90"/>
                      <a:pt x="416" y="228"/>
                      <a:pt x="541" y="428"/>
                    </a:cubicBezTo>
                    <a:cubicBezTo>
                      <a:pt x="592" y="528"/>
                      <a:pt x="629" y="629"/>
                      <a:pt x="654" y="729"/>
                    </a:cubicBezTo>
                    <a:cubicBezTo>
                      <a:pt x="680" y="818"/>
                      <a:pt x="717" y="893"/>
                      <a:pt x="780" y="956"/>
                    </a:cubicBezTo>
                    <a:cubicBezTo>
                      <a:pt x="868" y="1019"/>
                      <a:pt x="956" y="1056"/>
                      <a:pt x="1057" y="1082"/>
                    </a:cubicBezTo>
                    <a:cubicBezTo>
                      <a:pt x="1107" y="1006"/>
                      <a:pt x="1170" y="956"/>
                      <a:pt x="1233" y="893"/>
                    </a:cubicBezTo>
                    <a:cubicBezTo>
                      <a:pt x="1409" y="742"/>
                      <a:pt x="1585" y="579"/>
                      <a:pt x="1748" y="428"/>
                    </a:cubicBezTo>
                    <a:lnTo>
                      <a:pt x="1283" y="277"/>
                    </a:lnTo>
                    <a:cubicBezTo>
                      <a:pt x="1283" y="277"/>
                      <a:pt x="902" y="55"/>
                      <a:pt x="30" y="2"/>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3790800" y="3893325"/>
                <a:ext cx="7900" cy="17325"/>
              </a:xfrm>
              <a:custGeom>
                <a:avLst/>
                <a:gdLst/>
                <a:ahLst/>
                <a:cxnLst/>
                <a:rect l="l" t="t" r="r" b="b"/>
                <a:pathLst>
                  <a:path w="316" h="693" extrusionOk="0">
                    <a:moveTo>
                      <a:pt x="315" y="1"/>
                    </a:moveTo>
                    <a:lnTo>
                      <a:pt x="303" y="13"/>
                    </a:lnTo>
                    <a:cubicBezTo>
                      <a:pt x="215" y="114"/>
                      <a:pt x="152" y="227"/>
                      <a:pt x="102" y="340"/>
                    </a:cubicBezTo>
                    <a:cubicBezTo>
                      <a:pt x="39" y="454"/>
                      <a:pt x="1" y="567"/>
                      <a:pt x="1" y="692"/>
                    </a:cubicBezTo>
                    <a:cubicBezTo>
                      <a:pt x="64" y="579"/>
                      <a:pt x="114" y="466"/>
                      <a:pt x="164" y="340"/>
                    </a:cubicBezTo>
                    <a:cubicBezTo>
                      <a:pt x="215" y="227"/>
                      <a:pt x="265" y="114"/>
                      <a:pt x="31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3690225" y="3845225"/>
                <a:ext cx="53775" cy="42800"/>
              </a:xfrm>
              <a:custGeom>
                <a:avLst/>
                <a:gdLst/>
                <a:ahLst/>
                <a:cxnLst/>
                <a:rect l="l" t="t" r="r" b="b"/>
                <a:pathLst>
                  <a:path w="2151" h="1712" extrusionOk="0">
                    <a:moveTo>
                      <a:pt x="2150" y="1"/>
                    </a:moveTo>
                    <a:cubicBezTo>
                      <a:pt x="2113" y="13"/>
                      <a:pt x="2087" y="39"/>
                      <a:pt x="2062" y="64"/>
                    </a:cubicBezTo>
                    <a:lnTo>
                      <a:pt x="1836" y="252"/>
                    </a:lnTo>
                    <a:cubicBezTo>
                      <a:pt x="1660" y="403"/>
                      <a:pt x="1396" y="630"/>
                      <a:pt x="1107" y="869"/>
                    </a:cubicBezTo>
                    <a:lnTo>
                      <a:pt x="855" y="1057"/>
                    </a:lnTo>
                    <a:cubicBezTo>
                      <a:pt x="654" y="1221"/>
                      <a:pt x="478" y="1359"/>
                      <a:pt x="327" y="1460"/>
                    </a:cubicBezTo>
                    <a:lnTo>
                      <a:pt x="277" y="1497"/>
                    </a:lnTo>
                    <a:lnTo>
                      <a:pt x="277" y="1522"/>
                    </a:lnTo>
                    <a:lnTo>
                      <a:pt x="264" y="1510"/>
                    </a:lnTo>
                    <a:lnTo>
                      <a:pt x="88" y="1648"/>
                    </a:lnTo>
                    <a:cubicBezTo>
                      <a:pt x="50" y="1661"/>
                      <a:pt x="25" y="1686"/>
                      <a:pt x="0" y="1711"/>
                    </a:cubicBezTo>
                    <a:cubicBezTo>
                      <a:pt x="38" y="1698"/>
                      <a:pt x="75" y="1673"/>
                      <a:pt x="101" y="1648"/>
                    </a:cubicBezTo>
                    <a:cubicBezTo>
                      <a:pt x="163" y="1610"/>
                      <a:pt x="264" y="1548"/>
                      <a:pt x="352" y="1472"/>
                    </a:cubicBezTo>
                    <a:cubicBezTo>
                      <a:pt x="490" y="1384"/>
                      <a:pt x="666" y="1258"/>
                      <a:pt x="843" y="1120"/>
                    </a:cubicBezTo>
                    <a:cubicBezTo>
                      <a:pt x="943" y="1045"/>
                      <a:pt x="1044" y="957"/>
                      <a:pt x="1144" y="881"/>
                    </a:cubicBezTo>
                    <a:cubicBezTo>
                      <a:pt x="1446" y="642"/>
                      <a:pt x="1698" y="428"/>
                      <a:pt x="1874" y="265"/>
                    </a:cubicBezTo>
                    <a:cubicBezTo>
                      <a:pt x="1962" y="190"/>
                      <a:pt x="2037" y="114"/>
                      <a:pt x="2075" y="76"/>
                    </a:cubicBezTo>
                    <a:cubicBezTo>
                      <a:pt x="2100" y="51"/>
                      <a:pt x="2125" y="26"/>
                      <a:pt x="2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3683300" y="3644175"/>
                <a:ext cx="191475" cy="131050"/>
              </a:xfrm>
              <a:custGeom>
                <a:avLst/>
                <a:gdLst/>
                <a:ahLst/>
                <a:cxnLst/>
                <a:rect l="l" t="t" r="r" b="b"/>
                <a:pathLst>
                  <a:path w="7659" h="5242" extrusionOk="0">
                    <a:moveTo>
                      <a:pt x="4705" y="0"/>
                    </a:moveTo>
                    <a:cubicBezTo>
                      <a:pt x="4591" y="0"/>
                      <a:pt x="4483" y="7"/>
                      <a:pt x="4389" y="20"/>
                    </a:cubicBezTo>
                    <a:cubicBezTo>
                      <a:pt x="3785" y="96"/>
                      <a:pt x="3232" y="335"/>
                      <a:pt x="2754" y="699"/>
                    </a:cubicBezTo>
                    <a:cubicBezTo>
                      <a:pt x="2465" y="938"/>
                      <a:pt x="2226" y="1215"/>
                      <a:pt x="1849" y="1328"/>
                    </a:cubicBezTo>
                    <a:cubicBezTo>
                      <a:pt x="1560" y="1429"/>
                      <a:pt x="1270" y="1416"/>
                      <a:pt x="981" y="1517"/>
                    </a:cubicBezTo>
                    <a:cubicBezTo>
                      <a:pt x="730" y="1617"/>
                      <a:pt x="516" y="1793"/>
                      <a:pt x="378" y="2032"/>
                    </a:cubicBezTo>
                    <a:cubicBezTo>
                      <a:pt x="151" y="2409"/>
                      <a:pt x="214" y="2787"/>
                      <a:pt x="529" y="3026"/>
                    </a:cubicBezTo>
                    <a:cubicBezTo>
                      <a:pt x="667" y="3114"/>
                      <a:pt x="0" y="3453"/>
                      <a:pt x="76" y="3579"/>
                    </a:cubicBezTo>
                    <a:cubicBezTo>
                      <a:pt x="189" y="3730"/>
                      <a:pt x="617" y="4032"/>
                      <a:pt x="629" y="4208"/>
                    </a:cubicBezTo>
                    <a:cubicBezTo>
                      <a:pt x="642" y="4308"/>
                      <a:pt x="692" y="4396"/>
                      <a:pt x="780" y="4459"/>
                    </a:cubicBezTo>
                    <a:cubicBezTo>
                      <a:pt x="1044" y="4233"/>
                      <a:pt x="1220" y="4057"/>
                      <a:pt x="1220" y="4057"/>
                    </a:cubicBezTo>
                    <a:cubicBezTo>
                      <a:pt x="1220" y="4057"/>
                      <a:pt x="529" y="3692"/>
                      <a:pt x="1245" y="2850"/>
                    </a:cubicBezTo>
                    <a:cubicBezTo>
                      <a:pt x="1648" y="2372"/>
                      <a:pt x="2578" y="1554"/>
                      <a:pt x="3232" y="1001"/>
                    </a:cubicBezTo>
                    <a:lnTo>
                      <a:pt x="3232" y="1014"/>
                    </a:lnTo>
                    <a:cubicBezTo>
                      <a:pt x="3282" y="1240"/>
                      <a:pt x="3760" y="1265"/>
                      <a:pt x="3886" y="1466"/>
                    </a:cubicBezTo>
                    <a:lnTo>
                      <a:pt x="4225" y="1243"/>
                    </a:lnTo>
                    <a:lnTo>
                      <a:pt x="4225" y="1243"/>
                    </a:lnTo>
                    <a:cubicBezTo>
                      <a:pt x="4137" y="1339"/>
                      <a:pt x="4132" y="1495"/>
                      <a:pt x="4238" y="1592"/>
                    </a:cubicBezTo>
                    <a:cubicBezTo>
                      <a:pt x="4389" y="1705"/>
                      <a:pt x="4565" y="1781"/>
                      <a:pt x="4754" y="1818"/>
                    </a:cubicBezTo>
                    <a:cubicBezTo>
                      <a:pt x="4942" y="1881"/>
                      <a:pt x="5131" y="1957"/>
                      <a:pt x="5181" y="2095"/>
                    </a:cubicBezTo>
                    <a:lnTo>
                      <a:pt x="5458" y="1932"/>
                    </a:lnTo>
                    <a:lnTo>
                      <a:pt x="5345" y="2095"/>
                    </a:lnTo>
                    <a:cubicBezTo>
                      <a:pt x="5106" y="2246"/>
                      <a:pt x="4917" y="2472"/>
                      <a:pt x="4804" y="2724"/>
                    </a:cubicBezTo>
                    <a:cubicBezTo>
                      <a:pt x="4779" y="2850"/>
                      <a:pt x="4741" y="2963"/>
                      <a:pt x="4691" y="3063"/>
                    </a:cubicBezTo>
                    <a:cubicBezTo>
                      <a:pt x="4527" y="3252"/>
                      <a:pt x="4326" y="3390"/>
                      <a:pt x="4087" y="3478"/>
                    </a:cubicBezTo>
                    <a:cubicBezTo>
                      <a:pt x="3836" y="3566"/>
                      <a:pt x="3597" y="3667"/>
                      <a:pt x="3370" y="3805"/>
                    </a:cubicBezTo>
                    <a:cubicBezTo>
                      <a:pt x="3182" y="3906"/>
                      <a:pt x="3031" y="4082"/>
                      <a:pt x="2968" y="4283"/>
                    </a:cubicBezTo>
                    <a:cubicBezTo>
                      <a:pt x="2918" y="4409"/>
                      <a:pt x="2943" y="4547"/>
                      <a:pt x="3006" y="4660"/>
                    </a:cubicBezTo>
                    <a:cubicBezTo>
                      <a:pt x="3131" y="4824"/>
                      <a:pt x="3320" y="4924"/>
                      <a:pt x="3509" y="4975"/>
                    </a:cubicBezTo>
                    <a:lnTo>
                      <a:pt x="3458" y="5012"/>
                    </a:lnTo>
                    <a:cubicBezTo>
                      <a:pt x="3776" y="5161"/>
                      <a:pt x="4186" y="5242"/>
                      <a:pt x="4626" y="5242"/>
                    </a:cubicBezTo>
                    <a:cubicBezTo>
                      <a:pt x="4969" y="5242"/>
                      <a:pt x="5332" y="5192"/>
                      <a:pt x="5684" y="5088"/>
                    </a:cubicBezTo>
                    <a:cubicBezTo>
                      <a:pt x="6514" y="4824"/>
                      <a:pt x="7206" y="4208"/>
                      <a:pt x="7143" y="3679"/>
                    </a:cubicBezTo>
                    <a:cubicBezTo>
                      <a:pt x="7118" y="3478"/>
                      <a:pt x="6992" y="3290"/>
                      <a:pt x="7055" y="3076"/>
                    </a:cubicBezTo>
                    <a:cubicBezTo>
                      <a:pt x="7105" y="2887"/>
                      <a:pt x="7281" y="2699"/>
                      <a:pt x="7407" y="2510"/>
                    </a:cubicBezTo>
                    <a:cubicBezTo>
                      <a:pt x="7621" y="2233"/>
                      <a:pt x="7658" y="1869"/>
                      <a:pt x="7520" y="1554"/>
                    </a:cubicBezTo>
                    <a:cubicBezTo>
                      <a:pt x="7470" y="1454"/>
                      <a:pt x="7407" y="1378"/>
                      <a:pt x="7331" y="1315"/>
                    </a:cubicBezTo>
                    <a:lnTo>
                      <a:pt x="7331" y="1303"/>
                    </a:lnTo>
                    <a:cubicBezTo>
                      <a:pt x="7231" y="850"/>
                      <a:pt x="6740" y="511"/>
                      <a:pt x="6087" y="410"/>
                    </a:cubicBezTo>
                    <a:cubicBezTo>
                      <a:pt x="5901" y="141"/>
                      <a:pt x="5231" y="0"/>
                      <a:pt x="47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3675750" y="3745900"/>
                <a:ext cx="95275" cy="57200"/>
              </a:xfrm>
              <a:custGeom>
                <a:avLst/>
                <a:gdLst/>
                <a:ahLst/>
                <a:cxnLst/>
                <a:rect l="l" t="t" r="r" b="b"/>
                <a:pathLst>
                  <a:path w="3811" h="2288" extrusionOk="0">
                    <a:moveTo>
                      <a:pt x="1535" y="0"/>
                    </a:moveTo>
                    <a:lnTo>
                      <a:pt x="1535" y="0"/>
                    </a:lnTo>
                    <a:cubicBezTo>
                      <a:pt x="1534" y="0"/>
                      <a:pt x="1346" y="164"/>
                      <a:pt x="1095" y="403"/>
                    </a:cubicBezTo>
                    <a:lnTo>
                      <a:pt x="981" y="491"/>
                    </a:lnTo>
                    <a:cubicBezTo>
                      <a:pt x="831" y="642"/>
                      <a:pt x="642" y="805"/>
                      <a:pt x="466" y="969"/>
                    </a:cubicBezTo>
                    <a:cubicBezTo>
                      <a:pt x="403" y="1019"/>
                      <a:pt x="340" y="1082"/>
                      <a:pt x="290" y="1145"/>
                    </a:cubicBezTo>
                    <a:cubicBezTo>
                      <a:pt x="1" y="1547"/>
                      <a:pt x="151" y="1987"/>
                      <a:pt x="730" y="2188"/>
                    </a:cubicBezTo>
                    <a:cubicBezTo>
                      <a:pt x="954" y="2253"/>
                      <a:pt x="1187" y="2288"/>
                      <a:pt x="1421" y="2288"/>
                    </a:cubicBezTo>
                    <a:cubicBezTo>
                      <a:pt x="1684" y="2288"/>
                      <a:pt x="1948" y="2244"/>
                      <a:pt x="2201" y="2151"/>
                    </a:cubicBezTo>
                    <a:cubicBezTo>
                      <a:pt x="2163" y="2151"/>
                      <a:pt x="2126" y="2151"/>
                      <a:pt x="2088" y="2138"/>
                    </a:cubicBezTo>
                    <a:lnTo>
                      <a:pt x="2251" y="2138"/>
                    </a:lnTo>
                    <a:cubicBezTo>
                      <a:pt x="2453" y="2075"/>
                      <a:pt x="2641" y="1962"/>
                      <a:pt x="2805" y="1824"/>
                    </a:cubicBezTo>
                    <a:lnTo>
                      <a:pt x="3408" y="1283"/>
                    </a:lnTo>
                    <a:lnTo>
                      <a:pt x="3760" y="969"/>
                    </a:lnTo>
                    <a:lnTo>
                      <a:pt x="3811" y="906"/>
                    </a:lnTo>
                    <a:cubicBezTo>
                      <a:pt x="3610" y="855"/>
                      <a:pt x="3433" y="755"/>
                      <a:pt x="3308" y="591"/>
                    </a:cubicBezTo>
                    <a:cubicBezTo>
                      <a:pt x="3245" y="478"/>
                      <a:pt x="3220" y="340"/>
                      <a:pt x="3270" y="214"/>
                    </a:cubicBezTo>
                    <a:lnTo>
                      <a:pt x="3270" y="214"/>
                    </a:lnTo>
                    <a:cubicBezTo>
                      <a:pt x="2968" y="329"/>
                      <a:pt x="2651" y="386"/>
                      <a:pt x="2335" y="386"/>
                    </a:cubicBezTo>
                    <a:cubicBezTo>
                      <a:pt x="1994" y="386"/>
                      <a:pt x="1653" y="319"/>
                      <a:pt x="1333" y="189"/>
                    </a:cubicBezTo>
                    <a:lnTo>
                      <a:pt x="1535"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696500" y="3669200"/>
                <a:ext cx="123250" cy="82450"/>
              </a:xfrm>
              <a:custGeom>
                <a:avLst/>
                <a:gdLst/>
                <a:ahLst/>
                <a:cxnLst/>
                <a:rect l="l" t="t" r="r" b="b"/>
                <a:pathLst>
                  <a:path w="4930" h="3298" extrusionOk="0">
                    <a:moveTo>
                      <a:pt x="3798" y="176"/>
                    </a:moveTo>
                    <a:lnTo>
                      <a:pt x="3798" y="176"/>
                    </a:lnTo>
                    <a:cubicBezTo>
                      <a:pt x="3761" y="189"/>
                      <a:pt x="3729" y="210"/>
                      <a:pt x="3704" y="235"/>
                    </a:cubicBezTo>
                    <a:lnTo>
                      <a:pt x="3704" y="235"/>
                    </a:lnTo>
                    <a:lnTo>
                      <a:pt x="3798" y="176"/>
                    </a:lnTo>
                    <a:close/>
                    <a:moveTo>
                      <a:pt x="2675" y="473"/>
                    </a:moveTo>
                    <a:cubicBezTo>
                      <a:pt x="2735" y="473"/>
                      <a:pt x="2798" y="487"/>
                      <a:pt x="2855" y="516"/>
                    </a:cubicBezTo>
                    <a:cubicBezTo>
                      <a:pt x="2968" y="553"/>
                      <a:pt x="3044" y="591"/>
                      <a:pt x="3018" y="616"/>
                    </a:cubicBezTo>
                    <a:cubicBezTo>
                      <a:pt x="2996" y="619"/>
                      <a:pt x="2975" y="621"/>
                      <a:pt x="2955" y="621"/>
                    </a:cubicBezTo>
                    <a:cubicBezTo>
                      <a:pt x="2893" y="621"/>
                      <a:pt x="2836" y="607"/>
                      <a:pt x="2780" y="578"/>
                    </a:cubicBezTo>
                    <a:cubicBezTo>
                      <a:pt x="2666" y="541"/>
                      <a:pt x="2591" y="490"/>
                      <a:pt x="2616" y="478"/>
                    </a:cubicBezTo>
                    <a:cubicBezTo>
                      <a:pt x="2635" y="475"/>
                      <a:pt x="2655" y="473"/>
                      <a:pt x="2675" y="473"/>
                    </a:cubicBezTo>
                    <a:close/>
                    <a:moveTo>
                      <a:pt x="2354" y="599"/>
                    </a:moveTo>
                    <a:cubicBezTo>
                      <a:pt x="2417" y="599"/>
                      <a:pt x="2485" y="610"/>
                      <a:pt x="2541" y="629"/>
                    </a:cubicBezTo>
                    <a:cubicBezTo>
                      <a:pt x="2616" y="654"/>
                      <a:pt x="2666" y="692"/>
                      <a:pt x="2704" y="755"/>
                    </a:cubicBezTo>
                    <a:cubicBezTo>
                      <a:pt x="2717" y="792"/>
                      <a:pt x="2717" y="817"/>
                      <a:pt x="2704" y="830"/>
                    </a:cubicBezTo>
                    <a:cubicBezTo>
                      <a:pt x="2692" y="830"/>
                      <a:pt x="2629" y="742"/>
                      <a:pt x="2490" y="692"/>
                    </a:cubicBezTo>
                    <a:cubicBezTo>
                      <a:pt x="2339" y="641"/>
                      <a:pt x="2176" y="666"/>
                      <a:pt x="2176" y="641"/>
                    </a:cubicBezTo>
                    <a:cubicBezTo>
                      <a:pt x="2163" y="629"/>
                      <a:pt x="2214" y="616"/>
                      <a:pt x="2289" y="604"/>
                    </a:cubicBezTo>
                    <a:cubicBezTo>
                      <a:pt x="2309" y="600"/>
                      <a:pt x="2331" y="599"/>
                      <a:pt x="2354" y="599"/>
                    </a:cubicBezTo>
                    <a:close/>
                    <a:moveTo>
                      <a:pt x="2403" y="742"/>
                    </a:moveTo>
                    <a:cubicBezTo>
                      <a:pt x="2429" y="742"/>
                      <a:pt x="2454" y="747"/>
                      <a:pt x="2478" y="755"/>
                    </a:cubicBezTo>
                    <a:cubicBezTo>
                      <a:pt x="2553" y="780"/>
                      <a:pt x="2553" y="855"/>
                      <a:pt x="2503" y="905"/>
                    </a:cubicBezTo>
                    <a:cubicBezTo>
                      <a:pt x="2453" y="939"/>
                      <a:pt x="2397" y="956"/>
                      <a:pt x="2343" y="956"/>
                    </a:cubicBezTo>
                    <a:cubicBezTo>
                      <a:pt x="2316" y="956"/>
                      <a:pt x="2289" y="952"/>
                      <a:pt x="2264" y="943"/>
                    </a:cubicBezTo>
                    <a:cubicBezTo>
                      <a:pt x="2189" y="918"/>
                      <a:pt x="2189" y="855"/>
                      <a:pt x="2251" y="805"/>
                    </a:cubicBezTo>
                    <a:cubicBezTo>
                      <a:pt x="2294" y="762"/>
                      <a:pt x="2349" y="742"/>
                      <a:pt x="2403" y="742"/>
                    </a:cubicBezTo>
                    <a:close/>
                    <a:moveTo>
                      <a:pt x="3985" y="913"/>
                    </a:moveTo>
                    <a:cubicBezTo>
                      <a:pt x="4002" y="913"/>
                      <a:pt x="4024" y="914"/>
                      <a:pt x="4050" y="918"/>
                    </a:cubicBezTo>
                    <a:cubicBezTo>
                      <a:pt x="4125" y="918"/>
                      <a:pt x="4213" y="931"/>
                      <a:pt x="4301" y="968"/>
                    </a:cubicBezTo>
                    <a:cubicBezTo>
                      <a:pt x="4364" y="993"/>
                      <a:pt x="4414" y="1044"/>
                      <a:pt x="4452" y="1119"/>
                    </a:cubicBezTo>
                    <a:cubicBezTo>
                      <a:pt x="4477" y="1157"/>
                      <a:pt x="4452" y="1195"/>
                      <a:pt x="4439" y="1195"/>
                    </a:cubicBezTo>
                    <a:cubicBezTo>
                      <a:pt x="4427" y="1195"/>
                      <a:pt x="4402" y="1169"/>
                      <a:pt x="4377" y="1144"/>
                    </a:cubicBezTo>
                    <a:cubicBezTo>
                      <a:pt x="4326" y="1107"/>
                      <a:pt x="4276" y="1069"/>
                      <a:pt x="4213" y="1044"/>
                    </a:cubicBezTo>
                    <a:cubicBezTo>
                      <a:pt x="4150" y="1006"/>
                      <a:pt x="4087" y="981"/>
                      <a:pt x="4012" y="968"/>
                    </a:cubicBezTo>
                    <a:cubicBezTo>
                      <a:pt x="3962" y="956"/>
                      <a:pt x="3924" y="943"/>
                      <a:pt x="3924" y="931"/>
                    </a:cubicBezTo>
                    <a:cubicBezTo>
                      <a:pt x="3924" y="922"/>
                      <a:pt x="3943" y="913"/>
                      <a:pt x="3985" y="913"/>
                    </a:cubicBezTo>
                    <a:close/>
                    <a:moveTo>
                      <a:pt x="3808" y="1165"/>
                    </a:moveTo>
                    <a:cubicBezTo>
                      <a:pt x="3875" y="1165"/>
                      <a:pt x="3944" y="1176"/>
                      <a:pt x="3999" y="1195"/>
                    </a:cubicBezTo>
                    <a:cubicBezTo>
                      <a:pt x="4075" y="1207"/>
                      <a:pt x="4125" y="1258"/>
                      <a:pt x="4163" y="1320"/>
                    </a:cubicBezTo>
                    <a:cubicBezTo>
                      <a:pt x="4188" y="1358"/>
                      <a:pt x="4175" y="1383"/>
                      <a:pt x="4163" y="1383"/>
                    </a:cubicBezTo>
                    <a:cubicBezTo>
                      <a:pt x="4162" y="1384"/>
                      <a:pt x="4161" y="1384"/>
                      <a:pt x="4160" y="1384"/>
                    </a:cubicBezTo>
                    <a:cubicBezTo>
                      <a:pt x="4142" y="1384"/>
                      <a:pt x="4077" y="1305"/>
                      <a:pt x="3936" y="1258"/>
                    </a:cubicBezTo>
                    <a:cubicBezTo>
                      <a:pt x="3786" y="1207"/>
                      <a:pt x="3622" y="1220"/>
                      <a:pt x="3622" y="1207"/>
                    </a:cubicBezTo>
                    <a:cubicBezTo>
                      <a:pt x="3622" y="1182"/>
                      <a:pt x="3672" y="1182"/>
                      <a:pt x="3735" y="1169"/>
                    </a:cubicBezTo>
                    <a:cubicBezTo>
                      <a:pt x="3759" y="1166"/>
                      <a:pt x="3783" y="1165"/>
                      <a:pt x="3808" y="1165"/>
                    </a:cubicBezTo>
                    <a:close/>
                    <a:moveTo>
                      <a:pt x="3820" y="1283"/>
                    </a:moveTo>
                    <a:cubicBezTo>
                      <a:pt x="3847" y="1283"/>
                      <a:pt x="3874" y="1287"/>
                      <a:pt x="3899" y="1295"/>
                    </a:cubicBezTo>
                    <a:cubicBezTo>
                      <a:pt x="3974" y="1308"/>
                      <a:pt x="3987" y="1396"/>
                      <a:pt x="3924" y="1434"/>
                    </a:cubicBezTo>
                    <a:cubicBezTo>
                      <a:pt x="3881" y="1477"/>
                      <a:pt x="3820" y="1496"/>
                      <a:pt x="3762" y="1496"/>
                    </a:cubicBezTo>
                    <a:cubicBezTo>
                      <a:pt x="3735" y="1496"/>
                      <a:pt x="3709" y="1492"/>
                      <a:pt x="3685" y="1484"/>
                    </a:cubicBezTo>
                    <a:cubicBezTo>
                      <a:pt x="3622" y="1459"/>
                      <a:pt x="3609" y="1371"/>
                      <a:pt x="3660" y="1333"/>
                    </a:cubicBezTo>
                    <a:cubicBezTo>
                      <a:pt x="3710" y="1299"/>
                      <a:pt x="3766" y="1283"/>
                      <a:pt x="3820" y="1283"/>
                    </a:cubicBezTo>
                    <a:close/>
                    <a:moveTo>
                      <a:pt x="3283" y="943"/>
                    </a:moveTo>
                    <a:cubicBezTo>
                      <a:pt x="3006" y="1119"/>
                      <a:pt x="2717" y="1283"/>
                      <a:pt x="2427" y="1421"/>
                    </a:cubicBezTo>
                    <a:lnTo>
                      <a:pt x="2088" y="1597"/>
                    </a:lnTo>
                    <a:cubicBezTo>
                      <a:pt x="2050" y="1610"/>
                      <a:pt x="2012" y="1635"/>
                      <a:pt x="1975" y="1672"/>
                    </a:cubicBezTo>
                    <a:cubicBezTo>
                      <a:pt x="1962" y="1685"/>
                      <a:pt x="1987" y="1710"/>
                      <a:pt x="2025" y="1723"/>
                    </a:cubicBezTo>
                    <a:cubicBezTo>
                      <a:pt x="2100" y="1748"/>
                      <a:pt x="2163" y="1786"/>
                      <a:pt x="2226" y="1836"/>
                    </a:cubicBezTo>
                    <a:cubicBezTo>
                      <a:pt x="2138" y="1811"/>
                      <a:pt x="2063" y="1786"/>
                      <a:pt x="1987" y="1748"/>
                    </a:cubicBezTo>
                    <a:cubicBezTo>
                      <a:pt x="1962" y="1748"/>
                      <a:pt x="1950" y="1735"/>
                      <a:pt x="1937" y="1723"/>
                    </a:cubicBezTo>
                    <a:cubicBezTo>
                      <a:pt x="1912" y="1710"/>
                      <a:pt x="1899" y="1672"/>
                      <a:pt x="1912" y="1660"/>
                    </a:cubicBezTo>
                    <a:cubicBezTo>
                      <a:pt x="1950" y="1610"/>
                      <a:pt x="2000" y="1572"/>
                      <a:pt x="2050" y="1547"/>
                    </a:cubicBezTo>
                    <a:lnTo>
                      <a:pt x="2390" y="1371"/>
                    </a:lnTo>
                    <a:cubicBezTo>
                      <a:pt x="2679" y="1220"/>
                      <a:pt x="2981" y="1081"/>
                      <a:pt x="3283" y="943"/>
                    </a:cubicBezTo>
                    <a:close/>
                    <a:moveTo>
                      <a:pt x="2578" y="2050"/>
                    </a:moveTo>
                    <a:cubicBezTo>
                      <a:pt x="2591" y="2050"/>
                      <a:pt x="2578" y="2087"/>
                      <a:pt x="2515" y="2138"/>
                    </a:cubicBezTo>
                    <a:cubicBezTo>
                      <a:pt x="2478" y="2163"/>
                      <a:pt x="2440" y="2188"/>
                      <a:pt x="2402" y="2201"/>
                    </a:cubicBezTo>
                    <a:cubicBezTo>
                      <a:pt x="2377" y="2289"/>
                      <a:pt x="2314" y="2352"/>
                      <a:pt x="2239" y="2377"/>
                    </a:cubicBezTo>
                    <a:cubicBezTo>
                      <a:pt x="2196" y="2388"/>
                      <a:pt x="2151" y="2394"/>
                      <a:pt x="2108" y="2394"/>
                    </a:cubicBezTo>
                    <a:cubicBezTo>
                      <a:pt x="2013" y="2394"/>
                      <a:pt x="1929" y="2366"/>
                      <a:pt x="1912" y="2314"/>
                    </a:cubicBezTo>
                    <a:cubicBezTo>
                      <a:pt x="1912" y="2289"/>
                      <a:pt x="1912" y="2263"/>
                      <a:pt x="1912" y="2251"/>
                    </a:cubicBezTo>
                    <a:lnTo>
                      <a:pt x="1887" y="2238"/>
                    </a:lnTo>
                    <a:cubicBezTo>
                      <a:pt x="1811" y="2213"/>
                      <a:pt x="1786" y="2175"/>
                      <a:pt x="1799" y="2175"/>
                    </a:cubicBezTo>
                    <a:cubicBezTo>
                      <a:pt x="1811" y="2175"/>
                      <a:pt x="1862" y="2188"/>
                      <a:pt x="1950" y="2201"/>
                    </a:cubicBezTo>
                    <a:cubicBezTo>
                      <a:pt x="1987" y="2150"/>
                      <a:pt x="2050" y="2113"/>
                      <a:pt x="2126" y="2087"/>
                    </a:cubicBezTo>
                    <a:cubicBezTo>
                      <a:pt x="2149" y="2081"/>
                      <a:pt x="2174" y="2078"/>
                      <a:pt x="2198" y="2078"/>
                    </a:cubicBezTo>
                    <a:cubicBezTo>
                      <a:pt x="2265" y="2078"/>
                      <a:pt x="2331" y="2101"/>
                      <a:pt x="2377" y="2138"/>
                    </a:cubicBezTo>
                    <a:cubicBezTo>
                      <a:pt x="2440" y="2113"/>
                      <a:pt x="2503" y="2075"/>
                      <a:pt x="2578" y="2050"/>
                    </a:cubicBezTo>
                    <a:close/>
                    <a:moveTo>
                      <a:pt x="2704" y="0"/>
                    </a:moveTo>
                    <a:cubicBezTo>
                      <a:pt x="2050" y="553"/>
                      <a:pt x="1132" y="1358"/>
                      <a:pt x="717" y="1849"/>
                    </a:cubicBezTo>
                    <a:cubicBezTo>
                      <a:pt x="1" y="2691"/>
                      <a:pt x="705" y="3068"/>
                      <a:pt x="705" y="3068"/>
                    </a:cubicBezTo>
                    <a:cubicBezTo>
                      <a:pt x="1146" y="3219"/>
                      <a:pt x="1612" y="3297"/>
                      <a:pt x="2082" y="3297"/>
                    </a:cubicBezTo>
                    <a:cubicBezTo>
                      <a:pt x="2201" y="3297"/>
                      <a:pt x="2321" y="3292"/>
                      <a:pt x="2440" y="3282"/>
                    </a:cubicBezTo>
                    <a:cubicBezTo>
                      <a:pt x="2503" y="3081"/>
                      <a:pt x="2654" y="2905"/>
                      <a:pt x="2842" y="2792"/>
                    </a:cubicBezTo>
                    <a:cubicBezTo>
                      <a:pt x="3069" y="2666"/>
                      <a:pt x="3308" y="2553"/>
                      <a:pt x="3559" y="2465"/>
                    </a:cubicBezTo>
                    <a:cubicBezTo>
                      <a:pt x="3798" y="2389"/>
                      <a:pt x="3999" y="2251"/>
                      <a:pt x="4163" y="2062"/>
                    </a:cubicBezTo>
                    <a:cubicBezTo>
                      <a:pt x="4213" y="1962"/>
                      <a:pt x="4251" y="1836"/>
                      <a:pt x="4276" y="1723"/>
                    </a:cubicBezTo>
                    <a:cubicBezTo>
                      <a:pt x="4389" y="1471"/>
                      <a:pt x="4578" y="1245"/>
                      <a:pt x="4817" y="1094"/>
                    </a:cubicBezTo>
                    <a:lnTo>
                      <a:pt x="4930" y="931"/>
                    </a:lnTo>
                    <a:lnTo>
                      <a:pt x="4653" y="1094"/>
                    </a:lnTo>
                    <a:cubicBezTo>
                      <a:pt x="4603" y="956"/>
                      <a:pt x="4414" y="880"/>
                      <a:pt x="4226" y="817"/>
                    </a:cubicBezTo>
                    <a:cubicBezTo>
                      <a:pt x="4037" y="780"/>
                      <a:pt x="3861" y="704"/>
                      <a:pt x="3710" y="591"/>
                    </a:cubicBezTo>
                    <a:cubicBezTo>
                      <a:pt x="3601" y="492"/>
                      <a:pt x="3609" y="330"/>
                      <a:pt x="3704" y="235"/>
                    </a:cubicBezTo>
                    <a:lnTo>
                      <a:pt x="3704" y="235"/>
                    </a:lnTo>
                    <a:lnTo>
                      <a:pt x="3358" y="453"/>
                    </a:lnTo>
                    <a:cubicBezTo>
                      <a:pt x="3232" y="252"/>
                      <a:pt x="2754" y="226"/>
                      <a:pt x="2704" y="13"/>
                    </a:cubicBezTo>
                    <a:lnTo>
                      <a:pt x="2704"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3751200" y="3687750"/>
                <a:ext cx="9150" cy="5350"/>
              </a:xfrm>
              <a:custGeom>
                <a:avLst/>
                <a:gdLst/>
                <a:ahLst/>
                <a:cxnLst/>
                <a:rect l="l" t="t" r="r" b="b"/>
                <a:pathLst>
                  <a:path w="366" h="214" extrusionOk="0">
                    <a:moveTo>
                      <a:pt x="215" y="0"/>
                    </a:moveTo>
                    <a:cubicBezTo>
                      <a:pt x="161" y="0"/>
                      <a:pt x="106" y="20"/>
                      <a:pt x="63" y="63"/>
                    </a:cubicBezTo>
                    <a:cubicBezTo>
                      <a:pt x="1" y="113"/>
                      <a:pt x="1" y="176"/>
                      <a:pt x="76" y="201"/>
                    </a:cubicBezTo>
                    <a:cubicBezTo>
                      <a:pt x="101" y="210"/>
                      <a:pt x="128" y="214"/>
                      <a:pt x="155" y="214"/>
                    </a:cubicBezTo>
                    <a:cubicBezTo>
                      <a:pt x="209" y="214"/>
                      <a:pt x="265" y="197"/>
                      <a:pt x="315" y="163"/>
                    </a:cubicBezTo>
                    <a:cubicBezTo>
                      <a:pt x="365" y="113"/>
                      <a:pt x="365" y="38"/>
                      <a:pt x="290" y="13"/>
                    </a:cubicBezTo>
                    <a:cubicBezTo>
                      <a:pt x="266" y="5"/>
                      <a:pt x="241" y="0"/>
                      <a:pt x="2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3750575" y="3684250"/>
                <a:ext cx="13850" cy="5750"/>
              </a:xfrm>
              <a:custGeom>
                <a:avLst/>
                <a:gdLst/>
                <a:ahLst/>
                <a:cxnLst/>
                <a:rect l="l" t="t" r="r" b="b"/>
                <a:pathLst>
                  <a:path w="554" h="230" extrusionOk="0">
                    <a:moveTo>
                      <a:pt x="214" y="0"/>
                    </a:moveTo>
                    <a:cubicBezTo>
                      <a:pt x="181" y="0"/>
                      <a:pt x="147" y="5"/>
                      <a:pt x="114" y="14"/>
                    </a:cubicBezTo>
                    <a:cubicBezTo>
                      <a:pt x="51" y="14"/>
                      <a:pt x="0" y="39"/>
                      <a:pt x="0" y="39"/>
                    </a:cubicBezTo>
                    <a:cubicBezTo>
                      <a:pt x="13" y="52"/>
                      <a:pt x="164" y="39"/>
                      <a:pt x="315" y="90"/>
                    </a:cubicBezTo>
                    <a:cubicBezTo>
                      <a:pt x="469" y="137"/>
                      <a:pt x="500" y="229"/>
                      <a:pt x="535" y="229"/>
                    </a:cubicBezTo>
                    <a:cubicBezTo>
                      <a:pt x="537" y="229"/>
                      <a:pt x="539" y="229"/>
                      <a:pt x="541" y="228"/>
                    </a:cubicBezTo>
                    <a:cubicBezTo>
                      <a:pt x="554" y="228"/>
                      <a:pt x="554" y="190"/>
                      <a:pt x="541" y="153"/>
                    </a:cubicBezTo>
                    <a:cubicBezTo>
                      <a:pt x="503" y="90"/>
                      <a:pt x="440" y="52"/>
                      <a:pt x="378" y="27"/>
                    </a:cubicBezTo>
                    <a:cubicBezTo>
                      <a:pt x="323" y="11"/>
                      <a:pt x="269" y="0"/>
                      <a:pt x="2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3786725" y="3701250"/>
                <a:ext cx="9450" cy="5350"/>
              </a:xfrm>
              <a:custGeom>
                <a:avLst/>
                <a:gdLst/>
                <a:ahLst/>
                <a:cxnLst/>
                <a:rect l="l" t="t" r="r" b="b"/>
                <a:pathLst>
                  <a:path w="378" h="214" extrusionOk="0">
                    <a:moveTo>
                      <a:pt x="211" y="1"/>
                    </a:moveTo>
                    <a:cubicBezTo>
                      <a:pt x="157" y="1"/>
                      <a:pt x="101" y="17"/>
                      <a:pt x="51" y="51"/>
                    </a:cubicBezTo>
                    <a:cubicBezTo>
                      <a:pt x="0" y="89"/>
                      <a:pt x="13" y="177"/>
                      <a:pt x="76" y="202"/>
                    </a:cubicBezTo>
                    <a:cubicBezTo>
                      <a:pt x="100" y="210"/>
                      <a:pt x="126" y="214"/>
                      <a:pt x="153" y="214"/>
                    </a:cubicBezTo>
                    <a:cubicBezTo>
                      <a:pt x="211" y="214"/>
                      <a:pt x="272" y="195"/>
                      <a:pt x="315" y="152"/>
                    </a:cubicBezTo>
                    <a:cubicBezTo>
                      <a:pt x="378" y="114"/>
                      <a:pt x="365" y="26"/>
                      <a:pt x="290" y="13"/>
                    </a:cubicBezTo>
                    <a:cubicBezTo>
                      <a:pt x="265" y="5"/>
                      <a:pt x="238" y="1"/>
                      <a:pt x="21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3787050" y="3698300"/>
                <a:ext cx="14150" cy="5525"/>
              </a:xfrm>
              <a:custGeom>
                <a:avLst/>
                <a:gdLst/>
                <a:ahLst/>
                <a:cxnLst/>
                <a:rect l="l" t="t" r="r" b="b"/>
                <a:pathLst>
                  <a:path w="566" h="221" extrusionOk="0">
                    <a:moveTo>
                      <a:pt x="186" y="1"/>
                    </a:moveTo>
                    <a:cubicBezTo>
                      <a:pt x="161" y="1"/>
                      <a:pt x="137" y="2"/>
                      <a:pt x="113" y="5"/>
                    </a:cubicBezTo>
                    <a:cubicBezTo>
                      <a:pt x="50" y="18"/>
                      <a:pt x="0" y="31"/>
                      <a:pt x="13" y="43"/>
                    </a:cubicBezTo>
                    <a:cubicBezTo>
                      <a:pt x="13" y="56"/>
                      <a:pt x="176" y="43"/>
                      <a:pt x="327" y="94"/>
                    </a:cubicBezTo>
                    <a:cubicBezTo>
                      <a:pt x="456" y="141"/>
                      <a:pt x="509" y="220"/>
                      <a:pt x="535" y="220"/>
                    </a:cubicBezTo>
                    <a:cubicBezTo>
                      <a:pt x="537" y="220"/>
                      <a:pt x="539" y="220"/>
                      <a:pt x="541" y="219"/>
                    </a:cubicBezTo>
                    <a:cubicBezTo>
                      <a:pt x="553" y="219"/>
                      <a:pt x="566" y="194"/>
                      <a:pt x="541" y="156"/>
                    </a:cubicBezTo>
                    <a:cubicBezTo>
                      <a:pt x="503" y="94"/>
                      <a:pt x="453" y="43"/>
                      <a:pt x="377" y="31"/>
                    </a:cubicBezTo>
                    <a:cubicBezTo>
                      <a:pt x="322" y="12"/>
                      <a:pt x="253"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743975" y="3692775"/>
                <a:ext cx="34600" cy="22025"/>
              </a:xfrm>
              <a:custGeom>
                <a:avLst/>
                <a:gdLst/>
                <a:ahLst/>
                <a:cxnLst/>
                <a:rect l="l" t="t" r="r" b="b"/>
                <a:pathLst>
                  <a:path w="1384" h="881" extrusionOk="0">
                    <a:moveTo>
                      <a:pt x="1384" y="0"/>
                    </a:moveTo>
                    <a:lnTo>
                      <a:pt x="1384" y="0"/>
                    </a:lnTo>
                    <a:cubicBezTo>
                      <a:pt x="1082" y="126"/>
                      <a:pt x="780" y="264"/>
                      <a:pt x="491" y="428"/>
                    </a:cubicBezTo>
                    <a:lnTo>
                      <a:pt x="151" y="604"/>
                    </a:lnTo>
                    <a:cubicBezTo>
                      <a:pt x="101" y="629"/>
                      <a:pt x="51" y="654"/>
                      <a:pt x="13" y="704"/>
                    </a:cubicBezTo>
                    <a:cubicBezTo>
                      <a:pt x="0" y="729"/>
                      <a:pt x="13" y="755"/>
                      <a:pt x="38" y="767"/>
                    </a:cubicBezTo>
                    <a:cubicBezTo>
                      <a:pt x="51" y="780"/>
                      <a:pt x="63" y="792"/>
                      <a:pt x="88" y="805"/>
                    </a:cubicBezTo>
                    <a:cubicBezTo>
                      <a:pt x="164" y="843"/>
                      <a:pt x="239" y="868"/>
                      <a:pt x="327" y="880"/>
                    </a:cubicBezTo>
                    <a:cubicBezTo>
                      <a:pt x="264" y="830"/>
                      <a:pt x="201" y="792"/>
                      <a:pt x="126" y="767"/>
                    </a:cubicBezTo>
                    <a:cubicBezTo>
                      <a:pt x="88" y="755"/>
                      <a:pt x="63" y="742"/>
                      <a:pt x="76" y="717"/>
                    </a:cubicBezTo>
                    <a:cubicBezTo>
                      <a:pt x="113" y="679"/>
                      <a:pt x="151" y="654"/>
                      <a:pt x="189" y="641"/>
                    </a:cubicBezTo>
                    <a:lnTo>
                      <a:pt x="528" y="465"/>
                    </a:lnTo>
                    <a:cubicBezTo>
                      <a:pt x="818" y="327"/>
                      <a:pt x="1107" y="176"/>
                      <a:pt x="13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3709075" y="3745900"/>
                <a:ext cx="48425" cy="9650"/>
              </a:xfrm>
              <a:custGeom>
                <a:avLst/>
                <a:gdLst/>
                <a:ahLst/>
                <a:cxnLst/>
                <a:rect l="l" t="t" r="r" b="b"/>
                <a:pathLst>
                  <a:path w="1937" h="386" extrusionOk="0">
                    <a:moveTo>
                      <a:pt x="202" y="0"/>
                    </a:moveTo>
                    <a:lnTo>
                      <a:pt x="0" y="189"/>
                    </a:lnTo>
                    <a:cubicBezTo>
                      <a:pt x="320" y="319"/>
                      <a:pt x="661" y="386"/>
                      <a:pt x="1002" y="386"/>
                    </a:cubicBezTo>
                    <a:cubicBezTo>
                      <a:pt x="1318" y="386"/>
                      <a:pt x="1635" y="329"/>
                      <a:pt x="1937" y="214"/>
                    </a:cubicBezTo>
                    <a:lnTo>
                      <a:pt x="1937" y="214"/>
                    </a:lnTo>
                    <a:cubicBezTo>
                      <a:pt x="1818" y="224"/>
                      <a:pt x="1698" y="229"/>
                      <a:pt x="1579" y="229"/>
                    </a:cubicBezTo>
                    <a:cubicBezTo>
                      <a:pt x="1109" y="229"/>
                      <a:pt x="643" y="151"/>
                      <a:pt x="202"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794275" y="3692125"/>
                <a:ext cx="13850" cy="6950"/>
              </a:xfrm>
              <a:custGeom>
                <a:avLst/>
                <a:gdLst/>
                <a:ahLst/>
                <a:cxnLst/>
                <a:rect l="l" t="t" r="r" b="b"/>
                <a:pathLst>
                  <a:path w="554" h="278" extrusionOk="0">
                    <a:moveTo>
                      <a:pt x="126" y="1"/>
                    </a:moveTo>
                    <a:cubicBezTo>
                      <a:pt x="51" y="1"/>
                      <a:pt x="0" y="14"/>
                      <a:pt x="0" y="14"/>
                    </a:cubicBezTo>
                    <a:cubicBezTo>
                      <a:pt x="0" y="26"/>
                      <a:pt x="38" y="39"/>
                      <a:pt x="101" y="51"/>
                    </a:cubicBezTo>
                    <a:cubicBezTo>
                      <a:pt x="164" y="64"/>
                      <a:pt x="239" y="89"/>
                      <a:pt x="302" y="127"/>
                    </a:cubicBezTo>
                    <a:cubicBezTo>
                      <a:pt x="352" y="152"/>
                      <a:pt x="403" y="190"/>
                      <a:pt x="453" y="227"/>
                    </a:cubicBezTo>
                    <a:cubicBezTo>
                      <a:pt x="491" y="252"/>
                      <a:pt x="503" y="278"/>
                      <a:pt x="528" y="278"/>
                    </a:cubicBezTo>
                    <a:cubicBezTo>
                      <a:pt x="541" y="278"/>
                      <a:pt x="554" y="240"/>
                      <a:pt x="541" y="202"/>
                    </a:cubicBezTo>
                    <a:cubicBezTo>
                      <a:pt x="503" y="127"/>
                      <a:pt x="440" y="76"/>
                      <a:pt x="378" y="51"/>
                    </a:cubicBezTo>
                    <a:cubicBezTo>
                      <a:pt x="302" y="14"/>
                      <a:pt x="214" y="1"/>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3761250" y="3681025"/>
                <a:ext cx="11350" cy="3700"/>
              </a:xfrm>
              <a:custGeom>
                <a:avLst/>
                <a:gdLst/>
                <a:ahLst/>
                <a:cxnLst/>
                <a:rect l="l" t="t" r="r" b="b"/>
                <a:pathLst>
                  <a:path w="454" h="148" extrusionOk="0">
                    <a:moveTo>
                      <a:pt x="85" y="0"/>
                    </a:moveTo>
                    <a:cubicBezTo>
                      <a:pt x="65" y="0"/>
                      <a:pt x="45" y="2"/>
                      <a:pt x="26" y="5"/>
                    </a:cubicBezTo>
                    <a:cubicBezTo>
                      <a:pt x="1" y="30"/>
                      <a:pt x="76" y="68"/>
                      <a:pt x="190" y="105"/>
                    </a:cubicBezTo>
                    <a:cubicBezTo>
                      <a:pt x="246" y="134"/>
                      <a:pt x="303" y="148"/>
                      <a:pt x="365" y="148"/>
                    </a:cubicBezTo>
                    <a:cubicBezTo>
                      <a:pt x="385" y="148"/>
                      <a:pt x="406" y="146"/>
                      <a:pt x="428" y="143"/>
                    </a:cubicBezTo>
                    <a:cubicBezTo>
                      <a:pt x="454" y="131"/>
                      <a:pt x="378" y="80"/>
                      <a:pt x="265" y="43"/>
                    </a:cubicBezTo>
                    <a:cubicBezTo>
                      <a:pt x="208" y="14"/>
                      <a:pt x="145"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743975" y="3724200"/>
                <a:ext cx="12600" cy="4850"/>
              </a:xfrm>
              <a:custGeom>
                <a:avLst/>
                <a:gdLst/>
                <a:ahLst/>
                <a:cxnLst/>
                <a:rect l="l" t="t" r="r" b="b"/>
                <a:pathLst>
                  <a:path w="504" h="194" extrusionOk="0">
                    <a:moveTo>
                      <a:pt x="503" y="1"/>
                    </a:moveTo>
                    <a:lnTo>
                      <a:pt x="503" y="1"/>
                    </a:lnTo>
                    <a:cubicBezTo>
                      <a:pt x="440" y="26"/>
                      <a:pt x="365" y="51"/>
                      <a:pt x="302" y="63"/>
                    </a:cubicBezTo>
                    <a:cubicBezTo>
                      <a:pt x="260" y="69"/>
                      <a:pt x="219" y="72"/>
                      <a:pt x="178" y="72"/>
                    </a:cubicBezTo>
                    <a:cubicBezTo>
                      <a:pt x="120" y="72"/>
                      <a:pt x="64" y="66"/>
                      <a:pt x="13" y="51"/>
                    </a:cubicBezTo>
                    <a:cubicBezTo>
                      <a:pt x="0" y="63"/>
                      <a:pt x="0" y="89"/>
                      <a:pt x="13" y="114"/>
                    </a:cubicBezTo>
                    <a:cubicBezTo>
                      <a:pt x="30" y="166"/>
                      <a:pt x="114" y="194"/>
                      <a:pt x="209" y="194"/>
                    </a:cubicBezTo>
                    <a:cubicBezTo>
                      <a:pt x="252" y="194"/>
                      <a:pt x="297" y="188"/>
                      <a:pt x="340" y="177"/>
                    </a:cubicBezTo>
                    <a:cubicBezTo>
                      <a:pt x="415" y="152"/>
                      <a:pt x="478" y="76"/>
                      <a:pt x="503"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3744925" y="3721125"/>
                <a:ext cx="11025" cy="3300"/>
              </a:xfrm>
              <a:custGeom>
                <a:avLst/>
                <a:gdLst/>
                <a:ahLst/>
                <a:cxnLst/>
                <a:rect l="l" t="t" r="r" b="b"/>
                <a:pathLst>
                  <a:path w="441" h="132" extrusionOk="0">
                    <a:moveTo>
                      <a:pt x="249" y="1"/>
                    </a:moveTo>
                    <a:cubicBezTo>
                      <a:pt x="224" y="1"/>
                      <a:pt x="200" y="4"/>
                      <a:pt x="176" y="10"/>
                    </a:cubicBezTo>
                    <a:cubicBezTo>
                      <a:pt x="101" y="36"/>
                      <a:pt x="50" y="73"/>
                      <a:pt x="0" y="124"/>
                    </a:cubicBezTo>
                    <a:cubicBezTo>
                      <a:pt x="36" y="129"/>
                      <a:pt x="71" y="132"/>
                      <a:pt x="105" y="132"/>
                    </a:cubicBezTo>
                    <a:cubicBezTo>
                      <a:pt x="153" y="132"/>
                      <a:pt x="200" y="126"/>
                      <a:pt x="252" y="111"/>
                    </a:cubicBezTo>
                    <a:cubicBezTo>
                      <a:pt x="314" y="111"/>
                      <a:pt x="377" y="86"/>
                      <a:pt x="440" y="61"/>
                    </a:cubicBezTo>
                    <a:cubicBezTo>
                      <a:pt x="385" y="24"/>
                      <a:pt x="316" y="1"/>
                      <a:pt x="249"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3755925" y="3722625"/>
                <a:ext cx="25" cy="25"/>
              </a:xfrm>
              <a:custGeom>
                <a:avLst/>
                <a:gdLst/>
                <a:ahLst/>
                <a:cxnLst/>
                <a:rect l="l" t="t" r="r" b="b"/>
                <a:pathLst>
                  <a:path w="1" h="1" extrusionOk="0">
                    <a:moveTo>
                      <a:pt x="0" y="1"/>
                    </a:moveTo>
                    <a:lnTo>
                      <a:pt x="0" y="1"/>
                    </a:lnTo>
                    <a:lnTo>
                      <a:pt x="0" y="1"/>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3741150" y="3720425"/>
                <a:ext cx="20125" cy="5500"/>
              </a:xfrm>
              <a:custGeom>
                <a:avLst/>
                <a:gdLst/>
                <a:ahLst/>
                <a:cxnLst/>
                <a:rect l="l" t="t" r="r" b="b"/>
                <a:pathLst>
                  <a:path w="805" h="220" extrusionOk="0">
                    <a:moveTo>
                      <a:pt x="792" y="1"/>
                    </a:moveTo>
                    <a:cubicBezTo>
                      <a:pt x="717" y="26"/>
                      <a:pt x="654" y="51"/>
                      <a:pt x="591" y="89"/>
                    </a:cubicBezTo>
                    <a:cubicBezTo>
                      <a:pt x="541" y="114"/>
                      <a:pt x="478" y="126"/>
                      <a:pt x="415" y="139"/>
                    </a:cubicBezTo>
                    <a:cubicBezTo>
                      <a:pt x="371" y="145"/>
                      <a:pt x="327" y="148"/>
                      <a:pt x="285" y="148"/>
                    </a:cubicBezTo>
                    <a:cubicBezTo>
                      <a:pt x="242" y="148"/>
                      <a:pt x="201" y="145"/>
                      <a:pt x="164" y="139"/>
                    </a:cubicBezTo>
                    <a:cubicBezTo>
                      <a:pt x="101" y="130"/>
                      <a:pt x="58" y="121"/>
                      <a:pt x="33" y="121"/>
                    </a:cubicBezTo>
                    <a:cubicBezTo>
                      <a:pt x="23" y="121"/>
                      <a:pt x="16" y="123"/>
                      <a:pt x="13" y="126"/>
                    </a:cubicBezTo>
                    <a:cubicBezTo>
                      <a:pt x="0" y="126"/>
                      <a:pt x="25" y="152"/>
                      <a:pt x="101" y="177"/>
                    </a:cubicBezTo>
                    <a:lnTo>
                      <a:pt x="126" y="189"/>
                    </a:lnTo>
                    <a:cubicBezTo>
                      <a:pt x="200" y="208"/>
                      <a:pt x="266" y="219"/>
                      <a:pt x="336" y="219"/>
                    </a:cubicBezTo>
                    <a:cubicBezTo>
                      <a:pt x="362" y="219"/>
                      <a:pt x="388" y="218"/>
                      <a:pt x="415" y="214"/>
                    </a:cubicBezTo>
                    <a:cubicBezTo>
                      <a:pt x="478" y="202"/>
                      <a:pt x="553" y="177"/>
                      <a:pt x="616" y="152"/>
                    </a:cubicBezTo>
                    <a:cubicBezTo>
                      <a:pt x="654" y="126"/>
                      <a:pt x="692" y="114"/>
                      <a:pt x="729" y="89"/>
                    </a:cubicBezTo>
                    <a:cubicBezTo>
                      <a:pt x="780" y="38"/>
                      <a:pt x="805" y="1"/>
                      <a:pt x="7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3589925" y="3772625"/>
                <a:ext cx="212225" cy="96200"/>
              </a:xfrm>
              <a:custGeom>
                <a:avLst/>
                <a:gdLst/>
                <a:ahLst/>
                <a:cxnLst/>
                <a:rect l="l" t="t" r="r" b="b"/>
                <a:pathLst>
                  <a:path w="8489" h="3848" extrusionOk="0">
                    <a:moveTo>
                      <a:pt x="1" y="0"/>
                    </a:moveTo>
                    <a:cubicBezTo>
                      <a:pt x="139" y="13"/>
                      <a:pt x="277" y="38"/>
                      <a:pt x="416" y="76"/>
                    </a:cubicBezTo>
                    <a:cubicBezTo>
                      <a:pt x="730" y="164"/>
                      <a:pt x="1007" y="315"/>
                      <a:pt x="1233" y="553"/>
                    </a:cubicBezTo>
                    <a:cubicBezTo>
                      <a:pt x="1497" y="792"/>
                      <a:pt x="1661" y="1157"/>
                      <a:pt x="1937" y="1522"/>
                    </a:cubicBezTo>
                    <a:cubicBezTo>
                      <a:pt x="2101" y="1723"/>
                      <a:pt x="2314" y="1899"/>
                      <a:pt x="2553" y="2025"/>
                    </a:cubicBezTo>
                    <a:cubicBezTo>
                      <a:pt x="2880" y="2176"/>
                      <a:pt x="3220" y="2276"/>
                      <a:pt x="3572" y="2339"/>
                    </a:cubicBezTo>
                    <a:cubicBezTo>
                      <a:pt x="4339" y="2465"/>
                      <a:pt x="5144" y="2503"/>
                      <a:pt x="5823" y="2603"/>
                    </a:cubicBezTo>
                    <a:cubicBezTo>
                      <a:pt x="6125" y="2653"/>
                      <a:pt x="6426" y="2716"/>
                      <a:pt x="6716" y="2817"/>
                    </a:cubicBezTo>
                    <a:lnTo>
                      <a:pt x="6904" y="2892"/>
                    </a:lnTo>
                    <a:cubicBezTo>
                      <a:pt x="6967" y="2917"/>
                      <a:pt x="7017" y="2943"/>
                      <a:pt x="7068" y="2968"/>
                    </a:cubicBezTo>
                    <a:cubicBezTo>
                      <a:pt x="7156" y="3018"/>
                      <a:pt x="7244" y="3081"/>
                      <a:pt x="7332" y="3144"/>
                    </a:cubicBezTo>
                    <a:cubicBezTo>
                      <a:pt x="7495" y="3270"/>
                      <a:pt x="7621" y="3383"/>
                      <a:pt x="7734" y="3483"/>
                    </a:cubicBezTo>
                    <a:cubicBezTo>
                      <a:pt x="7847" y="3571"/>
                      <a:pt x="7960" y="3647"/>
                      <a:pt x="8099" y="3710"/>
                    </a:cubicBezTo>
                    <a:cubicBezTo>
                      <a:pt x="8187" y="3760"/>
                      <a:pt x="8275" y="3798"/>
                      <a:pt x="8375" y="3823"/>
                    </a:cubicBezTo>
                    <a:lnTo>
                      <a:pt x="8476" y="3848"/>
                    </a:lnTo>
                    <a:lnTo>
                      <a:pt x="8489" y="3848"/>
                    </a:lnTo>
                    <a:lnTo>
                      <a:pt x="8476" y="3835"/>
                    </a:lnTo>
                    <a:cubicBezTo>
                      <a:pt x="8350" y="3798"/>
                      <a:pt x="8225" y="3747"/>
                      <a:pt x="8111" y="3685"/>
                    </a:cubicBezTo>
                    <a:cubicBezTo>
                      <a:pt x="7986" y="3622"/>
                      <a:pt x="7872" y="3546"/>
                      <a:pt x="7772" y="3446"/>
                    </a:cubicBezTo>
                    <a:cubicBezTo>
                      <a:pt x="7659" y="3358"/>
                      <a:pt x="7533" y="3232"/>
                      <a:pt x="7369" y="3106"/>
                    </a:cubicBezTo>
                    <a:cubicBezTo>
                      <a:pt x="7294" y="3043"/>
                      <a:pt x="7193" y="2980"/>
                      <a:pt x="7105" y="2930"/>
                    </a:cubicBezTo>
                    <a:cubicBezTo>
                      <a:pt x="7055" y="2905"/>
                      <a:pt x="7005" y="2867"/>
                      <a:pt x="6942" y="2842"/>
                    </a:cubicBezTo>
                    <a:lnTo>
                      <a:pt x="6753" y="2767"/>
                    </a:lnTo>
                    <a:cubicBezTo>
                      <a:pt x="6464" y="2666"/>
                      <a:pt x="6162" y="2591"/>
                      <a:pt x="5848" y="2553"/>
                    </a:cubicBezTo>
                    <a:cubicBezTo>
                      <a:pt x="5169" y="2440"/>
                      <a:pt x="4364" y="2402"/>
                      <a:pt x="3597" y="2276"/>
                    </a:cubicBezTo>
                    <a:cubicBezTo>
                      <a:pt x="3258" y="2226"/>
                      <a:pt x="2918" y="2125"/>
                      <a:pt x="2616" y="1974"/>
                    </a:cubicBezTo>
                    <a:cubicBezTo>
                      <a:pt x="2377" y="1849"/>
                      <a:pt x="2164" y="1685"/>
                      <a:pt x="2013" y="1484"/>
                    </a:cubicBezTo>
                    <a:cubicBezTo>
                      <a:pt x="1723" y="1119"/>
                      <a:pt x="1547" y="767"/>
                      <a:pt x="1271" y="516"/>
                    </a:cubicBezTo>
                    <a:cubicBezTo>
                      <a:pt x="1044" y="289"/>
                      <a:pt x="743" y="126"/>
                      <a:pt x="428" y="50"/>
                    </a:cubicBezTo>
                    <a:cubicBezTo>
                      <a:pt x="328" y="25"/>
                      <a:pt x="227" y="13"/>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3544025" y="3808850"/>
                <a:ext cx="153125" cy="74450"/>
              </a:xfrm>
              <a:custGeom>
                <a:avLst/>
                <a:gdLst/>
                <a:ahLst/>
                <a:cxnLst/>
                <a:rect l="l" t="t" r="r" b="b"/>
                <a:pathLst>
                  <a:path w="6125" h="2978" extrusionOk="0">
                    <a:moveTo>
                      <a:pt x="183" y="0"/>
                    </a:moveTo>
                    <a:cubicBezTo>
                      <a:pt x="123" y="0"/>
                      <a:pt x="64" y="4"/>
                      <a:pt x="1" y="10"/>
                    </a:cubicBezTo>
                    <a:cubicBezTo>
                      <a:pt x="1" y="10"/>
                      <a:pt x="139" y="10"/>
                      <a:pt x="353" y="22"/>
                    </a:cubicBezTo>
                    <a:cubicBezTo>
                      <a:pt x="617" y="48"/>
                      <a:pt x="881" y="123"/>
                      <a:pt x="1120" y="249"/>
                    </a:cubicBezTo>
                    <a:cubicBezTo>
                      <a:pt x="1409" y="412"/>
                      <a:pt x="1648" y="626"/>
                      <a:pt x="1837" y="877"/>
                    </a:cubicBezTo>
                    <a:cubicBezTo>
                      <a:pt x="2050" y="1154"/>
                      <a:pt x="2226" y="1468"/>
                      <a:pt x="2579" y="1745"/>
                    </a:cubicBezTo>
                    <a:cubicBezTo>
                      <a:pt x="2767" y="1883"/>
                      <a:pt x="2981" y="1997"/>
                      <a:pt x="3207" y="2072"/>
                    </a:cubicBezTo>
                    <a:cubicBezTo>
                      <a:pt x="3459" y="2148"/>
                      <a:pt x="3723" y="2198"/>
                      <a:pt x="3987" y="2223"/>
                    </a:cubicBezTo>
                    <a:cubicBezTo>
                      <a:pt x="4427" y="2273"/>
                      <a:pt x="4880" y="2349"/>
                      <a:pt x="5320" y="2449"/>
                    </a:cubicBezTo>
                    <a:cubicBezTo>
                      <a:pt x="5571" y="2512"/>
                      <a:pt x="5798" y="2625"/>
                      <a:pt x="5986" y="2789"/>
                    </a:cubicBezTo>
                    <a:cubicBezTo>
                      <a:pt x="6024" y="2827"/>
                      <a:pt x="6062" y="2877"/>
                      <a:pt x="6087" y="2927"/>
                    </a:cubicBezTo>
                    <a:cubicBezTo>
                      <a:pt x="6100" y="2940"/>
                      <a:pt x="6100" y="2952"/>
                      <a:pt x="6112" y="2965"/>
                    </a:cubicBezTo>
                    <a:lnTo>
                      <a:pt x="6125" y="2977"/>
                    </a:lnTo>
                    <a:lnTo>
                      <a:pt x="6125" y="2952"/>
                    </a:lnTo>
                    <a:cubicBezTo>
                      <a:pt x="6125" y="2940"/>
                      <a:pt x="6112" y="2927"/>
                      <a:pt x="6112" y="2915"/>
                    </a:cubicBezTo>
                    <a:cubicBezTo>
                      <a:pt x="6087" y="2864"/>
                      <a:pt x="6062" y="2814"/>
                      <a:pt x="6024" y="2776"/>
                    </a:cubicBezTo>
                    <a:cubicBezTo>
                      <a:pt x="5835" y="2600"/>
                      <a:pt x="5609" y="2474"/>
                      <a:pt x="5358" y="2412"/>
                    </a:cubicBezTo>
                    <a:cubicBezTo>
                      <a:pt x="4917" y="2311"/>
                      <a:pt x="4477" y="2223"/>
                      <a:pt x="4025" y="2185"/>
                    </a:cubicBezTo>
                    <a:cubicBezTo>
                      <a:pt x="3761" y="2148"/>
                      <a:pt x="3509" y="2097"/>
                      <a:pt x="3270" y="2022"/>
                    </a:cubicBezTo>
                    <a:cubicBezTo>
                      <a:pt x="3044" y="1959"/>
                      <a:pt x="2830" y="1846"/>
                      <a:pt x="2654" y="1707"/>
                    </a:cubicBezTo>
                    <a:cubicBezTo>
                      <a:pt x="2314" y="1443"/>
                      <a:pt x="2126" y="1129"/>
                      <a:pt x="1912" y="852"/>
                    </a:cubicBezTo>
                    <a:cubicBezTo>
                      <a:pt x="1711" y="588"/>
                      <a:pt x="1459" y="374"/>
                      <a:pt x="1170" y="224"/>
                    </a:cubicBezTo>
                    <a:cubicBezTo>
                      <a:pt x="919" y="98"/>
                      <a:pt x="642" y="22"/>
                      <a:pt x="365" y="10"/>
                    </a:cubicBezTo>
                    <a:cubicBezTo>
                      <a:pt x="303" y="4"/>
                      <a:pt x="243"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3712525" y="3882950"/>
                <a:ext cx="34925" cy="11675"/>
              </a:xfrm>
              <a:custGeom>
                <a:avLst/>
                <a:gdLst/>
                <a:ahLst/>
                <a:cxnLst/>
                <a:rect l="l" t="t" r="r" b="b"/>
                <a:pathLst>
                  <a:path w="1397" h="467" extrusionOk="0">
                    <a:moveTo>
                      <a:pt x="26" y="1"/>
                    </a:moveTo>
                    <a:cubicBezTo>
                      <a:pt x="1" y="1"/>
                      <a:pt x="202" y="202"/>
                      <a:pt x="604" y="315"/>
                    </a:cubicBezTo>
                    <a:cubicBezTo>
                      <a:pt x="793" y="378"/>
                      <a:pt x="994" y="428"/>
                      <a:pt x="1208" y="441"/>
                    </a:cubicBezTo>
                    <a:cubicBezTo>
                      <a:pt x="1271" y="454"/>
                      <a:pt x="1334" y="466"/>
                      <a:pt x="1397" y="466"/>
                    </a:cubicBezTo>
                    <a:cubicBezTo>
                      <a:pt x="1397" y="466"/>
                      <a:pt x="1359" y="441"/>
                      <a:pt x="1296" y="441"/>
                    </a:cubicBezTo>
                    <a:cubicBezTo>
                      <a:pt x="1082" y="403"/>
                      <a:pt x="868" y="353"/>
                      <a:pt x="655" y="278"/>
                    </a:cubicBezTo>
                    <a:cubicBezTo>
                      <a:pt x="441" y="202"/>
                      <a:pt x="227" y="114"/>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3727925" y="3799200"/>
                <a:ext cx="69825" cy="21775"/>
              </a:xfrm>
              <a:custGeom>
                <a:avLst/>
                <a:gdLst/>
                <a:ahLst/>
                <a:cxnLst/>
                <a:rect l="l" t="t" r="r" b="b"/>
                <a:pathLst>
                  <a:path w="2793" h="871" extrusionOk="0">
                    <a:moveTo>
                      <a:pt x="89" y="0"/>
                    </a:moveTo>
                    <a:cubicBezTo>
                      <a:pt x="57" y="0"/>
                      <a:pt x="26" y="6"/>
                      <a:pt x="1" y="6"/>
                    </a:cubicBezTo>
                    <a:cubicBezTo>
                      <a:pt x="39" y="19"/>
                      <a:pt x="76" y="19"/>
                      <a:pt x="114" y="19"/>
                    </a:cubicBezTo>
                    <a:cubicBezTo>
                      <a:pt x="227" y="31"/>
                      <a:pt x="341" y="44"/>
                      <a:pt x="454" y="69"/>
                    </a:cubicBezTo>
                    <a:cubicBezTo>
                      <a:pt x="781" y="144"/>
                      <a:pt x="1082" y="270"/>
                      <a:pt x="1359" y="446"/>
                    </a:cubicBezTo>
                    <a:cubicBezTo>
                      <a:pt x="1648" y="610"/>
                      <a:pt x="1963" y="748"/>
                      <a:pt x="2290" y="823"/>
                    </a:cubicBezTo>
                    <a:cubicBezTo>
                      <a:pt x="2415" y="848"/>
                      <a:pt x="2529" y="861"/>
                      <a:pt x="2654" y="861"/>
                    </a:cubicBezTo>
                    <a:cubicBezTo>
                      <a:pt x="2673" y="867"/>
                      <a:pt x="2695" y="871"/>
                      <a:pt x="2719" y="871"/>
                    </a:cubicBezTo>
                    <a:cubicBezTo>
                      <a:pt x="2742" y="871"/>
                      <a:pt x="2767" y="867"/>
                      <a:pt x="2793" y="861"/>
                    </a:cubicBezTo>
                    <a:cubicBezTo>
                      <a:pt x="2793" y="848"/>
                      <a:pt x="2591" y="861"/>
                      <a:pt x="2327" y="786"/>
                    </a:cubicBezTo>
                    <a:cubicBezTo>
                      <a:pt x="2013" y="698"/>
                      <a:pt x="1699" y="572"/>
                      <a:pt x="1422" y="408"/>
                    </a:cubicBezTo>
                    <a:cubicBezTo>
                      <a:pt x="1133" y="232"/>
                      <a:pt x="818" y="107"/>
                      <a:pt x="491" y="31"/>
                    </a:cubicBezTo>
                    <a:cubicBezTo>
                      <a:pt x="378" y="19"/>
                      <a:pt x="265" y="6"/>
                      <a:pt x="164" y="6"/>
                    </a:cubicBezTo>
                    <a:lnTo>
                      <a:pt x="139" y="6"/>
                    </a:lnTo>
                    <a:cubicBezTo>
                      <a:pt x="123" y="2"/>
                      <a:pt x="106" y="0"/>
                      <a:pt x="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3648725" y="3745900"/>
                <a:ext cx="34275" cy="28625"/>
              </a:xfrm>
              <a:custGeom>
                <a:avLst/>
                <a:gdLst/>
                <a:ahLst/>
                <a:cxnLst/>
                <a:rect l="l" t="t" r="r" b="b"/>
                <a:pathLst>
                  <a:path w="1371" h="1145" extrusionOk="0">
                    <a:moveTo>
                      <a:pt x="0" y="0"/>
                    </a:moveTo>
                    <a:cubicBezTo>
                      <a:pt x="63" y="25"/>
                      <a:pt x="126" y="51"/>
                      <a:pt x="189" y="76"/>
                    </a:cubicBezTo>
                    <a:lnTo>
                      <a:pt x="289" y="113"/>
                    </a:lnTo>
                    <a:cubicBezTo>
                      <a:pt x="491" y="201"/>
                      <a:pt x="667" y="340"/>
                      <a:pt x="780" y="528"/>
                    </a:cubicBezTo>
                    <a:cubicBezTo>
                      <a:pt x="830" y="616"/>
                      <a:pt x="868" y="717"/>
                      <a:pt x="893" y="818"/>
                    </a:cubicBezTo>
                    <a:cubicBezTo>
                      <a:pt x="931" y="906"/>
                      <a:pt x="981" y="994"/>
                      <a:pt x="1056" y="1044"/>
                    </a:cubicBezTo>
                    <a:cubicBezTo>
                      <a:pt x="1119" y="1094"/>
                      <a:pt x="1195" y="1132"/>
                      <a:pt x="1270" y="1145"/>
                    </a:cubicBezTo>
                    <a:lnTo>
                      <a:pt x="1371" y="1145"/>
                    </a:lnTo>
                    <a:cubicBezTo>
                      <a:pt x="1270" y="1119"/>
                      <a:pt x="1182" y="1082"/>
                      <a:pt x="1094" y="1019"/>
                    </a:cubicBezTo>
                    <a:cubicBezTo>
                      <a:pt x="1031" y="956"/>
                      <a:pt x="994" y="881"/>
                      <a:pt x="968" y="792"/>
                    </a:cubicBezTo>
                    <a:cubicBezTo>
                      <a:pt x="943" y="692"/>
                      <a:pt x="906" y="591"/>
                      <a:pt x="855" y="491"/>
                    </a:cubicBezTo>
                    <a:cubicBezTo>
                      <a:pt x="729" y="302"/>
                      <a:pt x="553" y="151"/>
                      <a:pt x="327" y="76"/>
                    </a:cubicBezTo>
                    <a:lnTo>
                      <a:pt x="315" y="76"/>
                    </a:lnTo>
                    <a:cubicBezTo>
                      <a:pt x="214" y="38"/>
                      <a:pt x="113"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3477700" y="3613850"/>
                <a:ext cx="913575" cy="476000"/>
              </a:xfrm>
              <a:custGeom>
                <a:avLst/>
                <a:gdLst/>
                <a:ahLst/>
                <a:cxnLst/>
                <a:rect l="l" t="t" r="r" b="b"/>
                <a:pathLst>
                  <a:path w="36543" h="19040" extrusionOk="0">
                    <a:moveTo>
                      <a:pt x="12449" y="1"/>
                    </a:moveTo>
                    <a:lnTo>
                      <a:pt x="12424" y="26"/>
                    </a:lnTo>
                    <a:cubicBezTo>
                      <a:pt x="12085" y="278"/>
                      <a:pt x="11745" y="542"/>
                      <a:pt x="11393" y="806"/>
                    </a:cubicBezTo>
                    <a:lnTo>
                      <a:pt x="63" y="9419"/>
                    </a:lnTo>
                    <a:lnTo>
                      <a:pt x="0" y="9470"/>
                    </a:lnTo>
                    <a:lnTo>
                      <a:pt x="76" y="9495"/>
                    </a:lnTo>
                    <a:lnTo>
                      <a:pt x="18712" y="16373"/>
                    </a:lnTo>
                    <a:lnTo>
                      <a:pt x="24069" y="18347"/>
                    </a:lnTo>
                    <a:lnTo>
                      <a:pt x="25490" y="18863"/>
                    </a:lnTo>
                    <a:lnTo>
                      <a:pt x="25854" y="18989"/>
                    </a:lnTo>
                    <a:lnTo>
                      <a:pt x="25854" y="18989"/>
                    </a:lnTo>
                    <a:lnTo>
                      <a:pt x="25490" y="18850"/>
                    </a:lnTo>
                    <a:lnTo>
                      <a:pt x="24056" y="18322"/>
                    </a:lnTo>
                    <a:lnTo>
                      <a:pt x="18699" y="16323"/>
                    </a:lnTo>
                    <a:lnTo>
                      <a:pt x="187" y="9451"/>
                    </a:lnTo>
                    <a:lnTo>
                      <a:pt x="187" y="9451"/>
                    </a:lnTo>
                    <a:cubicBezTo>
                      <a:pt x="3675" y="6801"/>
                      <a:pt x="7473" y="3915"/>
                      <a:pt x="11444" y="894"/>
                    </a:cubicBezTo>
                    <a:lnTo>
                      <a:pt x="12472" y="113"/>
                    </a:lnTo>
                    <a:lnTo>
                      <a:pt x="12472" y="113"/>
                    </a:lnTo>
                    <a:lnTo>
                      <a:pt x="36412" y="8031"/>
                    </a:lnTo>
                    <a:lnTo>
                      <a:pt x="36412" y="8031"/>
                    </a:lnTo>
                    <a:lnTo>
                      <a:pt x="28809" y="16046"/>
                    </a:lnTo>
                    <a:lnTo>
                      <a:pt x="26709" y="18259"/>
                    </a:lnTo>
                    <a:lnTo>
                      <a:pt x="26169" y="18838"/>
                    </a:lnTo>
                    <a:lnTo>
                      <a:pt x="25980" y="19039"/>
                    </a:lnTo>
                    <a:cubicBezTo>
                      <a:pt x="25980" y="19039"/>
                      <a:pt x="26043" y="18976"/>
                      <a:pt x="26169" y="18850"/>
                    </a:cubicBezTo>
                    <a:lnTo>
                      <a:pt x="26709" y="18285"/>
                    </a:lnTo>
                    <a:lnTo>
                      <a:pt x="28822" y="16084"/>
                    </a:lnTo>
                    <a:cubicBezTo>
                      <a:pt x="30645" y="14160"/>
                      <a:pt x="33273" y="11419"/>
                      <a:pt x="36505" y="8036"/>
                    </a:cubicBezTo>
                    <a:lnTo>
                      <a:pt x="36543" y="7998"/>
                    </a:lnTo>
                    <a:lnTo>
                      <a:pt x="36493" y="7973"/>
                    </a:lnTo>
                    <a:lnTo>
                      <a:pt x="12475" y="13"/>
                    </a:lnTo>
                    <a:lnTo>
                      <a:pt x="1244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27"/>
            <p:cNvGrpSpPr/>
            <p:nvPr/>
          </p:nvGrpSpPr>
          <p:grpSpPr>
            <a:xfrm rot="6300261">
              <a:off x="3013250" y="1505102"/>
              <a:ext cx="927481" cy="782749"/>
              <a:chOff x="5495733" y="3271125"/>
              <a:chExt cx="1159989" cy="978975"/>
            </a:xfrm>
          </p:grpSpPr>
          <p:sp>
            <p:nvSpPr>
              <p:cNvPr id="615" name="Google Shape;615;p27"/>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 name="Google Shape;619;p27"/>
          <p:cNvGrpSpPr/>
          <p:nvPr/>
        </p:nvGrpSpPr>
        <p:grpSpPr>
          <a:xfrm rot="6300261">
            <a:off x="4445015" y="2872724"/>
            <a:ext cx="927481" cy="782749"/>
            <a:chOff x="5495733" y="3271125"/>
            <a:chExt cx="1159989" cy="978975"/>
          </a:xfrm>
        </p:grpSpPr>
        <p:sp>
          <p:nvSpPr>
            <p:cNvPr id="620" name="Google Shape;620;p27"/>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sp>
        <p:nvSpPr>
          <p:cNvPr id="628" name="Google Shape;628;p28"/>
          <p:cNvSpPr txBox="1">
            <a:spLocks noGrp="1"/>
          </p:cNvSpPr>
          <p:nvPr>
            <p:ph type="title" idx="8"/>
          </p:nvPr>
        </p:nvSpPr>
        <p:spPr>
          <a:xfrm>
            <a:off x="3554083" y="294993"/>
            <a:ext cx="4939342"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RepairBud</a:t>
            </a:r>
            <a:r>
              <a:rPr lang="en" dirty="0"/>
              <a:t> Development Team</a:t>
            </a:r>
            <a:endParaRPr dirty="0"/>
          </a:p>
        </p:txBody>
      </p:sp>
      <p:sp>
        <p:nvSpPr>
          <p:cNvPr id="629" name="Google Shape;629;p28"/>
          <p:cNvSpPr txBox="1">
            <a:spLocks noGrp="1"/>
          </p:cNvSpPr>
          <p:nvPr>
            <p:ph type="ctrTitle"/>
          </p:nvPr>
        </p:nvSpPr>
        <p:spPr>
          <a:xfrm>
            <a:off x="4014025" y="1624225"/>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Artem </a:t>
            </a:r>
            <a:r>
              <a:rPr lang="en" dirty="0" err="1"/>
              <a:t>Dryevov</a:t>
            </a:r>
            <a:endParaRPr dirty="0"/>
          </a:p>
        </p:txBody>
      </p:sp>
      <p:sp>
        <p:nvSpPr>
          <p:cNvPr id="630" name="Google Shape;630;p28"/>
          <p:cNvSpPr txBox="1">
            <a:spLocks noGrp="1"/>
          </p:cNvSpPr>
          <p:nvPr>
            <p:ph type="ctrTitle" idx="3"/>
          </p:nvPr>
        </p:nvSpPr>
        <p:spPr>
          <a:xfrm>
            <a:off x="6465750" y="1624225"/>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Asim</a:t>
            </a:r>
            <a:r>
              <a:rPr lang="en" dirty="0"/>
              <a:t> Patel</a:t>
            </a:r>
            <a:endParaRPr dirty="0"/>
          </a:p>
        </p:txBody>
      </p:sp>
      <p:sp>
        <p:nvSpPr>
          <p:cNvPr id="631" name="Google Shape;631;p28"/>
          <p:cNvSpPr txBox="1">
            <a:spLocks noGrp="1"/>
          </p:cNvSpPr>
          <p:nvPr>
            <p:ph type="ctrTitle" idx="7"/>
          </p:nvPr>
        </p:nvSpPr>
        <p:spPr>
          <a:xfrm>
            <a:off x="6465750" y="3301200"/>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Elham </a:t>
            </a:r>
            <a:r>
              <a:rPr lang="en" dirty="0" err="1"/>
              <a:t>Salmanian</a:t>
            </a:r>
            <a:endParaRPr dirty="0"/>
          </a:p>
        </p:txBody>
      </p:sp>
      <p:sp>
        <p:nvSpPr>
          <p:cNvPr id="632" name="Google Shape;632;p28"/>
          <p:cNvSpPr txBox="1">
            <a:spLocks noGrp="1"/>
          </p:cNvSpPr>
          <p:nvPr>
            <p:ph type="subTitle" idx="1"/>
          </p:nvPr>
        </p:nvSpPr>
        <p:spPr>
          <a:xfrm>
            <a:off x="3870481" y="1868657"/>
            <a:ext cx="2043328" cy="819600"/>
          </a:xfrm>
          <a:prstGeom prst="rect">
            <a:avLst/>
          </a:prstGeom>
        </p:spPr>
        <p:txBody>
          <a:bodyPr spcFirstLastPara="1" wrap="square" lIns="91425" tIns="91425" rIns="91425" bIns="91425" anchor="t" anchorCtr="0">
            <a:noAutofit/>
          </a:bodyPr>
          <a:lstStyle/>
          <a:p>
            <a:pPr marL="0" lvl="0" indent="0"/>
            <a:r>
              <a:rPr lang="en-CA" dirty="0"/>
              <a:t>Project Co- Manager</a:t>
            </a:r>
          </a:p>
          <a:p>
            <a:pPr marL="0" lvl="0" indent="0"/>
            <a:endParaRPr lang="en-CA" dirty="0"/>
          </a:p>
          <a:p>
            <a:pPr marL="0" lvl="0" indent="0"/>
            <a:r>
              <a:rPr lang="en-CA" dirty="0"/>
              <a:t>Full-Stack Developer</a:t>
            </a:r>
          </a:p>
        </p:txBody>
      </p:sp>
      <p:sp>
        <p:nvSpPr>
          <p:cNvPr id="634" name="Google Shape;634;p28"/>
          <p:cNvSpPr txBox="1">
            <a:spLocks noGrp="1"/>
          </p:cNvSpPr>
          <p:nvPr>
            <p:ph type="subTitle" idx="4"/>
          </p:nvPr>
        </p:nvSpPr>
        <p:spPr>
          <a:xfrm>
            <a:off x="3870481" y="3533600"/>
            <a:ext cx="2095137"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Project Co- Manager</a:t>
            </a:r>
          </a:p>
          <a:p>
            <a:pPr marL="0" lvl="0" indent="0" algn="ctr" rtl="0">
              <a:spcBef>
                <a:spcPts val="0"/>
              </a:spcBef>
              <a:spcAft>
                <a:spcPts val="0"/>
              </a:spcAft>
              <a:buNone/>
            </a:pPr>
            <a:endParaRPr lang="en-CA" dirty="0"/>
          </a:p>
          <a:p>
            <a:pPr marL="0" lvl="0" indent="0" algn="ctr" rtl="0">
              <a:spcBef>
                <a:spcPts val="0"/>
              </a:spcBef>
              <a:spcAft>
                <a:spcPts val="0"/>
              </a:spcAft>
              <a:buNone/>
            </a:pPr>
            <a:r>
              <a:rPr lang="en-CA" dirty="0"/>
              <a:t>Full-Stack Developer</a:t>
            </a:r>
            <a:endParaRPr dirty="0"/>
          </a:p>
        </p:txBody>
      </p:sp>
      <p:sp>
        <p:nvSpPr>
          <p:cNvPr id="635" name="Google Shape;635;p28"/>
          <p:cNvSpPr txBox="1">
            <a:spLocks noGrp="1"/>
          </p:cNvSpPr>
          <p:nvPr>
            <p:ph type="ctrTitle" idx="5"/>
          </p:nvPr>
        </p:nvSpPr>
        <p:spPr>
          <a:xfrm>
            <a:off x="4014025" y="3301201"/>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Patrick </a:t>
            </a:r>
            <a:r>
              <a:rPr lang="en" dirty="0" err="1"/>
              <a:t>Parreno</a:t>
            </a:r>
            <a:endParaRPr dirty="0"/>
          </a:p>
        </p:txBody>
      </p:sp>
      <p:grpSp>
        <p:nvGrpSpPr>
          <p:cNvPr id="637" name="Google Shape;637;p28"/>
          <p:cNvGrpSpPr/>
          <p:nvPr/>
        </p:nvGrpSpPr>
        <p:grpSpPr>
          <a:xfrm>
            <a:off x="-485835" y="1052332"/>
            <a:ext cx="4177948" cy="3427468"/>
            <a:chOff x="235600" y="1774125"/>
            <a:chExt cx="3113225" cy="2554000"/>
          </a:xfrm>
        </p:grpSpPr>
        <p:sp>
          <p:nvSpPr>
            <p:cNvPr id="638" name="Google Shape;638;p28"/>
            <p:cNvSpPr/>
            <p:nvPr/>
          </p:nvSpPr>
          <p:spPr>
            <a:xfrm>
              <a:off x="2937300" y="3352625"/>
              <a:ext cx="263475" cy="35225"/>
            </a:xfrm>
            <a:custGeom>
              <a:avLst/>
              <a:gdLst/>
              <a:ahLst/>
              <a:cxnLst/>
              <a:rect l="l" t="t" r="r" b="b"/>
              <a:pathLst>
                <a:path w="10539" h="1409" extrusionOk="0">
                  <a:moveTo>
                    <a:pt x="0" y="0"/>
                  </a:moveTo>
                  <a:lnTo>
                    <a:pt x="0" y="1409"/>
                  </a:lnTo>
                  <a:lnTo>
                    <a:pt x="10538" y="1409"/>
                  </a:lnTo>
                  <a:lnTo>
                    <a:pt x="105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2971550" y="3353875"/>
              <a:ext cx="3175" cy="33025"/>
            </a:xfrm>
            <a:custGeom>
              <a:avLst/>
              <a:gdLst/>
              <a:ahLst/>
              <a:cxnLst/>
              <a:rect l="l" t="t" r="r" b="b"/>
              <a:pathLst>
                <a:path w="127" h="1321" extrusionOk="0">
                  <a:moveTo>
                    <a:pt x="64" y="1"/>
                  </a:moveTo>
                  <a:cubicBezTo>
                    <a:pt x="26" y="1"/>
                    <a:pt x="1" y="302"/>
                    <a:pt x="1" y="667"/>
                  </a:cubicBezTo>
                  <a:cubicBezTo>
                    <a:pt x="1" y="1032"/>
                    <a:pt x="26" y="1321"/>
                    <a:pt x="64" y="1321"/>
                  </a:cubicBezTo>
                  <a:cubicBezTo>
                    <a:pt x="102" y="1321"/>
                    <a:pt x="127" y="1032"/>
                    <a:pt x="127" y="667"/>
                  </a:cubicBezTo>
                  <a:cubicBezTo>
                    <a:pt x="127" y="302"/>
                    <a:pt x="102" y="1"/>
                    <a:pt x="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2965600" y="3353250"/>
              <a:ext cx="3475" cy="33025"/>
            </a:xfrm>
            <a:custGeom>
              <a:avLst/>
              <a:gdLst/>
              <a:ahLst/>
              <a:cxnLst/>
              <a:rect l="l" t="t" r="r" b="b"/>
              <a:pathLst>
                <a:path w="139" h="1321" extrusionOk="0">
                  <a:moveTo>
                    <a:pt x="76" y="0"/>
                  </a:moveTo>
                  <a:cubicBezTo>
                    <a:pt x="38" y="0"/>
                    <a:pt x="0" y="290"/>
                    <a:pt x="0" y="654"/>
                  </a:cubicBezTo>
                  <a:cubicBezTo>
                    <a:pt x="0" y="1019"/>
                    <a:pt x="38" y="1321"/>
                    <a:pt x="76" y="1321"/>
                  </a:cubicBezTo>
                  <a:cubicBezTo>
                    <a:pt x="113" y="1321"/>
                    <a:pt x="138" y="1019"/>
                    <a:pt x="138" y="654"/>
                  </a:cubicBezTo>
                  <a:cubicBezTo>
                    <a:pt x="138" y="290"/>
                    <a:pt x="113" y="0"/>
                    <a:pt x="7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3178725" y="3353875"/>
              <a:ext cx="3500" cy="33025"/>
            </a:xfrm>
            <a:custGeom>
              <a:avLst/>
              <a:gdLst/>
              <a:ahLst/>
              <a:cxnLst/>
              <a:rect l="l" t="t" r="r" b="b"/>
              <a:pathLst>
                <a:path w="140" h="1321" extrusionOk="0">
                  <a:moveTo>
                    <a:pt x="64" y="1"/>
                  </a:moveTo>
                  <a:cubicBezTo>
                    <a:pt x="39" y="1"/>
                    <a:pt x="1" y="302"/>
                    <a:pt x="1" y="667"/>
                  </a:cubicBezTo>
                  <a:cubicBezTo>
                    <a:pt x="1" y="1032"/>
                    <a:pt x="39" y="1321"/>
                    <a:pt x="64" y="1321"/>
                  </a:cubicBezTo>
                  <a:cubicBezTo>
                    <a:pt x="101" y="1321"/>
                    <a:pt x="139" y="1032"/>
                    <a:pt x="139" y="667"/>
                  </a:cubicBezTo>
                  <a:cubicBezTo>
                    <a:pt x="139" y="302"/>
                    <a:pt x="101" y="1"/>
                    <a:pt x="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3173075" y="3353250"/>
              <a:ext cx="3175" cy="33025"/>
            </a:xfrm>
            <a:custGeom>
              <a:avLst/>
              <a:gdLst/>
              <a:ahLst/>
              <a:cxnLst/>
              <a:rect l="l" t="t" r="r" b="b"/>
              <a:pathLst>
                <a:path w="127" h="1321" extrusionOk="0">
                  <a:moveTo>
                    <a:pt x="63" y="0"/>
                  </a:moveTo>
                  <a:cubicBezTo>
                    <a:pt x="26" y="0"/>
                    <a:pt x="0" y="290"/>
                    <a:pt x="0" y="654"/>
                  </a:cubicBezTo>
                  <a:cubicBezTo>
                    <a:pt x="0" y="1019"/>
                    <a:pt x="26" y="1321"/>
                    <a:pt x="63" y="1321"/>
                  </a:cubicBezTo>
                  <a:cubicBezTo>
                    <a:pt x="101" y="1321"/>
                    <a:pt x="126" y="1019"/>
                    <a:pt x="126" y="654"/>
                  </a:cubicBezTo>
                  <a:cubicBezTo>
                    <a:pt x="126" y="290"/>
                    <a:pt x="101" y="0"/>
                    <a:pt x="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3005525" y="3369600"/>
              <a:ext cx="134875" cy="3175"/>
            </a:xfrm>
            <a:custGeom>
              <a:avLst/>
              <a:gdLst/>
              <a:ahLst/>
              <a:cxnLst/>
              <a:rect l="l" t="t" r="r" b="b"/>
              <a:pathLst>
                <a:path w="5395" h="127" extrusionOk="0">
                  <a:moveTo>
                    <a:pt x="2691" y="0"/>
                  </a:moveTo>
                  <a:cubicBezTo>
                    <a:pt x="1207" y="0"/>
                    <a:pt x="0" y="25"/>
                    <a:pt x="0" y="63"/>
                  </a:cubicBezTo>
                  <a:cubicBezTo>
                    <a:pt x="0" y="101"/>
                    <a:pt x="1207" y="126"/>
                    <a:pt x="2691" y="126"/>
                  </a:cubicBezTo>
                  <a:cubicBezTo>
                    <a:pt x="4187" y="126"/>
                    <a:pt x="5395" y="101"/>
                    <a:pt x="5395" y="63"/>
                  </a:cubicBezTo>
                  <a:cubicBezTo>
                    <a:pt x="5395" y="25"/>
                    <a:pt x="4187" y="0"/>
                    <a:pt x="269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2936050" y="3511050"/>
              <a:ext cx="263775" cy="70450"/>
            </a:xfrm>
            <a:custGeom>
              <a:avLst/>
              <a:gdLst/>
              <a:ahLst/>
              <a:cxnLst/>
              <a:rect l="l" t="t" r="r" b="b"/>
              <a:pathLst>
                <a:path w="10551" h="2818" extrusionOk="0">
                  <a:moveTo>
                    <a:pt x="0" y="1"/>
                  </a:moveTo>
                  <a:lnTo>
                    <a:pt x="0" y="2818"/>
                  </a:lnTo>
                  <a:lnTo>
                    <a:pt x="10550" y="2818"/>
                  </a:lnTo>
                  <a:lnTo>
                    <a:pt x="105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2936675" y="3517300"/>
              <a:ext cx="266300" cy="60775"/>
            </a:xfrm>
            <a:custGeom>
              <a:avLst/>
              <a:gdLst/>
              <a:ahLst/>
              <a:cxnLst/>
              <a:rect l="l" t="t" r="r" b="b"/>
              <a:pathLst>
                <a:path w="10652" h="2431" extrusionOk="0">
                  <a:moveTo>
                    <a:pt x="5872" y="115"/>
                  </a:moveTo>
                  <a:cubicBezTo>
                    <a:pt x="5954" y="115"/>
                    <a:pt x="6038" y="140"/>
                    <a:pt x="6112" y="191"/>
                  </a:cubicBezTo>
                  <a:cubicBezTo>
                    <a:pt x="6275" y="304"/>
                    <a:pt x="6388" y="480"/>
                    <a:pt x="6438" y="681"/>
                  </a:cubicBezTo>
                  <a:cubicBezTo>
                    <a:pt x="6509" y="1057"/>
                    <a:pt x="6393" y="1454"/>
                    <a:pt x="6122" y="1730"/>
                  </a:cubicBezTo>
                  <a:lnTo>
                    <a:pt x="6122" y="1730"/>
                  </a:lnTo>
                  <a:cubicBezTo>
                    <a:pt x="5933" y="1614"/>
                    <a:pt x="5763" y="1468"/>
                    <a:pt x="5621" y="1298"/>
                  </a:cubicBezTo>
                  <a:cubicBezTo>
                    <a:pt x="5495" y="1134"/>
                    <a:pt x="5420" y="946"/>
                    <a:pt x="5407" y="757"/>
                  </a:cubicBezTo>
                  <a:cubicBezTo>
                    <a:pt x="5382" y="556"/>
                    <a:pt x="5458" y="367"/>
                    <a:pt x="5596" y="229"/>
                  </a:cubicBezTo>
                  <a:cubicBezTo>
                    <a:pt x="5672" y="153"/>
                    <a:pt x="5771" y="115"/>
                    <a:pt x="5872" y="115"/>
                  </a:cubicBezTo>
                  <a:close/>
                  <a:moveTo>
                    <a:pt x="8438" y="90"/>
                  </a:moveTo>
                  <a:cubicBezTo>
                    <a:pt x="8727" y="116"/>
                    <a:pt x="8966" y="405"/>
                    <a:pt x="8991" y="719"/>
                  </a:cubicBezTo>
                  <a:cubicBezTo>
                    <a:pt x="9016" y="1059"/>
                    <a:pt x="8891" y="1398"/>
                    <a:pt x="8652" y="1637"/>
                  </a:cubicBezTo>
                  <a:cubicBezTo>
                    <a:pt x="8598" y="1690"/>
                    <a:pt x="8541" y="1740"/>
                    <a:pt x="8481" y="1785"/>
                  </a:cubicBezTo>
                  <a:lnTo>
                    <a:pt x="8481" y="1785"/>
                  </a:lnTo>
                  <a:cubicBezTo>
                    <a:pt x="8321" y="1677"/>
                    <a:pt x="8176" y="1538"/>
                    <a:pt x="8073" y="1373"/>
                  </a:cubicBezTo>
                  <a:cubicBezTo>
                    <a:pt x="7922" y="1159"/>
                    <a:pt x="7872" y="883"/>
                    <a:pt x="7910" y="631"/>
                  </a:cubicBezTo>
                  <a:cubicBezTo>
                    <a:pt x="7922" y="493"/>
                    <a:pt x="7985" y="355"/>
                    <a:pt x="8073" y="254"/>
                  </a:cubicBezTo>
                  <a:cubicBezTo>
                    <a:pt x="8161" y="141"/>
                    <a:pt x="8300" y="90"/>
                    <a:pt x="8438" y="90"/>
                  </a:cubicBezTo>
                  <a:close/>
                  <a:moveTo>
                    <a:pt x="3225" y="146"/>
                  </a:moveTo>
                  <a:cubicBezTo>
                    <a:pt x="3347" y="146"/>
                    <a:pt x="3471" y="184"/>
                    <a:pt x="3571" y="254"/>
                  </a:cubicBezTo>
                  <a:cubicBezTo>
                    <a:pt x="3798" y="468"/>
                    <a:pt x="3886" y="795"/>
                    <a:pt x="3798" y="1084"/>
                  </a:cubicBezTo>
                  <a:cubicBezTo>
                    <a:pt x="3697" y="1361"/>
                    <a:pt x="3521" y="1612"/>
                    <a:pt x="3295" y="1801"/>
                  </a:cubicBezTo>
                  <a:cubicBezTo>
                    <a:pt x="3278" y="1815"/>
                    <a:pt x="3261" y="1829"/>
                    <a:pt x="3243" y="1843"/>
                  </a:cubicBezTo>
                  <a:lnTo>
                    <a:pt x="3243" y="1843"/>
                  </a:lnTo>
                  <a:cubicBezTo>
                    <a:pt x="3112" y="1735"/>
                    <a:pt x="2998" y="1606"/>
                    <a:pt x="2905" y="1461"/>
                  </a:cubicBezTo>
                  <a:cubicBezTo>
                    <a:pt x="2704" y="1159"/>
                    <a:pt x="2666" y="782"/>
                    <a:pt x="2779" y="455"/>
                  </a:cubicBezTo>
                  <a:cubicBezTo>
                    <a:pt x="2842" y="304"/>
                    <a:pt x="2968" y="191"/>
                    <a:pt x="3131" y="153"/>
                  </a:cubicBezTo>
                  <a:cubicBezTo>
                    <a:pt x="3162" y="148"/>
                    <a:pt x="3193" y="146"/>
                    <a:pt x="3225" y="146"/>
                  </a:cubicBezTo>
                  <a:close/>
                  <a:moveTo>
                    <a:pt x="5879" y="0"/>
                  </a:moveTo>
                  <a:cubicBezTo>
                    <a:pt x="5864" y="0"/>
                    <a:pt x="5850" y="1"/>
                    <a:pt x="5835" y="2"/>
                  </a:cubicBezTo>
                  <a:cubicBezTo>
                    <a:pt x="5709" y="2"/>
                    <a:pt x="5583" y="53"/>
                    <a:pt x="5495" y="141"/>
                  </a:cubicBezTo>
                  <a:cubicBezTo>
                    <a:pt x="5332" y="304"/>
                    <a:pt x="5256" y="543"/>
                    <a:pt x="5282" y="769"/>
                  </a:cubicBezTo>
                  <a:cubicBezTo>
                    <a:pt x="5294" y="996"/>
                    <a:pt x="5370" y="1210"/>
                    <a:pt x="5521" y="1373"/>
                  </a:cubicBezTo>
                  <a:cubicBezTo>
                    <a:pt x="5663" y="1550"/>
                    <a:pt x="5832" y="1701"/>
                    <a:pt x="6020" y="1822"/>
                  </a:cubicBezTo>
                  <a:lnTo>
                    <a:pt x="6020" y="1822"/>
                  </a:lnTo>
                  <a:cubicBezTo>
                    <a:pt x="5713" y="2066"/>
                    <a:pt x="5339" y="2217"/>
                    <a:pt x="4942" y="2241"/>
                  </a:cubicBezTo>
                  <a:cubicBezTo>
                    <a:pt x="4831" y="2255"/>
                    <a:pt x="4718" y="2262"/>
                    <a:pt x="4606" y="2262"/>
                  </a:cubicBezTo>
                  <a:cubicBezTo>
                    <a:pt x="4324" y="2262"/>
                    <a:pt x="4042" y="2217"/>
                    <a:pt x="3773" y="2128"/>
                  </a:cubicBezTo>
                  <a:cubicBezTo>
                    <a:pt x="3607" y="2076"/>
                    <a:pt x="3453" y="1998"/>
                    <a:pt x="3317" y="1899"/>
                  </a:cubicBezTo>
                  <a:lnTo>
                    <a:pt x="3317" y="1899"/>
                  </a:lnTo>
                  <a:cubicBezTo>
                    <a:pt x="3326" y="1892"/>
                    <a:pt x="3336" y="1884"/>
                    <a:pt x="3345" y="1876"/>
                  </a:cubicBezTo>
                  <a:cubicBezTo>
                    <a:pt x="3597" y="1675"/>
                    <a:pt x="3773" y="1423"/>
                    <a:pt x="3886" y="1122"/>
                  </a:cubicBezTo>
                  <a:cubicBezTo>
                    <a:pt x="3999" y="795"/>
                    <a:pt x="3898" y="417"/>
                    <a:pt x="3634" y="178"/>
                  </a:cubicBezTo>
                  <a:cubicBezTo>
                    <a:pt x="3517" y="90"/>
                    <a:pt x="3369" y="40"/>
                    <a:pt x="3220" y="40"/>
                  </a:cubicBezTo>
                  <a:cubicBezTo>
                    <a:pt x="3178" y="40"/>
                    <a:pt x="3135" y="44"/>
                    <a:pt x="3094" y="53"/>
                  </a:cubicBezTo>
                  <a:cubicBezTo>
                    <a:pt x="2905" y="90"/>
                    <a:pt x="2741" y="229"/>
                    <a:pt x="2666" y="417"/>
                  </a:cubicBezTo>
                  <a:cubicBezTo>
                    <a:pt x="2528" y="782"/>
                    <a:pt x="2578" y="1197"/>
                    <a:pt x="2792" y="1537"/>
                  </a:cubicBezTo>
                  <a:cubicBezTo>
                    <a:pt x="2883" y="1687"/>
                    <a:pt x="2995" y="1819"/>
                    <a:pt x="3125" y="1931"/>
                  </a:cubicBezTo>
                  <a:lnTo>
                    <a:pt x="3125" y="1931"/>
                  </a:lnTo>
                  <a:cubicBezTo>
                    <a:pt x="2767" y="2181"/>
                    <a:pt x="2344" y="2332"/>
                    <a:pt x="1912" y="2354"/>
                  </a:cubicBezTo>
                  <a:cubicBezTo>
                    <a:pt x="1884" y="2355"/>
                    <a:pt x="1856" y="2355"/>
                    <a:pt x="1828" y="2355"/>
                  </a:cubicBezTo>
                  <a:cubicBezTo>
                    <a:pt x="1466" y="2355"/>
                    <a:pt x="1108" y="2279"/>
                    <a:pt x="792" y="2128"/>
                  </a:cubicBezTo>
                  <a:cubicBezTo>
                    <a:pt x="491" y="1977"/>
                    <a:pt x="227" y="1775"/>
                    <a:pt x="0" y="1524"/>
                  </a:cubicBezTo>
                  <a:lnTo>
                    <a:pt x="0" y="1524"/>
                  </a:lnTo>
                  <a:cubicBezTo>
                    <a:pt x="13" y="1549"/>
                    <a:pt x="25" y="1562"/>
                    <a:pt x="38" y="1574"/>
                  </a:cubicBezTo>
                  <a:cubicBezTo>
                    <a:pt x="76" y="1625"/>
                    <a:pt x="126" y="1675"/>
                    <a:pt x="164" y="1725"/>
                  </a:cubicBezTo>
                  <a:cubicBezTo>
                    <a:pt x="597" y="2170"/>
                    <a:pt x="1190" y="2431"/>
                    <a:pt x="1813" y="2431"/>
                  </a:cubicBezTo>
                  <a:cubicBezTo>
                    <a:pt x="1842" y="2431"/>
                    <a:pt x="1870" y="2430"/>
                    <a:pt x="1899" y="2429"/>
                  </a:cubicBezTo>
                  <a:cubicBezTo>
                    <a:pt x="2376" y="2418"/>
                    <a:pt x="2823" y="2260"/>
                    <a:pt x="3198" y="1991"/>
                  </a:cubicBezTo>
                  <a:lnTo>
                    <a:pt x="3198" y="1991"/>
                  </a:lnTo>
                  <a:cubicBezTo>
                    <a:pt x="3356" y="2111"/>
                    <a:pt x="3536" y="2204"/>
                    <a:pt x="3735" y="2266"/>
                  </a:cubicBezTo>
                  <a:cubicBezTo>
                    <a:pt x="4029" y="2361"/>
                    <a:pt x="4338" y="2406"/>
                    <a:pt x="4650" y="2406"/>
                  </a:cubicBezTo>
                  <a:cubicBezTo>
                    <a:pt x="4751" y="2406"/>
                    <a:pt x="4853" y="2401"/>
                    <a:pt x="4955" y="2392"/>
                  </a:cubicBezTo>
                  <a:cubicBezTo>
                    <a:pt x="5395" y="2354"/>
                    <a:pt x="5810" y="2178"/>
                    <a:pt x="6149" y="1901"/>
                  </a:cubicBezTo>
                  <a:cubicBezTo>
                    <a:pt x="6150" y="1901"/>
                    <a:pt x="6150" y="1900"/>
                    <a:pt x="6151" y="1900"/>
                  </a:cubicBezTo>
                  <a:lnTo>
                    <a:pt x="6151" y="1900"/>
                  </a:lnTo>
                  <a:cubicBezTo>
                    <a:pt x="6273" y="1967"/>
                    <a:pt x="6403" y="2022"/>
                    <a:pt x="6539" y="2065"/>
                  </a:cubicBezTo>
                  <a:cubicBezTo>
                    <a:pt x="6835" y="2173"/>
                    <a:pt x="7147" y="2228"/>
                    <a:pt x="7463" y="2228"/>
                  </a:cubicBezTo>
                  <a:cubicBezTo>
                    <a:pt x="7549" y="2228"/>
                    <a:pt x="7635" y="2224"/>
                    <a:pt x="7721" y="2216"/>
                  </a:cubicBezTo>
                  <a:cubicBezTo>
                    <a:pt x="8006" y="2187"/>
                    <a:pt x="8285" y="2079"/>
                    <a:pt x="8517" y="1909"/>
                  </a:cubicBezTo>
                  <a:lnTo>
                    <a:pt x="8517" y="1909"/>
                  </a:lnTo>
                  <a:cubicBezTo>
                    <a:pt x="8529" y="1915"/>
                    <a:pt x="8540" y="1921"/>
                    <a:pt x="8551" y="1926"/>
                  </a:cubicBezTo>
                  <a:cubicBezTo>
                    <a:pt x="8805" y="2053"/>
                    <a:pt x="9091" y="2121"/>
                    <a:pt x="9377" y="2121"/>
                  </a:cubicBezTo>
                  <a:cubicBezTo>
                    <a:pt x="9488" y="2121"/>
                    <a:pt x="9599" y="2111"/>
                    <a:pt x="9708" y="2090"/>
                  </a:cubicBezTo>
                  <a:cubicBezTo>
                    <a:pt x="9959" y="2052"/>
                    <a:pt x="10198" y="1977"/>
                    <a:pt x="10425" y="1889"/>
                  </a:cubicBezTo>
                  <a:cubicBezTo>
                    <a:pt x="10500" y="1851"/>
                    <a:pt x="10563" y="1826"/>
                    <a:pt x="10601" y="1801"/>
                  </a:cubicBezTo>
                  <a:cubicBezTo>
                    <a:pt x="10613" y="1801"/>
                    <a:pt x="10638" y="1788"/>
                    <a:pt x="10651" y="1775"/>
                  </a:cubicBezTo>
                  <a:cubicBezTo>
                    <a:pt x="10651" y="1774"/>
                    <a:pt x="10650" y="1773"/>
                    <a:pt x="10647" y="1773"/>
                  </a:cubicBezTo>
                  <a:cubicBezTo>
                    <a:pt x="10630" y="1773"/>
                    <a:pt x="10556" y="1807"/>
                    <a:pt x="10425" y="1851"/>
                  </a:cubicBezTo>
                  <a:cubicBezTo>
                    <a:pt x="10186" y="1939"/>
                    <a:pt x="9947" y="2002"/>
                    <a:pt x="9708" y="2027"/>
                  </a:cubicBezTo>
                  <a:cubicBezTo>
                    <a:pt x="9612" y="2043"/>
                    <a:pt x="9515" y="2051"/>
                    <a:pt x="9418" y="2051"/>
                  </a:cubicBezTo>
                  <a:cubicBezTo>
                    <a:pt x="9132" y="2051"/>
                    <a:pt x="8844" y="1983"/>
                    <a:pt x="8591" y="1852"/>
                  </a:cubicBezTo>
                  <a:lnTo>
                    <a:pt x="8591" y="1852"/>
                  </a:lnTo>
                  <a:cubicBezTo>
                    <a:pt x="8639" y="1812"/>
                    <a:pt x="8684" y="1770"/>
                    <a:pt x="8727" y="1725"/>
                  </a:cubicBezTo>
                  <a:cubicBezTo>
                    <a:pt x="8991" y="1461"/>
                    <a:pt x="9129" y="1096"/>
                    <a:pt x="9092" y="719"/>
                  </a:cubicBezTo>
                  <a:cubicBezTo>
                    <a:pt x="9079" y="543"/>
                    <a:pt x="9004" y="380"/>
                    <a:pt x="8891" y="241"/>
                  </a:cubicBezTo>
                  <a:cubicBezTo>
                    <a:pt x="8777" y="103"/>
                    <a:pt x="8614" y="15"/>
                    <a:pt x="8450" y="2"/>
                  </a:cubicBezTo>
                  <a:cubicBezTo>
                    <a:pt x="8438" y="2"/>
                    <a:pt x="8425" y="1"/>
                    <a:pt x="8413" y="1"/>
                  </a:cubicBezTo>
                  <a:cubicBezTo>
                    <a:pt x="8251" y="1"/>
                    <a:pt x="8103" y="75"/>
                    <a:pt x="7998" y="204"/>
                  </a:cubicBezTo>
                  <a:cubicBezTo>
                    <a:pt x="7897" y="317"/>
                    <a:pt x="7834" y="468"/>
                    <a:pt x="7809" y="619"/>
                  </a:cubicBezTo>
                  <a:cubicBezTo>
                    <a:pt x="7771" y="908"/>
                    <a:pt x="7834" y="1197"/>
                    <a:pt x="7998" y="1436"/>
                  </a:cubicBezTo>
                  <a:cubicBezTo>
                    <a:pt x="8105" y="1591"/>
                    <a:pt x="8241" y="1732"/>
                    <a:pt x="8402" y="1840"/>
                  </a:cubicBezTo>
                  <a:lnTo>
                    <a:pt x="8402" y="1840"/>
                  </a:lnTo>
                  <a:cubicBezTo>
                    <a:pt x="8194" y="1976"/>
                    <a:pt x="7954" y="2063"/>
                    <a:pt x="7709" y="2090"/>
                  </a:cubicBezTo>
                  <a:cubicBezTo>
                    <a:pt x="7646" y="2094"/>
                    <a:pt x="7582" y="2096"/>
                    <a:pt x="7519" y="2096"/>
                  </a:cubicBezTo>
                  <a:cubicBezTo>
                    <a:pt x="7202" y="2096"/>
                    <a:pt x="6883" y="2044"/>
                    <a:pt x="6589" y="1939"/>
                  </a:cubicBezTo>
                  <a:cubicBezTo>
                    <a:pt x="6471" y="1903"/>
                    <a:pt x="6357" y="1857"/>
                    <a:pt x="6248" y="1800"/>
                  </a:cubicBezTo>
                  <a:lnTo>
                    <a:pt x="6248" y="1800"/>
                  </a:lnTo>
                  <a:cubicBezTo>
                    <a:pt x="6520" y="1492"/>
                    <a:pt x="6643" y="1074"/>
                    <a:pt x="6564" y="656"/>
                  </a:cubicBezTo>
                  <a:cubicBezTo>
                    <a:pt x="6514" y="430"/>
                    <a:pt x="6376" y="229"/>
                    <a:pt x="6174" y="90"/>
                  </a:cubicBezTo>
                  <a:cubicBezTo>
                    <a:pt x="6087" y="36"/>
                    <a:pt x="5980" y="0"/>
                    <a:pt x="587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2959625" y="3388775"/>
              <a:ext cx="240200" cy="122000"/>
            </a:xfrm>
            <a:custGeom>
              <a:avLst/>
              <a:gdLst/>
              <a:ahLst/>
              <a:cxnLst/>
              <a:rect l="l" t="t" r="r" b="b"/>
              <a:pathLst>
                <a:path w="9608" h="4880" extrusionOk="0">
                  <a:moveTo>
                    <a:pt x="0" y="0"/>
                  </a:moveTo>
                  <a:lnTo>
                    <a:pt x="0" y="4879"/>
                  </a:lnTo>
                  <a:lnTo>
                    <a:pt x="9607" y="4879"/>
                  </a:lnTo>
                  <a:lnTo>
                    <a:pt x="960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2997975" y="3392850"/>
              <a:ext cx="3175" cy="118225"/>
            </a:xfrm>
            <a:custGeom>
              <a:avLst/>
              <a:gdLst/>
              <a:ahLst/>
              <a:cxnLst/>
              <a:rect l="l" t="t" r="r" b="b"/>
              <a:pathLst>
                <a:path w="127" h="4729" extrusionOk="0">
                  <a:moveTo>
                    <a:pt x="63" y="1"/>
                  </a:moveTo>
                  <a:cubicBezTo>
                    <a:pt x="25" y="1"/>
                    <a:pt x="0" y="1057"/>
                    <a:pt x="0" y="2365"/>
                  </a:cubicBezTo>
                  <a:cubicBezTo>
                    <a:pt x="0" y="3673"/>
                    <a:pt x="25" y="4729"/>
                    <a:pt x="63" y="4729"/>
                  </a:cubicBezTo>
                  <a:cubicBezTo>
                    <a:pt x="101" y="4729"/>
                    <a:pt x="126" y="3660"/>
                    <a:pt x="126" y="2365"/>
                  </a:cubicBezTo>
                  <a:cubicBezTo>
                    <a:pt x="126" y="1057"/>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3016200" y="3391600"/>
              <a:ext cx="3175" cy="116650"/>
            </a:xfrm>
            <a:custGeom>
              <a:avLst/>
              <a:gdLst/>
              <a:ahLst/>
              <a:cxnLst/>
              <a:rect l="l" t="t" r="r" b="b"/>
              <a:pathLst>
                <a:path w="127" h="4666" extrusionOk="0">
                  <a:moveTo>
                    <a:pt x="63" y="1"/>
                  </a:moveTo>
                  <a:cubicBezTo>
                    <a:pt x="26" y="1"/>
                    <a:pt x="1" y="1044"/>
                    <a:pt x="1" y="2327"/>
                  </a:cubicBezTo>
                  <a:cubicBezTo>
                    <a:pt x="1" y="3622"/>
                    <a:pt x="26" y="4666"/>
                    <a:pt x="63" y="4666"/>
                  </a:cubicBezTo>
                  <a:cubicBezTo>
                    <a:pt x="101" y="4666"/>
                    <a:pt x="126" y="3622"/>
                    <a:pt x="126" y="2327"/>
                  </a:cubicBezTo>
                  <a:cubicBezTo>
                    <a:pt x="126" y="1044"/>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3170875" y="3387525"/>
              <a:ext cx="3475" cy="122925"/>
            </a:xfrm>
            <a:custGeom>
              <a:avLst/>
              <a:gdLst/>
              <a:ahLst/>
              <a:cxnLst/>
              <a:rect l="l" t="t" r="r" b="b"/>
              <a:pathLst>
                <a:path w="139" h="4917" extrusionOk="0">
                  <a:moveTo>
                    <a:pt x="63" y="0"/>
                  </a:moveTo>
                  <a:cubicBezTo>
                    <a:pt x="26" y="0"/>
                    <a:pt x="0" y="1107"/>
                    <a:pt x="0" y="2465"/>
                  </a:cubicBezTo>
                  <a:cubicBezTo>
                    <a:pt x="0" y="3823"/>
                    <a:pt x="26" y="4917"/>
                    <a:pt x="63" y="4917"/>
                  </a:cubicBezTo>
                  <a:cubicBezTo>
                    <a:pt x="101" y="4917"/>
                    <a:pt x="139" y="3823"/>
                    <a:pt x="139" y="2465"/>
                  </a:cubicBezTo>
                  <a:cubicBezTo>
                    <a:pt x="139" y="1107"/>
                    <a:pt x="101" y="0"/>
                    <a:pt x="6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3149500" y="3389075"/>
              <a:ext cx="3175" cy="119800"/>
            </a:xfrm>
            <a:custGeom>
              <a:avLst/>
              <a:gdLst/>
              <a:ahLst/>
              <a:cxnLst/>
              <a:rect l="l" t="t" r="r" b="b"/>
              <a:pathLst>
                <a:path w="127" h="4792" extrusionOk="0">
                  <a:moveTo>
                    <a:pt x="63" y="1"/>
                  </a:moveTo>
                  <a:cubicBezTo>
                    <a:pt x="25" y="1"/>
                    <a:pt x="0" y="1070"/>
                    <a:pt x="0" y="2403"/>
                  </a:cubicBezTo>
                  <a:cubicBezTo>
                    <a:pt x="0" y="3723"/>
                    <a:pt x="25" y="4792"/>
                    <a:pt x="63" y="4792"/>
                  </a:cubicBezTo>
                  <a:cubicBezTo>
                    <a:pt x="101" y="4792"/>
                    <a:pt x="126" y="3723"/>
                    <a:pt x="126" y="2403"/>
                  </a:cubicBezTo>
                  <a:cubicBezTo>
                    <a:pt x="126" y="1070"/>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1530500" y="1997700"/>
              <a:ext cx="1618400" cy="1073275"/>
            </a:xfrm>
            <a:custGeom>
              <a:avLst/>
              <a:gdLst/>
              <a:ahLst/>
              <a:cxnLst/>
              <a:rect l="l" t="t" r="r" b="b"/>
              <a:pathLst>
                <a:path w="64736" h="42931" extrusionOk="0">
                  <a:moveTo>
                    <a:pt x="0" y="0"/>
                  </a:moveTo>
                  <a:lnTo>
                    <a:pt x="0" y="42930"/>
                  </a:lnTo>
                  <a:lnTo>
                    <a:pt x="64735" y="42930"/>
                  </a:lnTo>
                  <a:lnTo>
                    <a:pt x="6473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235600" y="1796150"/>
              <a:ext cx="553325" cy="551175"/>
            </a:xfrm>
            <a:custGeom>
              <a:avLst/>
              <a:gdLst/>
              <a:ahLst/>
              <a:cxnLst/>
              <a:rect l="l" t="t" r="r" b="b"/>
              <a:pathLst>
                <a:path w="22133" h="22047" extrusionOk="0">
                  <a:moveTo>
                    <a:pt x="11071" y="5800"/>
                  </a:moveTo>
                  <a:cubicBezTo>
                    <a:pt x="11711" y="5800"/>
                    <a:pt x="12358" y="5918"/>
                    <a:pt x="12978" y="6163"/>
                  </a:cubicBezTo>
                  <a:cubicBezTo>
                    <a:pt x="14952" y="6930"/>
                    <a:pt x="16260" y="8817"/>
                    <a:pt x="16310" y="10942"/>
                  </a:cubicBezTo>
                  <a:cubicBezTo>
                    <a:pt x="16360" y="13834"/>
                    <a:pt x="14059" y="16236"/>
                    <a:pt x="11154" y="16286"/>
                  </a:cubicBezTo>
                  <a:cubicBezTo>
                    <a:pt x="11123" y="16286"/>
                    <a:pt x="11092" y="16287"/>
                    <a:pt x="11060" y="16287"/>
                  </a:cubicBezTo>
                  <a:cubicBezTo>
                    <a:pt x="8973" y="16287"/>
                    <a:pt x="7093" y="15050"/>
                    <a:pt x="6263" y="13130"/>
                  </a:cubicBezTo>
                  <a:cubicBezTo>
                    <a:pt x="5408" y="11193"/>
                    <a:pt x="5823" y="8930"/>
                    <a:pt x="7294" y="7408"/>
                  </a:cubicBezTo>
                  <a:cubicBezTo>
                    <a:pt x="8303" y="6364"/>
                    <a:pt x="9673" y="5800"/>
                    <a:pt x="11071" y="5800"/>
                  </a:cubicBezTo>
                  <a:close/>
                  <a:moveTo>
                    <a:pt x="11052" y="0"/>
                  </a:moveTo>
                  <a:cubicBezTo>
                    <a:pt x="10998" y="0"/>
                    <a:pt x="10944" y="1"/>
                    <a:pt x="10890" y="2"/>
                  </a:cubicBezTo>
                  <a:cubicBezTo>
                    <a:pt x="4842" y="102"/>
                    <a:pt x="0" y="5120"/>
                    <a:pt x="101" y="11193"/>
                  </a:cubicBezTo>
                  <a:cubicBezTo>
                    <a:pt x="201" y="17205"/>
                    <a:pt x="5093" y="22047"/>
                    <a:pt x="11059" y="22047"/>
                  </a:cubicBezTo>
                  <a:cubicBezTo>
                    <a:pt x="11120" y="22047"/>
                    <a:pt x="11181" y="22046"/>
                    <a:pt x="11242" y="22045"/>
                  </a:cubicBezTo>
                  <a:cubicBezTo>
                    <a:pt x="17291" y="21945"/>
                    <a:pt x="22132" y="16927"/>
                    <a:pt x="22031" y="10854"/>
                  </a:cubicBezTo>
                  <a:cubicBezTo>
                    <a:pt x="21932" y="4822"/>
                    <a:pt x="17028" y="0"/>
                    <a:pt x="110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235600" y="1796175"/>
              <a:ext cx="281075" cy="550850"/>
            </a:xfrm>
            <a:custGeom>
              <a:avLst/>
              <a:gdLst/>
              <a:ahLst/>
              <a:cxnLst/>
              <a:rect l="l" t="t" r="r" b="b"/>
              <a:pathLst>
                <a:path w="11243" h="22034" extrusionOk="0">
                  <a:moveTo>
                    <a:pt x="10890" y="1"/>
                  </a:moveTo>
                  <a:cubicBezTo>
                    <a:pt x="4842" y="101"/>
                    <a:pt x="0" y="5119"/>
                    <a:pt x="101" y="11192"/>
                  </a:cubicBezTo>
                  <a:cubicBezTo>
                    <a:pt x="201" y="17204"/>
                    <a:pt x="5093" y="22033"/>
                    <a:pt x="11058" y="22033"/>
                  </a:cubicBezTo>
                  <a:cubicBezTo>
                    <a:pt x="11119" y="22033"/>
                    <a:pt x="11181" y="22033"/>
                    <a:pt x="11242" y="22032"/>
                  </a:cubicBezTo>
                  <a:lnTo>
                    <a:pt x="11154" y="16285"/>
                  </a:lnTo>
                  <a:cubicBezTo>
                    <a:pt x="8275" y="16272"/>
                    <a:pt x="5948" y="13971"/>
                    <a:pt x="5898" y="11104"/>
                  </a:cubicBezTo>
                  <a:cubicBezTo>
                    <a:pt x="5848" y="8225"/>
                    <a:pt x="8111" y="5848"/>
                    <a:pt x="10978" y="5747"/>
                  </a:cubicBezTo>
                  <a:lnTo>
                    <a:pt x="1089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483325" y="1774125"/>
              <a:ext cx="320675" cy="314750"/>
            </a:xfrm>
            <a:custGeom>
              <a:avLst/>
              <a:gdLst/>
              <a:ahLst/>
              <a:cxnLst/>
              <a:rect l="l" t="t" r="r" b="b"/>
              <a:pathLst>
                <a:path w="12827" h="12590" extrusionOk="0">
                  <a:moveTo>
                    <a:pt x="215" y="1"/>
                  </a:moveTo>
                  <a:cubicBezTo>
                    <a:pt x="144" y="1"/>
                    <a:pt x="72" y="1"/>
                    <a:pt x="0" y="2"/>
                  </a:cubicBezTo>
                  <a:lnTo>
                    <a:pt x="114" y="7107"/>
                  </a:lnTo>
                  <a:cubicBezTo>
                    <a:pt x="153" y="7107"/>
                    <a:pt x="191" y="7106"/>
                    <a:pt x="230" y="7106"/>
                  </a:cubicBezTo>
                  <a:cubicBezTo>
                    <a:pt x="3555" y="7106"/>
                    <a:pt x="6075" y="9234"/>
                    <a:pt x="6137" y="12590"/>
                  </a:cubicBezTo>
                  <a:lnTo>
                    <a:pt x="12827" y="12489"/>
                  </a:lnTo>
                  <a:cubicBezTo>
                    <a:pt x="12715" y="5444"/>
                    <a:pt x="7181" y="1"/>
                    <a:pt x="21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1527025" y="4134400"/>
              <a:ext cx="194000" cy="152850"/>
            </a:xfrm>
            <a:custGeom>
              <a:avLst/>
              <a:gdLst/>
              <a:ahLst/>
              <a:cxnLst/>
              <a:rect l="l" t="t" r="r" b="b"/>
              <a:pathLst>
                <a:path w="7760" h="6114" extrusionOk="0">
                  <a:moveTo>
                    <a:pt x="5276" y="1"/>
                  </a:moveTo>
                  <a:cubicBezTo>
                    <a:pt x="4513" y="1"/>
                    <a:pt x="3784" y="505"/>
                    <a:pt x="3396" y="1185"/>
                  </a:cubicBezTo>
                  <a:cubicBezTo>
                    <a:pt x="3044" y="1788"/>
                    <a:pt x="2893" y="2543"/>
                    <a:pt x="2365" y="2995"/>
                  </a:cubicBezTo>
                  <a:cubicBezTo>
                    <a:pt x="2076" y="3234"/>
                    <a:pt x="1723" y="3360"/>
                    <a:pt x="1384" y="3498"/>
                  </a:cubicBezTo>
                  <a:cubicBezTo>
                    <a:pt x="1044" y="3637"/>
                    <a:pt x="667" y="3800"/>
                    <a:pt x="479" y="4127"/>
                  </a:cubicBezTo>
                  <a:cubicBezTo>
                    <a:pt x="1" y="5020"/>
                    <a:pt x="629" y="5787"/>
                    <a:pt x="906" y="6026"/>
                  </a:cubicBezTo>
                  <a:lnTo>
                    <a:pt x="1019" y="5951"/>
                  </a:lnTo>
                  <a:lnTo>
                    <a:pt x="6037" y="6114"/>
                  </a:lnTo>
                  <a:cubicBezTo>
                    <a:pt x="6502" y="6114"/>
                    <a:pt x="7017" y="6114"/>
                    <a:pt x="7370" y="5800"/>
                  </a:cubicBezTo>
                  <a:cubicBezTo>
                    <a:pt x="7747" y="5460"/>
                    <a:pt x="7759" y="4882"/>
                    <a:pt x="7759" y="4379"/>
                  </a:cubicBezTo>
                  <a:cubicBezTo>
                    <a:pt x="7747" y="3448"/>
                    <a:pt x="7747" y="2505"/>
                    <a:pt x="7395" y="1650"/>
                  </a:cubicBezTo>
                  <a:cubicBezTo>
                    <a:pt x="7043" y="782"/>
                    <a:pt x="6276" y="40"/>
                    <a:pt x="5358" y="3"/>
                  </a:cubicBezTo>
                  <a:cubicBezTo>
                    <a:pt x="5330" y="1"/>
                    <a:pt x="5303" y="1"/>
                    <a:pt x="52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1459750" y="3940500"/>
              <a:ext cx="329800" cy="387625"/>
            </a:xfrm>
            <a:custGeom>
              <a:avLst/>
              <a:gdLst/>
              <a:ahLst/>
              <a:cxnLst/>
              <a:rect l="l" t="t" r="r" b="b"/>
              <a:pathLst>
                <a:path w="13192" h="15505" extrusionOk="0">
                  <a:moveTo>
                    <a:pt x="1497" y="126"/>
                  </a:moveTo>
                  <a:cubicBezTo>
                    <a:pt x="1547" y="402"/>
                    <a:pt x="1786" y="1899"/>
                    <a:pt x="2113" y="3936"/>
                  </a:cubicBezTo>
                  <a:lnTo>
                    <a:pt x="793" y="3936"/>
                  </a:lnTo>
                  <a:lnTo>
                    <a:pt x="152" y="126"/>
                  </a:lnTo>
                  <a:close/>
                  <a:moveTo>
                    <a:pt x="4301" y="126"/>
                  </a:moveTo>
                  <a:lnTo>
                    <a:pt x="4603" y="3936"/>
                  </a:lnTo>
                  <a:lnTo>
                    <a:pt x="2252" y="3936"/>
                  </a:lnTo>
                  <a:cubicBezTo>
                    <a:pt x="2164" y="3408"/>
                    <a:pt x="2088" y="2917"/>
                    <a:pt x="2013" y="2465"/>
                  </a:cubicBezTo>
                  <a:cubicBezTo>
                    <a:pt x="1761" y="931"/>
                    <a:pt x="1673" y="340"/>
                    <a:pt x="1623" y="126"/>
                  </a:cubicBezTo>
                  <a:close/>
                  <a:moveTo>
                    <a:pt x="6879" y="126"/>
                  </a:moveTo>
                  <a:lnTo>
                    <a:pt x="6967" y="3936"/>
                  </a:lnTo>
                  <a:lnTo>
                    <a:pt x="4741" y="3936"/>
                  </a:lnTo>
                  <a:lnTo>
                    <a:pt x="4440" y="126"/>
                  </a:lnTo>
                  <a:close/>
                  <a:moveTo>
                    <a:pt x="9507" y="126"/>
                  </a:moveTo>
                  <a:lnTo>
                    <a:pt x="9382" y="3936"/>
                  </a:lnTo>
                  <a:lnTo>
                    <a:pt x="7093" y="3936"/>
                  </a:lnTo>
                  <a:lnTo>
                    <a:pt x="7005" y="126"/>
                  </a:lnTo>
                  <a:close/>
                  <a:moveTo>
                    <a:pt x="11456" y="126"/>
                  </a:moveTo>
                  <a:lnTo>
                    <a:pt x="11129" y="3936"/>
                  </a:lnTo>
                  <a:lnTo>
                    <a:pt x="9507" y="3936"/>
                  </a:lnTo>
                  <a:lnTo>
                    <a:pt x="9633" y="126"/>
                  </a:lnTo>
                  <a:close/>
                  <a:moveTo>
                    <a:pt x="13041" y="126"/>
                  </a:moveTo>
                  <a:lnTo>
                    <a:pt x="12601" y="3936"/>
                  </a:lnTo>
                  <a:lnTo>
                    <a:pt x="11268" y="3936"/>
                  </a:lnTo>
                  <a:lnTo>
                    <a:pt x="11595" y="126"/>
                  </a:lnTo>
                  <a:close/>
                  <a:moveTo>
                    <a:pt x="2277" y="4917"/>
                  </a:moveTo>
                  <a:cubicBezTo>
                    <a:pt x="2478" y="6187"/>
                    <a:pt x="2704" y="7608"/>
                    <a:pt x="2931" y="9029"/>
                  </a:cubicBezTo>
                  <a:lnTo>
                    <a:pt x="1648" y="9029"/>
                  </a:lnTo>
                  <a:lnTo>
                    <a:pt x="969" y="4917"/>
                  </a:lnTo>
                  <a:close/>
                  <a:moveTo>
                    <a:pt x="4679" y="4917"/>
                  </a:moveTo>
                  <a:lnTo>
                    <a:pt x="4993" y="9029"/>
                  </a:lnTo>
                  <a:lnTo>
                    <a:pt x="3056" y="9029"/>
                  </a:lnTo>
                  <a:lnTo>
                    <a:pt x="2855" y="7771"/>
                  </a:lnTo>
                  <a:cubicBezTo>
                    <a:pt x="2704" y="6803"/>
                    <a:pt x="2553" y="5835"/>
                    <a:pt x="2415" y="4929"/>
                  </a:cubicBezTo>
                  <a:lnTo>
                    <a:pt x="4679" y="4917"/>
                  </a:lnTo>
                  <a:close/>
                  <a:moveTo>
                    <a:pt x="6992" y="4917"/>
                  </a:moveTo>
                  <a:lnTo>
                    <a:pt x="7080" y="9029"/>
                  </a:lnTo>
                  <a:lnTo>
                    <a:pt x="5131" y="9029"/>
                  </a:lnTo>
                  <a:lnTo>
                    <a:pt x="4817" y="4917"/>
                  </a:lnTo>
                  <a:close/>
                  <a:moveTo>
                    <a:pt x="9356" y="4917"/>
                  </a:moveTo>
                  <a:lnTo>
                    <a:pt x="9218" y="9029"/>
                  </a:lnTo>
                  <a:lnTo>
                    <a:pt x="7206" y="9029"/>
                  </a:lnTo>
                  <a:lnTo>
                    <a:pt x="7118" y="4917"/>
                  </a:lnTo>
                  <a:close/>
                  <a:moveTo>
                    <a:pt x="11067" y="4917"/>
                  </a:moveTo>
                  <a:lnTo>
                    <a:pt x="10714" y="9029"/>
                  </a:lnTo>
                  <a:lnTo>
                    <a:pt x="9356" y="9029"/>
                  </a:lnTo>
                  <a:lnTo>
                    <a:pt x="9495" y="4917"/>
                  </a:lnTo>
                  <a:close/>
                  <a:moveTo>
                    <a:pt x="12475" y="4917"/>
                  </a:moveTo>
                  <a:lnTo>
                    <a:pt x="11997" y="9029"/>
                  </a:lnTo>
                  <a:lnTo>
                    <a:pt x="10828" y="9029"/>
                  </a:lnTo>
                  <a:lnTo>
                    <a:pt x="11180" y="4917"/>
                  </a:lnTo>
                  <a:close/>
                  <a:moveTo>
                    <a:pt x="9180" y="10010"/>
                  </a:moveTo>
                  <a:lnTo>
                    <a:pt x="9067" y="13581"/>
                  </a:lnTo>
                  <a:lnTo>
                    <a:pt x="7319" y="13581"/>
                  </a:lnTo>
                  <a:lnTo>
                    <a:pt x="7231" y="10010"/>
                  </a:lnTo>
                  <a:close/>
                  <a:moveTo>
                    <a:pt x="3082" y="10022"/>
                  </a:moveTo>
                  <a:cubicBezTo>
                    <a:pt x="3270" y="11254"/>
                    <a:pt x="3459" y="12474"/>
                    <a:pt x="3635" y="13593"/>
                  </a:cubicBezTo>
                  <a:lnTo>
                    <a:pt x="2415" y="13593"/>
                  </a:lnTo>
                  <a:lnTo>
                    <a:pt x="1811" y="10022"/>
                  </a:lnTo>
                  <a:close/>
                  <a:moveTo>
                    <a:pt x="5081" y="10022"/>
                  </a:moveTo>
                  <a:lnTo>
                    <a:pt x="5358" y="13593"/>
                  </a:lnTo>
                  <a:lnTo>
                    <a:pt x="3761" y="13593"/>
                  </a:lnTo>
                  <a:lnTo>
                    <a:pt x="3207" y="10022"/>
                  </a:lnTo>
                  <a:close/>
                  <a:moveTo>
                    <a:pt x="7093" y="10022"/>
                  </a:moveTo>
                  <a:lnTo>
                    <a:pt x="7181" y="13593"/>
                  </a:lnTo>
                  <a:lnTo>
                    <a:pt x="5496" y="13593"/>
                  </a:lnTo>
                  <a:lnTo>
                    <a:pt x="5207" y="10022"/>
                  </a:lnTo>
                  <a:close/>
                  <a:moveTo>
                    <a:pt x="10614" y="10022"/>
                  </a:moveTo>
                  <a:lnTo>
                    <a:pt x="10312" y="13593"/>
                  </a:lnTo>
                  <a:lnTo>
                    <a:pt x="9193" y="13593"/>
                  </a:lnTo>
                  <a:lnTo>
                    <a:pt x="9319" y="10022"/>
                  </a:lnTo>
                  <a:close/>
                  <a:moveTo>
                    <a:pt x="11871" y="10022"/>
                  </a:moveTo>
                  <a:lnTo>
                    <a:pt x="11456" y="13593"/>
                  </a:lnTo>
                  <a:lnTo>
                    <a:pt x="10438" y="13593"/>
                  </a:lnTo>
                  <a:lnTo>
                    <a:pt x="10740" y="10022"/>
                  </a:lnTo>
                  <a:close/>
                  <a:moveTo>
                    <a:pt x="1" y="0"/>
                  </a:moveTo>
                  <a:lnTo>
                    <a:pt x="2377" y="14159"/>
                  </a:lnTo>
                  <a:cubicBezTo>
                    <a:pt x="2478" y="14763"/>
                    <a:pt x="2918" y="15253"/>
                    <a:pt x="3509" y="15417"/>
                  </a:cubicBezTo>
                  <a:lnTo>
                    <a:pt x="3547" y="15429"/>
                  </a:lnTo>
                  <a:cubicBezTo>
                    <a:pt x="3585" y="15442"/>
                    <a:pt x="3622" y="15454"/>
                    <a:pt x="3673" y="15467"/>
                  </a:cubicBezTo>
                  <a:cubicBezTo>
                    <a:pt x="3761" y="15480"/>
                    <a:pt x="3849" y="15492"/>
                    <a:pt x="3937" y="15492"/>
                  </a:cubicBezTo>
                  <a:lnTo>
                    <a:pt x="3937" y="15505"/>
                  </a:lnTo>
                  <a:lnTo>
                    <a:pt x="4000" y="15492"/>
                  </a:lnTo>
                  <a:lnTo>
                    <a:pt x="9885" y="15492"/>
                  </a:lnTo>
                  <a:cubicBezTo>
                    <a:pt x="10702" y="15492"/>
                    <a:pt x="11406" y="14889"/>
                    <a:pt x="11532" y="14084"/>
                  </a:cubicBezTo>
                  <a:lnTo>
                    <a:pt x="12676" y="4326"/>
                  </a:lnTo>
                  <a:lnTo>
                    <a:pt x="12739" y="3936"/>
                  </a:lnTo>
                  <a:lnTo>
                    <a:pt x="13192" y="63"/>
                  </a:lnTo>
                  <a:lnTo>
                    <a:pt x="131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1047925" y="3202975"/>
              <a:ext cx="692275" cy="194950"/>
            </a:xfrm>
            <a:custGeom>
              <a:avLst/>
              <a:gdLst/>
              <a:ahLst/>
              <a:cxnLst/>
              <a:rect l="l" t="t" r="r" b="b"/>
              <a:pathLst>
                <a:path w="27691" h="7798" extrusionOk="0">
                  <a:moveTo>
                    <a:pt x="806" y="1"/>
                  </a:moveTo>
                  <a:cubicBezTo>
                    <a:pt x="365" y="1"/>
                    <a:pt x="1" y="365"/>
                    <a:pt x="1" y="805"/>
                  </a:cubicBezTo>
                  <a:lnTo>
                    <a:pt x="1" y="6992"/>
                  </a:lnTo>
                  <a:cubicBezTo>
                    <a:pt x="1" y="7445"/>
                    <a:pt x="365" y="7797"/>
                    <a:pt x="806" y="7797"/>
                  </a:cubicBezTo>
                  <a:lnTo>
                    <a:pt x="26886" y="7797"/>
                  </a:lnTo>
                  <a:cubicBezTo>
                    <a:pt x="27338" y="7797"/>
                    <a:pt x="27690" y="7445"/>
                    <a:pt x="27690" y="6992"/>
                  </a:cubicBezTo>
                  <a:lnTo>
                    <a:pt x="27690" y="805"/>
                  </a:lnTo>
                  <a:cubicBezTo>
                    <a:pt x="27690" y="365"/>
                    <a:pt x="27338" y="1"/>
                    <a:pt x="26886"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1113325" y="3264250"/>
              <a:ext cx="94950" cy="84650"/>
            </a:xfrm>
            <a:custGeom>
              <a:avLst/>
              <a:gdLst/>
              <a:ahLst/>
              <a:cxnLst/>
              <a:rect l="l" t="t" r="r" b="b"/>
              <a:pathLst>
                <a:path w="3798" h="3386" extrusionOk="0">
                  <a:moveTo>
                    <a:pt x="1899" y="0"/>
                  </a:moveTo>
                  <a:cubicBezTo>
                    <a:pt x="1408" y="0"/>
                    <a:pt x="920" y="216"/>
                    <a:pt x="591" y="630"/>
                  </a:cubicBezTo>
                  <a:cubicBezTo>
                    <a:pt x="0" y="1360"/>
                    <a:pt x="126" y="2429"/>
                    <a:pt x="855" y="3007"/>
                  </a:cubicBezTo>
                  <a:cubicBezTo>
                    <a:pt x="1164" y="3262"/>
                    <a:pt x="1539" y="3386"/>
                    <a:pt x="1912" y="3386"/>
                  </a:cubicBezTo>
                  <a:cubicBezTo>
                    <a:pt x="2403" y="3386"/>
                    <a:pt x="2890" y="3170"/>
                    <a:pt x="3219" y="2756"/>
                  </a:cubicBezTo>
                  <a:cubicBezTo>
                    <a:pt x="3798" y="2026"/>
                    <a:pt x="3685" y="957"/>
                    <a:pt x="2955" y="379"/>
                  </a:cubicBezTo>
                  <a:cubicBezTo>
                    <a:pt x="2646" y="124"/>
                    <a:pt x="2272" y="0"/>
                    <a:pt x="189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1136575" y="3292225"/>
              <a:ext cx="48750" cy="30875"/>
            </a:xfrm>
            <a:custGeom>
              <a:avLst/>
              <a:gdLst/>
              <a:ahLst/>
              <a:cxnLst/>
              <a:rect l="l" t="t" r="r" b="b"/>
              <a:pathLst>
                <a:path w="1950" h="1235" extrusionOk="0">
                  <a:moveTo>
                    <a:pt x="1921" y="1"/>
                  </a:moveTo>
                  <a:cubicBezTo>
                    <a:pt x="1872" y="1"/>
                    <a:pt x="1431" y="382"/>
                    <a:pt x="931" y="882"/>
                  </a:cubicBezTo>
                  <a:lnTo>
                    <a:pt x="749" y="1065"/>
                  </a:lnTo>
                  <a:lnTo>
                    <a:pt x="749" y="1065"/>
                  </a:lnTo>
                  <a:cubicBezTo>
                    <a:pt x="364" y="682"/>
                    <a:pt x="64" y="416"/>
                    <a:pt x="28" y="416"/>
                  </a:cubicBezTo>
                  <a:cubicBezTo>
                    <a:pt x="27" y="416"/>
                    <a:pt x="26" y="417"/>
                    <a:pt x="26" y="417"/>
                  </a:cubicBezTo>
                  <a:cubicBezTo>
                    <a:pt x="1" y="442"/>
                    <a:pt x="290" y="769"/>
                    <a:pt x="705" y="1197"/>
                  </a:cubicBezTo>
                  <a:lnTo>
                    <a:pt x="743" y="1234"/>
                  </a:lnTo>
                  <a:lnTo>
                    <a:pt x="793" y="1197"/>
                  </a:lnTo>
                  <a:lnTo>
                    <a:pt x="1019" y="983"/>
                  </a:lnTo>
                  <a:cubicBezTo>
                    <a:pt x="1548" y="467"/>
                    <a:pt x="1950" y="27"/>
                    <a:pt x="1925" y="2"/>
                  </a:cubicBezTo>
                  <a:cubicBezTo>
                    <a:pt x="1924" y="1"/>
                    <a:pt x="1923" y="1"/>
                    <a:pt x="19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1256975" y="3284075"/>
              <a:ext cx="415325" cy="3175"/>
            </a:xfrm>
            <a:custGeom>
              <a:avLst/>
              <a:gdLst/>
              <a:ahLst/>
              <a:cxnLst/>
              <a:rect l="l" t="t" r="r" b="b"/>
              <a:pathLst>
                <a:path w="16613" h="127" extrusionOk="0">
                  <a:moveTo>
                    <a:pt x="8300" y="1"/>
                  </a:moveTo>
                  <a:cubicBezTo>
                    <a:pt x="3723" y="1"/>
                    <a:pt x="1" y="26"/>
                    <a:pt x="1" y="64"/>
                  </a:cubicBezTo>
                  <a:cubicBezTo>
                    <a:pt x="1" y="102"/>
                    <a:pt x="3723" y="127"/>
                    <a:pt x="8300" y="127"/>
                  </a:cubicBezTo>
                  <a:cubicBezTo>
                    <a:pt x="12890" y="127"/>
                    <a:pt x="16612" y="102"/>
                    <a:pt x="16612" y="64"/>
                  </a:cubicBezTo>
                  <a:cubicBezTo>
                    <a:pt x="16612" y="26"/>
                    <a:pt x="12890" y="1"/>
                    <a:pt x="83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1258875" y="3319300"/>
              <a:ext cx="415000" cy="3175"/>
            </a:xfrm>
            <a:custGeom>
              <a:avLst/>
              <a:gdLst/>
              <a:ahLst/>
              <a:cxnLst/>
              <a:rect l="l" t="t" r="r" b="b"/>
              <a:pathLst>
                <a:path w="16600" h="127" extrusionOk="0">
                  <a:moveTo>
                    <a:pt x="8300" y="0"/>
                  </a:moveTo>
                  <a:cubicBezTo>
                    <a:pt x="3710" y="0"/>
                    <a:pt x="0" y="25"/>
                    <a:pt x="0" y="63"/>
                  </a:cubicBezTo>
                  <a:cubicBezTo>
                    <a:pt x="0" y="101"/>
                    <a:pt x="3710" y="126"/>
                    <a:pt x="8300" y="126"/>
                  </a:cubicBezTo>
                  <a:cubicBezTo>
                    <a:pt x="12890" y="126"/>
                    <a:pt x="16599" y="101"/>
                    <a:pt x="16599" y="63"/>
                  </a:cubicBezTo>
                  <a:cubicBezTo>
                    <a:pt x="16599" y="25"/>
                    <a:pt x="12890" y="0"/>
                    <a:pt x="83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288400" y="4321825"/>
              <a:ext cx="3060425" cy="1900"/>
            </a:xfrm>
            <a:custGeom>
              <a:avLst/>
              <a:gdLst/>
              <a:ahLst/>
              <a:cxnLst/>
              <a:rect l="l" t="t" r="r" b="b"/>
              <a:pathLst>
                <a:path w="122417" h="76" extrusionOk="0">
                  <a:moveTo>
                    <a:pt x="61203" y="0"/>
                  </a:moveTo>
                  <a:cubicBezTo>
                    <a:pt x="27401" y="0"/>
                    <a:pt x="1" y="25"/>
                    <a:pt x="1" y="38"/>
                  </a:cubicBezTo>
                  <a:cubicBezTo>
                    <a:pt x="1" y="51"/>
                    <a:pt x="27414" y="76"/>
                    <a:pt x="61203" y="76"/>
                  </a:cubicBezTo>
                  <a:cubicBezTo>
                    <a:pt x="95004" y="76"/>
                    <a:pt x="122417" y="63"/>
                    <a:pt x="122417" y="38"/>
                  </a:cubicBezTo>
                  <a:cubicBezTo>
                    <a:pt x="122417" y="13"/>
                    <a:pt x="95016" y="0"/>
                    <a:pt x="612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1433675" y="2024725"/>
              <a:ext cx="1675600" cy="1099050"/>
            </a:xfrm>
            <a:custGeom>
              <a:avLst/>
              <a:gdLst/>
              <a:ahLst/>
              <a:cxnLst/>
              <a:rect l="l" t="t" r="r" b="b"/>
              <a:pathLst>
                <a:path w="67024" h="43962" extrusionOk="0">
                  <a:moveTo>
                    <a:pt x="0" y="0"/>
                  </a:moveTo>
                  <a:lnTo>
                    <a:pt x="0" y="43962"/>
                  </a:lnTo>
                  <a:lnTo>
                    <a:pt x="67024" y="43962"/>
                  </a:lnTo>
                  <a:lnTo>
                    <a:pt x="6702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1432400" y="2022850"/>
              <a:ext cx="1678450" cy="1102500"/>
            </a:xfrm>
            <a:custGeom>
              <a:avLst/>
              <a:gdLst/>
              <a:ahLst/>
              <a:cxnLst/>
              <a:rect l="l" t="t" r="r" b="b"/>
              <a:pathLst>
                <a:path w="67138" h="44100" extrusionOk="0">
                  <a:moveTo>
                    <a:pt x="1" y="0"/>
                  </a:moveTo>
                  <a:lnTo>
                    <a:pt x="1" y="75"/>
                  </a:lnTo>
                  <a:lnTo>
                    <a:pt x="1" y="44037"/>
                  </a:lnTo>
                  <a:lnTo>
                    <a:pt x="1" y="44100"/>
                  </a:lnTo>
                  <a:lnTo>
                    <a:pt x="64" y="44100"/>
                  </a:lnTo>
                  <a:lnTo>
                    <a:pt x="67087" y="44037"/>
                  </a:lnTo>
                  <a:lnTo>
                    <a:pt x="114" y="43974"/>
                  </a:lnTo>
                  <a:lnTo>
                    <a:pt x="114" y="43974"/>
                  </a:lnTo>
                  <a:lnTo>
                    <a:pt x="114" y="138"/>
                  </a:lnTo>
                  <a:lnTo>
                    <a:pt x="114" y="138"/>
                  </a:lnTo>
                  <a:lnTo>
                    <a:pt x="67025" y="126"/>
                  </a:lnTo>
                  <a:lnTo>
                    <a:pt x="67025" y="126"/>
                  </a:lnTo>
                  <a:cubicBezTo>
                    <a:pt x="67062" y="26906"/>
                    <a:pt x="67075" y="43609"/>
                    <a:pt x="67075" y="44037"/>
                  </a:cubicBezTo>
                  <a:lnTo>
                    <a:pt x="67075" y="44037"/>
                  </a:lnTo>
                  <a:cubicBezTo>
                    <a:pt x="67075" y="43609"/>
                    <a:pt x="67100" y="26885"/>
                    <a:pt x="67138" y="75"/>
                  </a:cubicBezTo>
                  <a:lnTo>
                    <a:pt x="67138" y="25"/>
                  </a:lnTo>
                  <a:lnTo>
                    <a:pt x="67100" y="25"/>
                  </a:lnTo>
                  <a:lnTo>
                    <a:pt x="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1944825" y="2631450"/>
              <a:ext cx="165700" cy="161925"/>
            </a:xfrm>
            <a:custGeom>
              <a:avLst/>
              <a:gdLst/>
              <a:ahLst/>
              <a:cxnLst/>
              <a:rect l="l" t="t" r="r" b="b"/>
              <a:pathLst>
                <a:path w="6628" h="6477" extrusionOk="0">
                  <a:moveTo>
                    <a:pt x="38" y="1"/>
                  </a:moveTo>
                  <a:lnTo>
                    <a:pt x="1" y="6477"/>
                  </a:lnTo>
                  <a:lnTo>
                    <a:pt x="38" y="6477"/>
                  </a:lnTo>
                  <a:cubicBezTo>
                    <a:pt x="3622" y="6477"/>
                    <a:pt x="6577" y="3610"/>
                    <a:pt x="6628" y="101"/>
                  </a:cubicBezTo>
                  <a:lnTo>
                    <a:pt x="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2002675" y="2729225"/>
              <a:ext cx="215675" cy="126400"/>
            </a:xfrm>
            <a:custGeom>
              <a:avLst/>
              <a:gdLst/>
              <a:ahLst/>
              <a:cxnLst/>
              <a:rect l="l" t="t" r="r" b="b"/>
              <a:pathLst>
                <a:path w="8627" h="5056" extrusionOk="0">
                  <a:moveTo>
                    <a:pt x="2679" y="1"/>
                  </a:moveTo>
                  <a:lnTo>
                    <a:pt x="742" y="13"/>
                  </a:lnTo>
                  <a:lnTo>
                    <a:pt x="189" y="26"/>
                  </a:lnTo>
                  <a:cubicBezTo>
                    <a:pt x="126" y="26"/>
                    <a:pt x="63" y="38"/>
                    <a:pt x="0" y="38"/>
                  </a:cubicBezTo>
                  <a:cubicBezTo>
                    <a:pt x="45" y="47"/>
                    <a:pt x="89" y="56"/>
                    <a:pt x="134" y="56"/>
                  </a:cubicBezTo>
                  <a:cubicBezTo>
                    <a:pt x="152" y="56"/>
                    <a:pt x="171" y="54"/>
                    <a:pt x="189" y="51"/>
                  </a:cubicBezTo>
                  <a:lnTo>
                    <a:pt x="742" y="63"/>
                  </a:lnTo>
                  <a:lnTo>
                    <a:pt x="2661" y="88"/>
                  </a:lnTo>
                  <a:lnTo>
                    <a:pt x="2661" y="88"/>
                  </a:lnTo>
                  <a:lnTo>
                    <a:pt x="4402" y="2302"/>
                  </a:lnTo>
                  <a:lnTo>
                    <a:pt x="6577" y="5043"/>
                  </a:lnTo>
                  <a:lnTo>
                    <a:pt x="6590" y="5056"/>
                  </a:lnTo>
                  <a:lnTo>
                    <a:pt x="6602" y="5056"/>
                  </a:lnTo>
                  <a:lnTo>
                    <a:pt x="8073" y="5043"/>
                  </a:lnTo>
                  <a:lnTo>
                    <a:pt x="8488" y="5030"/>
                  </a:lnTo>
                  <a:cubicBezTo>
                    <a:pt x="8526" y="5030"/>
                    <a:pt x="8576" y="5030"/>
                    <a:pt x="8627" y="5018"/>
                  </a:cubicBezTo>
                  <a:cubicBezTo>
                    <a:pt x="8576" y="5018"/>
                    <a:pt x="8526" y="5005"/>
                    <a:pt x="8476" y="5005"/>
                  </a:cubicBezTo>
                  <a:lnTo>
                    <a:pt x="8073" y="5005"/>
                  </a:lnTo>
                  <a:lnTo>
                    <a:pt x="6618" y="4980"/>
                  </a:lnTo>
                  <a:lnTo>
                    <a:pt x="6618" y="4980"/>
                  </a:lnTo>
                  <a:lnTo>
                    <a:pt x="4477" y="2239"/>
                  </a:lnTo>
                  <a:lnTo>
                    <a:pt x="2717" y="13"/>
                  </a:lnTo>
                  <a:lnTo>
                    <a:pt x="269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2170850" y="2872575"/>
              <a:ext cx="106600" cy="2550"/>
            </a:xfrm>
            <a:custGeom>
              <a:avLst/>
              <a:gdLst/>
              <a:ahLst/>
              <a:cxnLst/>
              <a:rect l="l" t="t" r="r" b="b"/>
              <a:pathLst>
                <a:path w="4264" h="102" extrusionOk="0">
                  <a:moveTo>
                    <a:pt x="2126" y="1"/>
                  </a:moveTo>
                  <a:cubicBezTo>
                    <a:pt x="944" y="1"/>
                    <a:pt x="1" y="26"/>
                    <a:pt x="1" y="51"/>
                  </a:cubicBezTo>
                  <a:cubicBezTo>
                    <a:pt x="1" y="76"/>
                    <a:pt x="957" y="101"/>
                    <a:pt x="2126" y="101"/>
                  </a:cubicBezTo>
                  <a:cubicBezTo>
                    <a:pt x="3308" y="101"/>
                    <a:pt x="4264" y="76"/>
                    <a:pt x="4264" y="51"/>
                  </a:cubicBezTo>
                  <a:cubicBezTo>
                    <a:pt x="4264" y="26"/>
                    <a:pt x="3308" y="1"/>
                    <a:pt x="2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2170850" y="2892375"/>
              <a:ext cx="106600" cy="2550"/>
            </a:xfrm>
            <a:custGeom>
              <a:avLst/>
              <a:gdLst/>
              <a:ahLst/>
              <a:cxnLst/>
              <a:rect l="l" t="t" r="r" b="b"/>
              <a:pathLst>
                <a:path w="4264" h="102" extrusionOk="0">
                  <a:moveTo>
                    <a:pt x="2126" y="1"/>
                  </a:moveTo>
                  <a:cubicBezTo>
                    <a:pt x="944" y="1"/>
                    <a:pt x="1" y="13"/>
                    <a:pt x="1" y="51"/>
                  </a:cubicBezTo>
                  <a:cubicBezTo>
                    <a:pt x="1" y="76"/>
                    <a:pt x="957" y="101"/>
                    <a:pt x="2126" y="101"/>
                  </a:cubicBezTo>
                  <a:cubicBezTo>
                    <a:pt x="3308" y="101"/>
                    <a:pt x="4264" y="76"/>
                    <a:pt x="4264" y="51"/>
                  </a:cubicBezTo>
                  <a:cubicBezTo>
                    <a:pt x="4264" y="13"/>
                    <a:pt x="3308" y="1"/>
                    <a:pt x="2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1754950" y="2446300"/>
              <a:ext cx="329800" cy="323500"/>
            </a:xfrm>
            <a:custGeom>
              <a:avLst/>
              <a:gdLst/>
              <a:ahLst/>
              <a:cxnLst/>
              <a:rect l="l" t="t" r="r" b="b"/>
              <a:pathLst>
                <a:path w="13192" h="12940" extrusionOk="0">
                  <a:moveTo>
                    <a:pt x="6602" y="0"/>
                  </a:moveTo>
                  <a:cubicBezTo>
                    <a:pt x="2981" y="0"/>
                    <a:pt x="0" y="2930"/>
                    <a:pt x="0" y="6476"/>
                  </a:cubicBezTo>
                  <a:cubicBezTo>
                    <a:pt x="0" y="9985"/>
                    <a:pt x="2918" y="12889"/>
                    <a:pt x="6502" y="12940"/>
                  </a:cubicBezTo>
                  <a:lnTo>
                    <a:pt x="6590" y="6476"/>
                  </a:lnTo>
                  <a:lnTo>
                    <a:pt x="13191" y="6476"/>
                  </a:lnTo>
                  <a:cubicBezTo>
                    <a:pt x="13191" y="2930"/>
                    <a:pt x="10224" y="0"/>
                    <a:pt x="66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1706525" y="2454475"/>
              <a:ext cx="148725" cy="106900"/>
            </a:xfrm>
            <a:custGeom>
              <a:avLst/>
              <a:gdLst/>
              <a:ahLst/>
              <a:cxnLst/>
              <a:rect l="l" t="t" r="r" b="b"/>
              <a:pathLst>
                <a:path w="5949" h="4276" extrusionOk="0">
                  <a:moveTo>
                    <a:pt x="1" y="0"/>
                  </a:moveTo>
                  <a:lnTo>
                    <a:pt x="1" y="0"/>
                  </a:lnTo>
                  <a:cubicBezTo>
                    <a:pt x="51" y="88"/>
                    <a:pt x="127" y="164"/>
                    <a:pt x="202" y="227"/>
                  </a:cubicBezTo>
                  <a:lnTo>
                    <a:pt x="781" y="805"/>
                  </a:lnTo>
                  <a:cubicBezTo>
                    <a:pt x="1271" y="1308"/>
                    <a:pt x="1963" y="1987"/>
                    <a:pt x="2717" y="2729"/>
                  </a:cubicBezTo>
                  <a:lnTo>
                    <a:pt x="4289" y="4263"/>
                  </a:lnTo>
                  <a:lnTo>
                    <a:pt x="4302" y="4276"/>
                  </a:lnTo>
                  <a:lnTo>
                    <a:pt x="4327" y="4276"/>
                  </a:lnTo>
                  <a:lnTo>
                    <a:pt x="5509" y="4112"/>
                  </a:lnTo>
                  <a:lnTo>
                    <a:pt x="5836" y="4062"/>
                  </a:lnTo>
                  <a:cubicBezTo>
                    <a:pt x="5873" y="4049"/>
                    <a:pt x="5911" y="4049"/>
                    <a:pt x="5949" y="4037"/>
                  </a:cubicBezTo>
                  <a:cubicBezTo>
                    <a:pt x="5936" y="4032"/>
                    <a:pt x="5924" y="4031"/>
                    <a:pt x="5911" y="4031"/>
                  </a:cubicBezTo>
                  <a:cubicBezTo>
                    <a:pt x="5886" y="4031"/>
                    <a:pt x="5861" y="4037"/>
                    <a:pt x="5836" y="4037"/>
                  </a:cubicBezTo>
                  <a:lnTo>
                    <a:pt x="5509" y="4074"/>
                  </a:lnTo>
                  <a:lnTo>
                    <a:pt x="4337" y="4198"/>
                  </a:lnTo>
                  <a:lnTo>
                    <a:pt x="4337" y="4198"/>
                  </a:lnTo>
                  <a:cubicBezTo>
                    <a:pt x="3887" y="3748"/>
                    <a:pt x="3352" y="3226"/>
                    <a:pt x="2780" y="2666"/>
                  </a:cubicBezTo>
                  <a:cubicBezTo>
                    <a:pt x="2025" y="1912"/>
                    <a:pt x="1334" y="1245"/>
                    <a:pt x="831" y="767"/>
                  </a:cubicBezTo>
                  <a:lnTo>
                    <a:pt x="227" y="201"/>
                  </a:lnTo>
                  <a:cubicBezTo>
                    <a:pt x="152" y="126"/>
                    <a:pt x="76"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1557850" y="2445975"/>
              <a:ext cx="106900" cy="2550"/>
            </a:xfrm>
            <a:custGeom>
              <a:avLst/>
              <a:gdLst/>
              <a:ahLst/>
              <a:cxnLst/>
              <a:rect l="l" t="t" r="r" b="b"/>
              <a:pathLst>
                <a:path w="4276" h="102" extrusionOk="0">
                  <a:moveTo>
                    <a:pt x="2138" y="1"/>
                  </a:moveTo>
                  <a:cubicBezTo>
                    <a:pt x="956" y="1"/>
                    <a:pt x="0" y="26"/>
                    <a:pt x="0" y="51"/>
                  </a:cubicBezTo>
                  <a:cubicBezTo>
                    <a:pt x="0" y="76"/>
                    <a:pt x="956" y="101"/>
                    <a:pt x="2138" y="101"/>
                  </a:cubicBezTo>
                  <a:cubicBezTo>
                    <a:pt x="3320" y="101"/>
                    <a:pt x="4275" y="76"/>
                    <a:pt x="4275" y="51"/>
                  </a:cubicBezTo>
                  <a:cubicBezTo>
                    <a:pt x="4275" y="26"/>
                    <a:pt x="3320" y="1"/>
                    <a:pt x="2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1557850" y="2465775"/>
              <a:ext cx="106900" cy="2550"/>
            </a:xfrm>
            <a:custGeom>
              <a:avLst/>
              <a:gdLst/>
              <a:ahLst/>
              <a:cxnLst/>
              <a:rect l="l" t="t" r="r" b="b"/>
              <a:pathLst>
                <a:path w="4276" h="102" extrusionOk="0">
                  <a:moveTo>
                    <a:pt x="2138" y="1"/>
                  </a:moveTo>
                  <a:cubicBezTo>
                    <a:pt x="956" y="1"/>
                    <a:pt x="0" y="26"/>
                    <a:pt x="0" y="51"/>
                  </a:cubicBezTo>
                  <a:cubicBezTo>
                    <a:pt x="0" y="76"/>
                    <a:pt x="956" y="101"/>
                    <a:pt x="2138" y="101"/>
                  </a:cubicBezTo>
                  <a:cubicBezTo>
                    <a:pt x="3320" y="101"/>
                    <a:pt x="4275" y="76"/>
                    <a:pt x="4275" y="51"/>
                  </a:cubicBezTo>
                  <a:cubicBezTo>
                    <a:pt x="4275" y="26"/>
                    <a:pt x="3320" y="1"/>
                    <a:pt x="2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2367975" y="2188200"/>
              <a:ext cx="128275" cy="151225"/>
            </a:xfrm>
            <a:custGeom>
              <a:avLst/>
              <a:gdLst/>
              <a:ahLst/>
              <a:cxnLst/>
              <a:rect l="l" t="t" r="r" b="b"/>
              <a:pathLst>
                <a:path w="5131" h="6049" extrusionOk="0">
                  <a:moveTo>
                    <a:pt x="5106" y="0"/>
                  </a:moveTo>
                  <a:cubicBezTo>
                    <a:pt x="3886" y="25"/>
                    <a:pt x="2704" y="478"/>
                    <a:pt x="1786" y="1296"/>
                  </a:cubicBezTo>
                  <a:cubicBezTo>
                    <a:pt x="604" y="2327"/>
                    <a:pt x="0" y="3886"/>
                    <a:pt x="189" y="5458"/>
                  </a:cubicBezTo>
                  <a:cubicBezTo>
                    <a:pt x="214" y="5646"/>
                    <a:pt x="239" y="5835"/>
                    <a:pt x="290" y="6036"/>
                  </a:cubicBezTo>
                  <a:lnTo>
                    <a:pt x="290" y="6049"/>
                  </a:lnTo>
                  <a:lnTo>
                    <a:pt x="5131" y="4955"/>
                  </a:lnTo>
                  <a:lnTo>
                    <a:pt x="5131" y="4024"/>
                  </a:lnTo>
                  <a:lnTo>
                    <a:pt x="510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2371750" y="2188200"/>
              <a:ext cx="124500" cy="151225"/>
            </a:xfrm>
            <a:custGeom>
              <a:avLst/>
              <a:gdLst/>
              <a:ahLst/>
              <a:cxnLst/>
              <a:rect l="l" t="t" r="r" b="b"/>
              <a:pathLst>
                <a:path w="4980" h="6049" extrusionOk="0">
                  <a:moveTo>
                    <a:pt x="4942" y="0"/>
                  </a:moveTo>
                  <a:lnTo>
                    <a:pt x="4942" y="1"/>
                  </a:lnTo>
                  <a:lnTo>
                    <a:pt x="4942" y="1"/>
                  </a:lnTo>
                  <a:cubicBezTo>
                    <a:pt x="4946" y="1"/>
                    <a:pt x="4951" y="0"/>
                    <a:pt x="4955" y="0"/>
                  </a:cubicBezTo>
                  <a:close/>
                  <a:moveTo>
                    <a:pt x="4942" y="1"/>
                  </a:moveTo>
                  <a:lnTo>
                    <a:pt x="4942" y="1"/>
                  </a:lnTo>
                  <a:cubicBezTo>
                    <a:pt x="3727" y="29"/>
                    <a:pt x="2550" y="481"/>
                    <a:pt x="1635" y="1296"/>
                  </a:cubicBezTo>
                  <a:cubicBezTo>
                    <a:pt x="591" y="2188"/>
                    <a:pt x="0" y="3509"/>
                    <a:pt x="13" y="4892"/>
                  </a:cubicBezTo>
                  <a:cubicBezTo>
                    <a:pt x="0" y="5081"/>
                    <a:pt x="13" y="5269"/>
                    <a:pt x="38" y="5458"/>
                  </a:cubicBezTo>
                  <a:cubicBezTo>
                    <a:pt x="63" y="5646"/>
                    <a:pt x="88" y="5835"/>
                    <a:pt x="126" y="6036"/>
                  </a:cubicBezTo>
                  <a:lnTo>
                    <a:pt x="126" y="6049"/>
                  </a:lnTo>
                  <a:lnTo>
                    <a:pt x="4980" y="4967"/>
                  </a:lnTo>
                  <a:lnTo>
                    <a:pt x="4980" y="4024"/>
                  </a:lnTo>
                  <a:lnTo>
                    <a:pt x="4942"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a:off x="2509125" y="2188825"/>
              <a:ext cx="124525" cy="150600"/>
            </a:xfrm>
            <a:custGeom>
              <a:avLst/>
              <a:gdLst/>
              <a:ahLst/>
              <a:cxnLst/>
              <a:rect l="l" t="t" r="r" b="b"/>
              <a:pathLst>
                <a:path w="4981" h="6024" extrusionOk="0">
                  <a:moveTo>
                    <a:pt x="0" y="0"/>
                  </a:moveTo>
                  <a:lnTo>
                    <a:pt x="26" y="4024"/>
                  </a:lnTo>
                  <a:lnTo>
                    <a:pt x="26" y="4968"/>
                  </a:lnTo>
                  <a:lnTo>
                    <a:pt x="4867" y="6024"/>
                  </a:lnTo>
                  <a:cubicBezTo>
                    <a:pt x="4942" y="5672"/>
                    <a:pt x="4980" y="5332"/>
                    <a:pt x="4980" y="4980"/>
                  </a:cubicBezTo>
                  <a:cubicBezTo>
                    <a:pt x="4967" y="4213"/>
                    <a:pt x="4791" y="3459"/>
                    <a:pt x="4464" y="2767"/>
                  </a:cubicBezTo>
                  <a:lnTo>
                    <a:pt x="4477" y="2754"/>
                  </a:lnTo>
                  <a:cubicBezTo>
                    <a:pt x="3760" y="1208"/>
                    <a:pt x="2264" y="164"/>
                    <a:pt x="566" y="26"/>
                  </a:cubicBezTo>
                  <a:lnTo>
                    <a:pt x="415" y="13"/>
                  </a:lnTo>
                  <a:lnTo>
                    <a:pt x="315" y="13"/>
                  </a:lnTo>
                  <a:cubicBezTo>
                    <a:pt x="214" y="13"/>
                    <a:pt x="126" y="0"/>
                    <a:pt x="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a:off x="2508800" y="2188500"/>
              <a:ext cx="124850" cy="150625"/>
            </a:xfrm>
            <a:custGeom>
              <a:avLst/>
              <a:gdLst/>
              <a:ahLst/>
              <a:cxnLst/>
              <a:rect l="l" t="t" r="r" b="b"/>
              <a:pathLst>
                <a:path w="4994" h="6025" extrusionOk="0">
                  <a:moveTo>
                    <a:pt x="13" y="1"/>
                  </a:moveTo>
                  <a:lnTo>
                    <a:pt x="1" y="13"/>
                  </a:lnTo>
                  <a:lnTo>
                    <a:pt x="14" y="13"/>
                  </a:lnTo>
                  <a:lnTo>
                    <a:pt x="13" y="1"/>
                  </a:lnTo>
                  <a:close/>
                  <a:moveTo>
                    <a:pt x="14" y="13"/>
                  </a:moveTo>
                  <a:lnTo>
                    <a:pt x="39" y="4025"/>
                  </a:lnTo>
                  <a:lnTo>
                    <a:pt x="39" y="4968"/>
                  </a:lnTo>
                  <a:lnTo>
                    <a:pt x="4880" y="6024"/>
                  </a:lnTo>
                  <a:cubicBezTo>
                    <a:pt x="4955" y="5697"/>
                    <a:pt x="4993" y="5358"/>
                    <a:pt x="4993" y="5018"/>
                  </a:cubicBezTo>
                  <a:lnTo>
                    <a:pt x="4993" y="4981"/>
                  </a:lnTo>
                  <a:cubicBezTo>
                    <a:pt x="4980" y="4213"/>
                    <a:pt x="4817" y="3459"/>
                    <a:pt x="4477" y="2767"/>
                  </a:cubicBezTo>
                  <a:cubicBezTo>
                    <a:pt x="3761" y="1221"/>
                    <a:pt x="2264" y="177"/>
                    <a:pt x="567" y="39"/>
                  </a:cubicBezTo>
                  <a:lnTo>
                    <a:pt x="416" y="13"/>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a:off x="2381800" y="2324950"/>
              <a:ext cx="242400" cy="124200"/>
            </a:xfrm>
            <a:custGeom>
              <a:avLst/>
              <a:gdLst/>
              <a:ahLst/>
              <a:cxnLst/>
              <a:rect l="l" t="t" r="r" b="b"/>
              <a:pathLst>
                <a:path w="9696" h="4968" extrusionOk="0">
                  <a:moveTo>
                    <a:pt x="4842" y="0"/>
                  </a:moveTo>
                  <a:lnTo>
                    <a:pt x="1" y="1082"/>
                  </a:lnTo>
                  <a:cubicBezTo>
                    <a:pt x="504" y="3358"/>
                    <a:pt x="2528" y="4967"/>
                    <a:pt x="4855" y="4967"/>
                  </a:cubicBezTo>
                  <a:cubicBezTo>
                    <a:pt x="7181" y="4955"/>
                    <a:pt x="9193" y="3333"/>
                    <a:pt x="9696" y="1057"/>
                  </a:cubicBezTo>
                  <a:lnTo>
                    <a:pt x="484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2694300" y="2305150"/>
              <a:ext cx="279800" cy="3475"/>
            </a:xfrm>
            <a:custGeom>
              <a:avLst/>
              <a:gdLst/>
              <a:ahLst/>
              <a:cxnLst/>
              <a:rect l="l" t="t" r="r" b="b"/>
              <a:pathLst>
                <a:path w="11192" h="139" extrusionOk="0">
                  <a:moveTo>
                    <a:pt x="5596" y="0"/>
                  </a:moveTo>
                  <a:cubicBezTo>
                    <a:pt x="2502" y="0"/>
                    <a:pt x="0" y="38"/>
                    <a:pt x="0" y="76"/>
                  </a:cubicBezTo>
                  <a:cubicBezTo>
                    <a:pt x="0" y="101"/>
                    <a:pt x="2502" y="138"/>
                    <a:pt x="5596" y="138"/>
                  </a:cubicBezTo>
                  <a:cubicBezTo>
                    <a:pt x="8689" y="138"/>
                    <a:pt x="11192" y="101"/>
                    <a:pt x="11192" y="76"/>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2694300" y="2273400"/>
              <a:ext cx="279800" cy="3150"/>
            </a:xfrm>
            <a:custGeom>
              <a:avLst/>
              <a:gdLst/>
              <a:ahLst/>
              <a:cxnLst/>
              <a:rect l="l" t="t" r="r" b="b"/>
              <a:pathLst>
                <a:path w="11192" h="126" extrusionOk="0">
                  <a:moveTo>
                    <a:pt x="5596" y="0"/>
                  </a:moveTo>
                  <a:cubicBezTo>
                    <a:pt x="2502" y="0"/>
                    <a:pt x="0" y="25"/>
                    <a:pt x="0" y="63"/>
                  </a:cubicBezTo>
                  <a:cubicBezTo>
                    <a:pt x="0" y="101"/>
                    <a:pt x="2502" y="126"/>
                    <a:pt x="5596" y="126"/>
                  </a:cubicBezTo>
                  <a:cubicBezTo>
                    <a:pt x="8689" y="126"/>
                    <a:pt x="11192" y="101"/>
                    <a:pt x="11192" y="63"/>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2694300" y="2241325"/>
              <a:ext cx="279800" cy="3475"/>
            </a:xfrm>
            <a:custGeom>
              <a:avLst/>
              <a:gdLst/>
              <a:ahLst/>
              <a:cxnLst/>
              <a:rect l="l" t="t" r="r" b="b"/>
              <a:pathLst>
                <a:path w="11192" h="139" extrusionOk="0">
                  <a:moveTo>
                    <a:pt x="5596" y="0"/>
                  </a:moveTo>
                  <a:cubicBezTo>
                    <a:pt x="2502" y="0"/>
                    <a:pt x="0" y="38"/>
                    <a:pt x="0" y="63"/>
                  </a:cubicBezTo>
                  <a:cubicBezTo>
                    <a:pt x="0" y="101"/>
                    <a:pt x="2502" y="139"/>
                    <a:pt x="5596" y="139"/>
                  </a:cubicBezTo>
                  <a:cubicBezTo>
                    <a:pt x="8689" y="139"/>
                    <a:pt x="11192" y="101"/>
                    <a:pt x="11192" y="63"/>
                  </a:cubicBezTo>
                  <a:cubicBezTo>
                    <a:pt x="11192" y="38"/>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a:off x="2694300" y="2334700"/>
              <a:ext cx="279800" cy="3475"/>
            </a:xfrm>
            <a:custGeom>
              <a:avLst/>
              <a:gdLst/>
              <a:ahLst/>
              <a:cxnLst/>
              <a:rect l="l" t="t" r="r" b="b"/>
              <a:pathLst>
                <a:path w="11192" h="139" extrusionOk="0">
                  <a:moveTo>
                    <a:pt x="5596" y="0"/>
                  </a:moveTo>
                  <a:cubicBezTo>
                    <a:pt x="2502" y="0"/>
                    <a:pt x="0" y="25"/>
                    <a:pt x="0" y="63"/>
                  </a:cubicBezTo>
                  <a:cubicBezTo>
                    <a:pt x="0" y="101"/>
                    <a:pt x="2502" y="139"/>
                    <a:pt x="5596" y="139"/>
                  </a:cubicBezTo>
                  <a:cubicBezTo>
                    <a:pt x="8689" y="139"/>
                    <a:pt x="11192" y="101"/>
                    <a:pt x="11192" y="63"/>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a:off x="2695550" y="2367075"/>
              <a:ext cx="192100" cy="3175"/>
            </a:xfrm>
            <a:custGeom>
              <a:avLst/>
              <a:gdLst/>
              <a:ahLst/>
              <a:cxnLst/>
              <a:rect l="l" t="t" r="r" b="b"/>
              <a:pathLst>
                <a:path w="7684" h="127" extrusionOk="0">
                  <a:moveTo>
                    <a:pt x="3836" y="0"/>
                  </a:moveTo>
                  <a:cubicBezTo>
                    <a:pt x="1710" y="0"/>
                    <a:pt x="0" y="26"/>
                    <a:pt x="0" y="63"/>
                  </a:cubicBezTo>
                  <a:cubicBezTo>
                    <a:pt x="0" y="101"/>
                    <a:pt x="1710" y="126"/>
                    <a:pt x="3836" y="126"/>
                  </a:cubicBezTo>
                  <a:cubicBezTo>
                    <a:pt x="5961" y="126"/>
                    <a:pt x="7684" y="101"/>
                    <a:pt x="7684" y="63"/>
                  </a:cubicBezTo>
                  <a:cubicBezTo>
                    <a:pt x="7684" y="26"/>
                    <a:pt x="5961" y="0"/>
                    <a:pt x="38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a:off x="2401300" y="2599400"/>
              <a:ext cx="28625" cy="321625"/>
            </a:xfrm>
            <a:custGeom>
              <a:avLst/>
              <a:gdLst/>
              <a:ahLst/>
              <a:cxnLst/>
              <a:rect l="l" t="t" r="r" b="b"/>
              <a:pathLst>
                <a:path w="1145" h="12865" extrusionOk="0">
                  <a:moveTo>
                    <a:pt x="0" y="0"/>
                  </a:moveTo>
                  <a:lnTo>
                    <a:pt x="0" y="12864"/>
                  </a:lnTo>
                  <a:lnTo>
                    <a:pt x="1145" y="12864"/>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a:off x="2456950" y="2708475"/>
              <a:ext cx="28625" cy="212550"/>
            </a:xfrm>
            <a:custGeom>
              <a:avLst/>
              <a:gdLst/>
              <a:ahLst/>
              <a:cxnLst/>
              <a:rect l="l" t="t" r="r" b="b"/>
              <a:pathLst>
                <a:path w="1145" h="8502" extrusionOk="0">
                  <a:moveTo>
                    <a:pt x="0" y="1"/>
                  </a:moveTo>
                  <a:lnTo>
                    <a:pt x="0" y="8501"/>
                  </a:lnTo>
                  <a:lnTo>
                    <a:pt x="1144" y="8501"/>
                  </a:lnTo>
                  <a:lnTo>
                    <a:pt x="114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a:off x="2512575" y="2639325"/>
              <a:ext cx="28650" cy="283250"/>
            </a:xfrm>
            <a:custGeom>
              <a:avLst/>
              <a:gdLst/>
              <a:ahLst/>
              <a:cxnLst/>
              <a:rect l="l" t="t" r="r" b="b"/>
              <a:pathLst>
                <a:path w="1146" h="11330" extrusionOk="0">
                  <a:moveTo>
                    <a:pt x="1" y="0"/>
                  </a:moveTo>
                  <a:lnTo>
                    <a:pt x="1" y="11330"/>
                  </a:lnTo>
                  <a:lnTo>
                    <a:pt x="1145" y="11330"/>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2567900" y="2611650"/>
              <a:ext cx="28950" cy="309375"/>
            </a:xfrm>
            <a:custGeom>
              <a:avLst/>
              <a:gdLst/>
              <a:ahLst/>
              <a:cxnLst/>
              <a:rect l="l" t="t" r="r" b="b"/>
              <a:pathLst>
                <a:path w="1158" h="12375" extrusionOk="0">
                  <a:moveTo>
                    <a:pt x="1" y="1"/>
                  </a:moveTo>
                  <a:lnTo>
                    <a:pt x="1" y="12374"/>
                  </a:lnTo>
                  <a:lnTo>
                    <a:pt x="1158" y="12374"/>
                  </a:lnTo>
                  <a:lnTo>
                    <a:pt x="115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a:off x="2623550" y="2715075"/>
              <a:ext cx="28950" cy="205950"/>
            </a:xfrm>
            <a:custGeom>
              <a:avLst/>
              <a:gdLst/>
              <a:ahLst/>
              <a:cxnLst/>
              <a:rect l="l" t="t" r="r" b="b"/>
              <a:pathLst>
                <a:path w="1158" h="8238" extrusionOk="0">
                  <a:moveTo>
                    <a:pt x="1" y="1"/>
                  </a:moveTo>
                  <a:lnTo>
                    <a:pt x="1" y="8237"/>
                  </a:lnTo>
                  <a:lnTo>
                    <a:pt x="1158" y="8237"/>
                  </a:lnTo>
                  <a:lnTo>
                    <a:pt x="115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a:off x="2679200" y="2755625"/>
              <a:ext cx="28950" cy="165400"/>
            </a:xfrm>
            <a:custGeom>
              <a:avLst/>
              <a:gdLst/>
              <a:ahLst/>
              <a:cxnLst/>
              <a:rect l="l" t="t" r="r" b="b"/>
              <a:pathLst>
                <a:path w="1158" h="6616" extrusionOk="0">
                  <a:moveTo>
                    <a:pt x="0" y="1"/>
                  </a:moveTo>
                  <a:lnTo>
                    <a:pt x="0" y="6615"/>
                  </a:lnTo>
                  <a:lnTo>
                    <a:pt x="1157" y="6615"/>
                  </a:lnTo>
                  <a:lnTo>
                    <a:pt x="115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a:off x="2734850" y="2632400"/>
              <a:ext cx="28625" cy="288625"/>
            </a:xfrm>
            <a:custGeom>
              <a:avLst/>
              <a:gdLst/>
              <a:ahLst/>
              <a:cxnLst/>
              <a:rect l="l" t="t" r="r" b="b"/>
              <a:pathLst>
                <a:path w="1145" h="11545" extrusionOk="0">
                  <a:moveTo>
                    <a:pt x="0" y="0"/>
                  </a:moveTo>
                  <a:lnTo>
                    <a:pt x="0" y="11544"/>
                  </a:lnTo>
                  <a:lnTo>
                    <a:pt x="1144" y="11544"/>
                  </a:lnTo>
                  <a:lnTo>
                    <a:pt x="114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a:off x="2790475" y="2684275"/>
              <a:ext cx="28650" cy="236750"/>
            </a:xfrm>
            <a:custGeom>
              <a:avLst/>
              <a:gdLst/>
              <a:ahLst/>
              <a:cxnLst/>
              <a:rect l="l" t="t" r="r" b="b"/>
              <a:pathLst>
                <a:path w="1146" h="9470" extrusionOk="0">
                  <a:moveTo>
                    <a:pt x="1" y="0"/>
                  </a:moveTo>
                  <a:lnTo>
                    <a:pt x="1" y="9469"/>
                  </a:lnTo>
                  <a:lnTo>
                    <a:pt x="1145" y="9469"/>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a:off x="2846125" y="2642775"/>
              <a:ext cx="28625" cy="278250"/>
            </a:xfrm>
            <a:custGeom>
              <a:avLst/>
              <a:gdLst/>
              <a:ahLst/>
              <a:cxnLst/>
              <a:rect l="l" t="t" r="r" b="b"/>
              <a:pathLst>
                <a:path w="1145" h="11130" extrusionOk="0">
                  <a:moveTo>
                    <a:pt x="1" y="0"/>
                  </a:moveTo>
                  <a:lnTo>
                    <a:pt x="1" y="11129"/>
                  </a:lnTo>
                  <a:lnTo>
                    <a:pt x="1145" y="11129"/>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2901775" y="2731425"/>
              <a:ext cx="28625" cy="189600"/>
            </a:xfrm>
            <a:custGeom>
              <a:avLst/>
              <a:gdLst/>
              <a:ahLst/>
              <a:cxnLst/>
              <a:rect l="l" t="t" r="r" b="b"/>
              <a:pathLst>
                <a:path w="1145" h="7584" extrusionOk="0">
                  <a:moveTo>
                    <a:pt x="0" y="1"/>
                  </a:moveTo>
                  <a:lnTo>
                    <a:pt x="0" y="7583"/>
                  </a:lnTo>
                  <a:lnTo>
                    <a:pt x="1145" y="7583"/>
                  </a:lnTo>
                  <a:lnTo>
                    <a:pt x="114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2957100" y="2695600"/>
              <a:ext cx="28950" cy="225425"/>
            </a:xfrm>
            <a:custGeom>
              <a:avLst/>
              <a:gdLst/>
              <a:ahLst/>
              <a:cxnLst/>
              <a:rect l="l" t="t" r="r" b="b"/>
              <a:pathLst>
                <a:path w="1158" h="9017" extrusionOk="0">
                  <a:moveTo>
                    <a:pt x="1" y="0"/>
                  </a:moveTo>
                  <a:lnTo>
                    <a:pt x="1" y="9016"/>
                  </a:lnTo>
                  <a:lnTo>
                    <a:pt x="1157" y="9016"/>
                  </a:lnTo>
                  <a:lnTo>
                    <a:pt x="115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a:off x="2387775" y="2942375"/>
              <a:ext cx="609900" cy="2225"/>
            </a:xfrm>
            <a:custGeom>
              <a:avLst/>
              <a:gdLst/>
              <a:ahLst/>
              <a:cxnLst/>
              <a:rect l="l" t="t" r="r" b="b"/>
              <a:pathLst>
                <a:path w="24396" h="89" extrusionOk="0">
                  <a:moveTo>
                    <a:pt x="12198" y="0"/>
                  </a:moveTo>
                  <a:cubicBezTo>
                    <a:pt x="5458" y="0"/>
                    <a:pt x="1" y="25"/>
                    <a:pt x="1" y="50"/>
                  </a:cubicBezTo>
                  <a:cubicBezTo>
                    <a:pt x="1" y="63"/>
                    <a:pt x="5458" y="88"/>
                    <a:pt x="12198" y="88"/>
                  </a:cubicBezTo>
                  <a:cubicBezTo>
                    <a:pt x="18938" y="88"/>
                    <a:pt x="24396" y="76"/>
                    <a:pt x="24396" y="50"/>
                  </a:cubicBezTo>
                  <a:cubicBezTo>
                    <a:pt x="24396" y="13"/>
                    <a:pt x="18938" y="0"/>
                    <a:pt x="1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a:off x="2399725" y="2967600"/>
              <a:ext cx="42450" cy="2450"/>
            </a:xfrm>
            <a:custGeom>
              <a:avLst/>
              <a:gdLst/>
              <a:ahLst/>
              <a:cxnLst/>
              <a:rect l="l" t="t" r="r" b="b"/>
              <a:pathLst>
                <a:path w="1698" h="98" extrusionOk="0">
                  <a:moveTo>
                    <a:pt x="849" y="0"/>
                  </a:moveTo>
                  <a:cubicBezTo>
                    <a:pt x="566" y="0"/>
                    <a:pt x="283" y="16"/>
                    <a:pt x="0" y="47"/>
                  </a:cubicBezTo>
                  <a:cubicBezTo>
                    <a:pt x="0" y="73"/>
                    <a:pt x="378" y="98"/>
                    <a:pt x="843" y="98"/>
                  </a:cubicBezTo>
                  <a:cubicBezTo>
                    <a:pt x="1321" y="98"/>
                    <a:pt x="1698" y="73"/>
                    <a:pt x="1698" y="47"/>
                  </a:cubicBezTo>
                  <a:cubicBezTo>
                    <a:pt x="1415" y="16"/>
                    <a:pt x="1132" y="0"/>
                    <a:pt x="8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a:off x="2462275" y="2968775"/>
              <a:ext cx="51275" cy="2550"/>
            </a:xfrm>
            <a:custGeom>
              <a:avLst/>
              <a:gdLst/>
              <a:ahLst/>
              <a:cxnLst/>
              <a:rect l="l" t="t" r="r" b="b"/>
              <a:pathLst>
                <a:path w="2051" h="102" extrusionOk="0">
                  <a:moveTo>
                    <a:pt x="1019" y="0"/>
                  </a:moveTo>
                  <a:cubicBezTo>
                    <a:pt x="453" y="0"/>
                    <a:pt x="1" y="26"/>
                    <a:pt x="1" y="51"/>
                  </a:cubicBezTo>
                  <a:cubicBezTo>
                    <a:pt x="1" y="76"/>
                    <a:pt x="453"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a:off x="2522650"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7" y="76"/>
                    <a:pt x="2037" y="51"/>
                  </a:cubicBezTo>
                  <a:cubicBezTo>
                    <a:pt x="2037"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8"/>
            <p:cNvSpPr/>
            <p:nvPr/>
          </p:nvSpPr>
          <p:spPr>
            <a:xfrm>
              <a:off x="2583000" y="2968775"/>
              <a:ext cx="51275" cy="2550"/>
            </a:xfrm>
            <a:custGeom>
              <a:avLst/>
              <a:gdLst/>
              <a:ahLst/>
              <a:cxnLst/>
              <a:rect l="l" t="t" r="r" b="b"/>
              <a:pathLst>
                <a:path w="2051" h="102" extrusionOk="0">
                  <a:moveTo>
                    <a:pt x="1019" y="0"/>
                  </a:moveTo>
                  <a:cubicBezTo>
                    <a:pt x="466" y="0"/>
                    <a:pt x="1" y="26"/>
                    <a:pt x="1" y="51"/>
                  </a:cubicBezTo>
                  <a:cubicBezTo>
                    <a:pt x="1" y="76"/>
                    <a:pt x="466"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8"/>
            <p:cNvSpPr/>
            <p:nvPr/>
          </p:nvSpPr>
          <p:spPr>
            <a:xfrm>
              <a:off x="264367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a:off x="2704025" y="2968775"/>
              <a:ext cx="50950" cy="2550"/>
            </a:xfrm>
            <a:custGeom>
              <a:avLst/>
              <a:gdLst/>
              <a:ahLst/>
              <a:cxnLst/>
              <a:rect l="l" t="t" r="r" b="b"/>
              <a:pathLst>
                <a:path w="2038" h="102" extrusionOk="0">
                  <a:moveTo>
                    <a:pt x="1019" y="0"/>
                  </a:moveTo>
                  <a:cubicBezTo>
                    <a:pt x="454" y="0"/>
                    <a:pt x="1" y="26"/>
                    <a:pt x="1" y="51"/>
                  </a:cubicBezTo>
                  <a:cubicBezTo>
                    <a:pt x="1" y="76"/>
                    <a:pt x="454"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a:off x="2764400" y="2968775"/>
              <a:ext cx="51250" cy="2550"/>
            </a:xfrm>
            <a:custGeom>
              <a:avLst/>
              <a:gdLst/>
              <a:ahLst/>
              <a:cxnLst/>
              <a:rect l="l" t="t" r="r" b="b"/>
              <a:pathLst>
                <a:path w="2050" h="102" extrusionOk="0">
                  <a:moveTo>
                    <a:pt x="1019" y="0"/>
                  </a:moveTo>
                  <a:cubicBezTo>
                    <a:pt x="453" y="0"/>
                    <a:pt x="0" y="26"/>
                    <a:pt x="0" y="51"/>
                  </a:cubicBezTo>
                  <a:cubicBezTo>
                    <a:pt x="0" y="76"/>
                    <a:pt x="453"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a:off x="282507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7" y="76"/>
                    <a:pt x="2037" y="51"/>
                  </a:cubicBezTo>
                  <a:cubicBezTo>
                    <a:pt x="2037"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288542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2945775" y="2968775"/>
              <a:ext cx="51275" cy="2550"/>
            </a:xfrm>
            <a:custGeom>
              <a:avLst/>
              <a:gdLst/>
              <a:ahLst/>
              <a:cxnLst/>
              <a:rect l="l" t="t" r="r" b="b"/>
              <a:pathLst>
                <a:path w="2051" h="102" extrusionOk="0">
                  <a:moveTo>
                    <a:pt x="1019" y="0"/>
                  </a:moveTo>
                  <a:cubicBezTo>
                    <a:pt x="454" y="0"/>
                    <a:pt x="1" y="26"/>
                    <a:pt x="1" y="51"/>
                  </a:cubicBezTo>
                  <a:cubicBezTo>
                    <a:pt x="1" y="76"/>
                    <a:pt x="454" y="101"/>
                    <a:pt x="1019" y="101"/>
                  </a:cubicBezTo>
                  <a:cubicBezTo>
                    <a:pt x="1585" y="101"/>
                    <a:pt x="2051" y="76"/>
                    <a:pt x="2051" y="51"/>
                  </a:cubicBezTo>
                  <a:cubicBezTo>
                    <a:pt x="2051"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2456950" y="2708475"/>
              <a:ext cx="28625" cy="212550"/>
            </a:xfrm>
            <a:custGeom>
              <a:avLst/>
              <a:gdLst/>
              <a:ahLst/>
              <a:cxnLst/>
              <a:rect l="l" t="t" r="r" b="b"/>
              <a:pathLst>
                <a:path w="1145" h="8502" extrusionOk="0">
                  <a:moveTo>
                    <a:pt x="0" y="1"/>
                  </a:moveTo>
                  <a:lnTo>
                    <a:pt x="0" y="8501"/>
                  </a:lnTo>
                  <a:lnTo>
                    <a:pt x="1144" y="8501"/>
                  </a:lnTo>
                  <a:lnTo>
                    <a:pt x="1144"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2567900" y="2611650"/>
              <a:ext cx="28950" cy="309375"/>
            </a:xfrm>
            <a:custGeom>
              <a:avLst/>
              <a:gdLst/>
              <a:ahLst/>
              <a:cxnLst/>
              <a:rect l="l" t="t" r="r" b="b"/>
              <a:pathLst>
                <a:path w="1158" h="12375" extrusionOk="0">
                  <a:moveTo>
                    <a:pt x="1" y="1"/>
                  </a:moveTo>
                  <a:lnTo>
                    <a:pt x="1" y="12374"/>
                  </a:lnTo>
                  <a:lnTo>
                    <a:pt x="1158" y="12374"/>
                  </a:lnTo>
                  <a:lnTo>
                    <a:pt x="1158"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2679200" y="2755625"/>
              <a:ext cx="28950" cy="165400"/>
            </a:xfrm>
            <a:custGeom>
              <a:avLst/>
              <a:gdLst/>
              <a:ahLst/>
              <a:cxnLst/>
              <a:rect l="l" t="t" r="r" b="b"/>
              <a:pathLst>
                <a:path w="1158" h="6616" extrusionOk="0">
                  <a:moveTo>
                    <a:pt x="0" y="1"/>
                  </a:moveTo>
                  <a:lnTo>
                    <a:pt x="0" y="6615"/>
                  </a:lnTo>
                  <a:lnTo>
                    <a:pt x="1157" y="6615"/>
                  </a:lnTo>
                  <a:lnTo>
                    <a:pt x="1157"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2790475" y="2684275"/>
              <a:ext cx="28650" cy="236750"/>
            </a:xfrm>
            <a:custGeom>
              <a:avLst/>
              <a:gdLst/>
              <a:ahLst/>
              <a:cxnLst/>
              <a:rect l="l" t="t" r="r" b="b"/>
              <a:pathLst>
                <a:path w="1146" h="9470" extrusionOk="0">
                  <a:moveTo>
                    <a:pt x="1" y="0"/>
                  </a:moveTo>
                  <a:lnTo>
                    <a:pt x="1" y="9469"/>
                  </a:lnTo>
                  <a:lnTo>
                    <a:pt x="1145" y="9469"/>
                  </a:lnTo>
                  <a:lnTo>
                    <a:pt x="1145" y="0"/>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2901775" y="2731425"/>
              <a:ext cx="28625" cy="189600"/>
            </a:xfrm>
            <a:custGeom>
              <a:avLst/>
              <a:gdLst/>
              <a:ahLst/>
              <a:cxnLst/>
              <a:rect l="l" t="t" r="r" b="b"/>
              <a:pathLst>
                <a:path w="1145" h="7584" extrusionOk="0">
                  <a:moveTo>
                    <a:pt x="0" y="1"/>
                  </a:moveTo>
                  <a:lnTo>
                    <a:pt x="0" y="7583"/>
                  </a:lnTo>
                  <a:lnTo>
                    <a:pt x="1145" y="7583"/>
                  </a:lnTo>
                  <a:lnTo>
                    <a:pt x="1145"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1572400" y="2203600"/>
              <a:ext cx="64675" cy="55475"/>
            </a:xfrm>
            <a:custGeom>
              <a:avLst/>
              <a:gdLst/>
              <a:ahLst/>
              <a:cxnLst/>
              <a:rect l="l" t="t" r="r" b="b"/>
              <a:pathLst>
                <a:path w="2587" h="2219" extrusionOk="0">
                  <a:moveTo>
                    <a:pt x="1477" y="0"/>
                  </a:moveTo>
                  <a:cubicBezTo>
                    <a:pt x="494" y="0"/>
                    <a:pt x="0" y="1186"/>
                    <a:pt x="688" y="1887"/>
                  </a:cubicBezTo>
                  <a:cubicBezTo>
                    <a:pt x="917" y="2116"/>
                    <a:pt x="1198" y="2219"/>
                    <a:pt x="1473" y="2219"/>
                  </a:cubicBezTo>
                  <a:cubicBezTo>
                    <a:pt x="2043" y="2219"/>
                    <a:pt x="2587" y="1777"/>
                    <a:pt x="2587" y="1107"/>
                  </a:cubicBezTo>
                  <a:cubicBezTo>
                    <a:pt x="2587" y="491"/>
                    <a:pt x="2096" y="1"/>
                    <a:pt x="1493" y="1"/>
                  </a:cubicBezTo>
                  <a:cubicBezTo>
                    <a:pt x="1488" y="0"/>
                    <a:pt x="1483" y="0"/>
                    <a:pt x="14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1696150" y="2207675"/>
              <a:ext cx="417525" cy="3175"/>
            </a:xfrm>
            <a:custGeom>
              <a:avLst/>
              <a:gdLst/>
              <a:ahLst/>
              <a:cxnLst/>
              <a:rect l="l" t="t" r="r" b="b"/>
              <a:pathLst>
                <a:path w="16701" h="127" extrusionOk="0">
                  <a:moveTo>
                    <a:pt x="8351" y="1"/>
                  </a:moveTo>
                  <a:cubicBezTo>
                    <a:pt x="3748" y="1"/>
                    <a:pt x="1" y="26"/>
                    <a:pt x="1" y="64"/>
                  </a:cubicBezTo>
                  <a:cubicBezTo>
                    <a:pt x="1" y="102"/>
                    <a:pt x="3748" y="127"/>
                    <a:pt x="8351" y="127"/>
                  </a:cubicBezTo>
                  <a:cubicBezTo>
                    <a:pt x="12966" y="127"/>
                    <a:pt x="16700" y="102"/>
                    <a:pt x="16700" y="64"/>
                  </a:cubicBezTo>
                  <a:cubicBezTo>
                    <a:pt x="16700" y="39"/>
                    <a:pt x="12966" y="1"/>
                    <a:pt x="83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1699300" y="2241325"/>
              <a:ext cx="164450" cy="3175"/>
            </a:xfrm>
            <a:custGeom>
              <a:avLst/>
              <a:gdLst/>
              <a:ahLst/>
              <a:cxnLst/>
              <a:rect l="l" t="t" r="r" b="b"/>
              <a:pathLst>
                <a:path w="6578" h="127" extrusionOk="0">
                  <a:moveTo>
                    <a:pt x="3295" y="0"/>
                  </a:moveTo>
                  <a:cubicBezTo>
                    <a:pt x="2377" y="0"/>
                    <a:pt x="1560" y="0"/>
                    <a:pt x="969" y="13"/>
                  </a:cubicBezTo>
                  <a:cubicBezTo>
                    <a:pt x="667" y="26"/>
                    <a:pt x="428" y="38"/>
                    <a:pt x="252" y="38"/>
                  </a:cubicBezTo>
                  <a:cubicBezTo>
                    <a:pt x="232" y="35"/>
                    <a:pt x="211" y="33"/>
                    <a:pt x="189" y="33"/>
                  </a:cubicBezTo>
                  <a:cubicBezTo>
                    <a:pt x="130" y="33"/>
                    <a:pt x="65" y="45"/>
                    <a:pt x="1" y="63"/>
                  </a:cubicBezTo>
                  <a:cubicBezTo>
                    <a:pt x="89" y="76"/>
                    <a:pt x="177" y="88"/>
                    <a:pt x="252" y="88"/>
                  </a:cubicBezTo>
                  <a:cubicBezTo>
                    <a:pt x="428" y="101"/>
                    <a:pt x="667" y="114"/>
                    <a:pt x="969" y="114"/>
                  </a:cubicBezTo>
                  <a:cubicBezTo>
                    <a:pt x="1560" y="126"/>
                    <a:pt x="2377" y="126"/>
                    <a:pt x="3295" y="126"/>
                  </a:cubicBezTo>
                  <a:cubicBezTo>
                    <a:pt x="4201" y="126"/>
                    <a:pt x="5018" y="126"/>
                    <a:pt x="5622" y="114"/>
                  </a:cubicBezTo>
                  <a:cubicBezTo>
                    <a:pt x="5911" y="101"/>
                    <a:pt x="6162" y="88"/>
                    <a:pt x="6326" y="88"/>
                  </a:cubicBezTo>
                  <a:cubicBezTo>
                    <a:pt x="6414" y="88"/>
                    <a:pt x="6502" y="76"/>
                    <a:pt x="6577" y="63"/>
                  </a:cubicBezTo>
                  <a:cubicBezTo>
                    <a:pt x="6522" y="45"/>
                    <a:pt x="6460" y="33"/>
                    <a:pt x="6396" y="33"/>
                  </a:cubicBezTo>
                  <a:cubicBezTo>
                    <a:pt x="6373" y="33"/>
                    <a:pt x="6349" y="35"/>
                    <a:pt x="6326" y="38"/>
                  </a:cubicBezTo>
                  <a:cubicBezTo>
                    <a:pt x="6162" y="26"/>
                    <a:pt x="5911" y="13"/>
                    <a:pt x="5622" y="13"/>
                  </a:cubicBezTo>
                  <a:cubicBezTo>
                    <a:pt x="5018" y="0"/>
                    <a:pt x="4201" y="0"/>
                    <a:pt x="3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a:off x="522300" y="2124075"/>
              <a:ext cx="877125" cy="1000975"/>
            </a:xfrm>
            <a:custGeom>
              <a:avLst/>
              <a:gdLst/>
              <a:ahLst/>
              <a:cxnLst/>
              <a:rect l="l" t="t" r="r" b="b"/>
              <a:pathLst>
                <a:path w="35085" h="40039" extrusionOk="0">
                  <a:moveTo>
                    <a:pt x="1" y="0"/>
                  </a:moveTo>
                  <a:lnTo>
                    <a:pt x="1" y="40038"/>
                  </a:lnTo>
                  <a:lnTo>
                    <a:pt x="35084" y="40038"/>
                  </a:lnTo>
                  <a:lnTo>
                    <a:pt x="35084"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629825" y="2612700"/>
              <a:ext cx="694150" cy="149575"/>
            </a:xfrm>
            <a:custGeom>
              <a:avLst/>
              <a:gdLst/>
              <a:ahLst/>
              <a:cxnLst/>
              <a:rect l="l" t="t" r="r" b="b"/>
              <a:pathLst>
                <a:path w="27766" h="5983" extrusionOk="0">
                  <a:moveTo>
                    <a:pt x="24351" y="0"/>
                  </a:moveTo>
                  <a:cubicBezTo>
                    <a:pt x="23262" y="0"/>
                    <a:pt x="22176" y="248"/>
                    <a:pt x="21189" y="738"/>
                  </a:cubicBezTo>
                  <a:cubicBezTo>
                    <a:pt x="20397" y="1153"/>
                    <a:pt x="19680" y="1656"/>
                    <a:pt x="19026" y="2260"/>
                  </a:cubicBezTo>
                  <a:cubicBezTo>
                    <a:pt x="18334" y="2863"/>
                    <a:pt x="17655" y="3567"/>
                    <a:pt x="16876" y="4171"/>
                  </a:cubicBezTo>
                  <a:cubicBezTo>
                    <a:pt x="16083" y="4787"/>
                    <a:pt x="15203" y="5366"/>
                    <a:pt x="14197" y="5617"/>
                  </a:cubicBezTo>
                  <a:cubicBezTo>
                    <a:pt x="13860" y="5698"/>
                    <a:pt x="13517" y="5739"/>
                    <a:pt x="13176" y="5739"/>
                  </a:cubicBezTo>
                  <a:cubicBezTo>
                    <a:pt x="12511" y="5739"/>
                    <a:pt x="11853" y="5585"/>
                    <a:pt x="11255" y="5278"/>
                  </a:cubicBezTo>
                  <a:cubicBezTo>
                    <a:pt x="10362" y="4863"/>
                    <a:pt x="9570" y="4284"/>
                    <a:pt x="8777" y="3819"/>
                  </a:cubicBezTo>
                  <a:cubicBezTo>
                    <a:pt x="8036" y="3329"/>
                    <a:pt x="7218" y="2976"/>
                    <a:pt x="6363" y="2763"/>
                  </a:cubicBezTo>
                  <a:cubicBezTo>
                    <a:pt x="5835" y="2638"/>
                    <a:pt x="5300" y="2577"/>
                    <a:pt x="4766" y="2577"/>
                  </a:cubicBezTo>
                  <a:cubicBezTo>
                    <a:pt x="3419" y="2577"/>
                    <a:pt x="2088" y="2967"/>
                    <a:pt x="943" y="3706"/>
                  </a:cubicBezTo>
                  <a:cubicBezTo>
                    <a:pt x="692" y="3869"/>
                    <a:pt x="453" y="4045"/>
                    <a:pt x="227" y="4247"/>
                  </a:cubicBezTo>
                  <a:cubicBezTo>
                    <a:pt x="139" y="4309"/>
                    <a:pt x="63" y="4385"/>
                    <a:pt x="0" y="4473"/>
                  </a:cubicBezTo>
                  <a:cubicBezTo>
                    <a:pt x="1" y="4473"/>
                    <a:pt x="1" y="4473"/>
                    <a:pt x="2" y="4473"/>
                  </a:cubicBezTo>
                  <a:cubicBezTo>
                    <a:pt x="38" y="4473"/>
                    <a:pt x="341" y="4176"/>
                    <a:pt x="994" y="3781"/>
                  </a:cubicBezTo>
                  <a:cubicBezTo>
                    <a:pt x="1937" y="3215"/>
                    <a:pt x="2993" y="2876"/>
                    <a:pt x="4087" y="2775"/>
                  </a:cubicBezTo>
                  <a:cubicBezTo>
                    <a:pt x="4275" y="2759"/>
                    <a:pt x="4464" y="2752"/>
                    <a:pt x="4652" y="2752"/>
                  </a:cubicBezTo>
                  <a:cubicBezTo>
                    <a:pt x="5209" y="2752"/>
                    <a:pt x="5768" y="2820"/>
                    <a:pt x="6313" y="2951"/>
                  </a:cubicBezTo>
                  <a:cubicBezTo>
                    <a:pt x="7155" y="3165"/>
                    <a:pt x="7947" y="3530"/>
                    <a:pt x="8664" y="4008"/>
                  </a:cubicBezTo>
                  <a:cubicBezTo>
                    <a:pt x="9444" y="4485"/>
                    <a:pt x="10236" y="5051"/>
                    <a:pt x="11154" y="5491"/>
                  </a:cubicBezTo>
                  <a:cubicBezTo>
                    <a:pt x="11632" y="5718"/>
                    <a:pt x="12135" y="5869"/>
                    <a:pt x="12650" y="5944"/>
                  </a:cubicBezTo>
                  <a:cubicBezTo>
                    <a:pt x="12838" y="5970"/>
                    <a:pt x="13025" y="5983"/>
                    <a:pt x="13212" y="5983"/>
                  </a:cubicBezTo>
                  <a:cubicBezTo>
                    <a:pt x="13565" y="5983"/>
                    <a:pt x="13915" y="5938"/>
                    <a:pt x="14260" y="5856"/>
                  </a:cubicBezTo>
                  <a:cubicBezTo>
                    <a:pt x="15316" y="5579"/>
                    <a:pt x="16222" y="5001"/>
                    <a:pt x="17014" y="4360"/>
                  </a:cubicBezTo>
                  <a:cubicBezTo>
                    <a:pt x="17806" y="3718"/>
                    <a:pt x="18485" y="3039"/>
                    <a:pt x="19177" y="2423"/>
                  </a:cubicBezTo>
                  <a:cubicBezTo>
                    <a:pt x="19806" y="1832"/>
                    <a:pt x="20510" y="1329"/>
                    <a:pt x="21277" y="914"/>
                  </a:cubicBezTo>
                  <a:cubicBezTo>
                    <a:pt x="21943" y="575"/>
                    <a:pt x="22660" y="348"/>
                    <a:pt x="23402" y="235"/>
                  </a:cubicBezTo>
                  <a:cubicBezTo>
                    <a:pt x="23769" y="180"/>
                    <a:pt x="24138" y="152"/>
                    <a:pt x="24508" y="152"/>
                  </a:cubicBezTo>
                  <a:cubicBezTo>
                    <a:pt x="25228" y="152"/>
                    <a:pt x="25948" y="258"/>
                    <a:pt x="26646" y="474"/>
                  </a:cubicBezTo>
                  <a:cubicBezTo>
                    <a:pt x="27338" y="689"/>
                    <a:pt x="27713" y="904"/>
                    <a:pt x="27761" y="904"/>
                  </a:cubicBezTo>
                  <a:cubicBezTo>
                    <a:pt x="27763" y="904"/>
                    <a:pt x="27765" y="903"/>
                    <a:pt x="27765" y="902"/>
                  </a:cubicBezTo>
                  <a:cubicBezTo>
                    <a:pt x="27690" y="839"/>
                    <a:pt x="27589" y="788"/>
                    <a:pt x="27501" y="738"/>
                  </a:cubicBezTo>
                  <a:cubicBezTo>
                    <a:pt x="27237" y="600"/>
                    <a:pt x="26961" y="474"/>
                    <a:pt x="26671" y="386"/>
                  </a:cubicBezTo>
                  <a:cubicBezTo>
                    <a:pt x="25919" y="128"/>
                    <a:pt x="25134" y="0"/>
                    <a:pt x="2435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763750" y="2769775"/>
              <a:ext cx="74525" cy="201550"/>
            </a:xfrm>
            <a:custGeom>
              <a:avLst/>
              <a:gdLst/>
              <a:ahLst/>
              <a:cxnLst/>
              <a:rect l="l" t="t" r="r" b="b"/>
              <a:pathLst>
                <a:path w="2981" h="8062" extrusionOk="0">
                  <a:moveTo>
                    <a:pt x="0" y="1"/>
                  </a:moveTo>
                  <a:lnTo>
                    <a:pt x="0" y="8061"/>
                  </a:lnTo>
                  <a:lnTo>
                    <a:pt x="2980" y="8061"/>
                  </a:lnTo>
                  <a:lnTo>
                    <a:pt x="29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1080300" y="2769775"/>
              <a:ext cx="74550" cy="201550"/>
            </a:xfrm>
            <a:custGeom>
              <a:avLst/>
              <a:gdLst/>
              <a:ahLst/>
              <a:cxnLst/>
              <a:rect l="l" t="t" r="r" b="b"/>
              <a:pathLst>
                <a:path w="2982" h="8062" extrusionOk="0">
                  <a:moveTo>
                    <a:pt x="1" y="1"/>
                  </a:moveTo>
                  <a:lnTo>
                    <a:pt x="1" y="8061"/>
                  </a:lnTo>
                  <a:lnTo>
                    <a:pt x="2981" y="8061"/>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1185625" y="2651250"/>
              <a:ext cx="74525" cy="320075"/>
            </a:xfrm>
            <a:custGeom>
              <a:avLst/>
              <a:gdLst/>
              <a:ahLst/>
              <a:cxnLst/>
              <a:rect l="l" t="t" r="r" b="b"/>
              <a:pathLst>
                <a:path w="2981" h="12803" extrusionOk="0">
                  <a:moveTo>
                    <a:pt x="0" y="1"/>
                  </a:moveTo>
                  <a:lnTo>
                    <a:pt x="0" y="12802"/>
                  </a:lnTo>
                  <a:lnTo>
                    <a:pt x="2981" y="12802"/>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
            <p:cNvSpPr/>
            <p:nvPr/>
          </p:nvSpPr>
          <p:spPr>
            <a:xfrm>
              <a:off x="667225" y="2907775"/>
              <a:ext cx="74525" cy="67950"/>
            </a:xfrm>
            <a:custGeom>
              <a:avLst/>
              <a:gdLst/>
              <a:ahLst/>
              <a:cxnLst/>
              <a:rect l="l" t="t" r="r" b="b"/>
              <a:pathLst>
                <a:path w="2981" h="2718" extrusionOk="0">
                  <a:moveTo>
                    <a:pt x="1" y="1"/>
                  </a:moveTo>
                  <a:lnTo>
                    <a:pt x="1" y="2717"/>
                  </a:lnTo>
                  <a:lnTo>
                    <a:pt x="2981" y="2717"/>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a:off x="869375" y="2860625"/>
              <a:ext cx="74525" cy="110700"/>
            </a:xfrm>
            <a:custGeom>
              <a:avLst/>
              <a:gdLst/>
              <a:ahLst/>
              <a:cxnLst/>
              <a:rect l="l" t="t" r="r" b="b"/>
              <a:pathLst>
                <a:path w="2981" h="4428" extrusionOk="0">
                  <a:moveTo>
                    <a:pt x="0" y="1"/>
                  </a:moveTo>
                  <a:lnTo>
                    <a:pt x="0" y="4427"/>
                  </a:lnTo>
                  <a:lnTo>
                    <a:pt x="2980" y="4427"/>
                  </a:lnTo>
                  <a:lnTo>
                    <a:pt x="29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974675" y="2835175"/>
              <a:ext cx="74550" cy="136150"/>
            </a:xfrm>
            <a:custGeom>
              <a:avLst/>
              <a:gdLst/>
              <a:ahLst/>
              <a:cxnLst/>
              <a:rect l="l" t="t" r="r" b="b"/>
              <a:pathLst>
                <a:path w="2982" h="5446" extrusionOk="0">
                  <a:moveTo>
                    <a:pt x="1" y="0"/>
                  </a:moveTo>
                  <a:lnTo>
                    <a:pt x="1" y="5445"/>
                  </a:lnTo>
                  <a:lnTo>
                    <a:pt x="2981" y="5445"/>
                  </a:lnTo>
                  <a:lnTo>
                    <a:pt x="298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760900" y="2992050"/>
              <a:ext cx="80525" cy="5975"/>
            </a:xfrm>
            <a:custGeom>
              <a:avLst/>
              <a:gdLst/>
              <a:ahLst/>
              <a:cxnLst/>
              <a:rect l="l" t="t" r="r" b="b"/>
              <a:pathLst>
                <a:path w="3221" h="239" extrusionOk="0">
                  <a:moveTo>
                    <a:pt x="1610" y="0"/>
                  </a:moveTo>
                  <a:cubicBezTo>
                    <a:pt x="718" y="0"/>
                    <a:pt x="1" y="50"/>
                    <a:pt x="1" y="126"/>
                  </a:cubicBezTo>
                  <a:cubicBezTo>
                    <a:pt x="1" y="189"/>
                    <a:pt x="718" y="239"/>
                    <a:pt x="1610" y="239"/>
                  </a:cubicBezTo>
                  <a:cubicBezTo>
                    <a:pt x="2491" y="239"/>
                    <a:pt x="3220" y="189"/>
                    <a:pt x="3220" y="126"/>
                  </a:cubicBezTo>
                  <a:cubicBezTo>
                    <a:pt x="3220" y="50"/>
                    <a:pt x="2491"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668175" y="2992050"/>
              <a:ext cx="80500" cy="5975"/>
            </a:xfrm>
            <a:custGeom>
              <a:avLst/>
              <a:gdLst/>
              <a:ahLst/>
              <a:cxnLst/>
              <a:rect l="l" t="t" r="r" b="b"/>
              <a:pathLst>
                <a:path w="3220" h="239" extrusionOk="0">
                  <a:moveTo>
                    <a:pt x="1610" y="0"/>
                  </a:moveTo>
                  <a:cubicBezTo>
                    <a:pt x="717" y="0"/>
                    <a:pt x="0" y="50"/>
                    <a:pt x="0" y="126"/>
                  </a:cubicBezTo>
                  <a:cubicBezTo>
                    <a:pt x="0" y="189"/>
                    <a:pt x="717" y="239"/>
                    <a:pt x="1610" y="239"/>
                  </a:cubicBezTo>
                  <a:cubicBezTo>
                    <a:pt x="2490" y="239"/>
                    <a:pt x="3219" y="189"/>
                    <a:pt x="3219" y="126"/>
                  </a:cubicBezTo>
                  <a:cubicBezTo>
                    <a:pt x="3219" y="50"/>
                    <a:pt x="2490"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1183750" y="2992050"/>
              <a:ext cx="91175" cy="5975"/>
            </a:xfrm>
            <a:custGeom>
              <a:avLst/>
              <a:gdLst/>
              <a:ahLst/>
              <a:cxnLst/>
              <a:rect l="l" t="t" r="r" b="b"/>
              <a:pathLst>
                <a:path w="3647" h="239" extrusionOk="0">
                  <a:moveTo>
                    <a:pt x="1823" y="0"/>
                  </a:moveTo>
                  <a:cubicBezTo>
                    <a:pt x="817" y="0"/>
                    <a:pt x="0" y="50"/>
                    <a:pt x="0" y="126"/>
                  </a:cubicBezTo>
                  <a:cubicBezTo>
                    <a:pt x="0" y="189"/>
                    <a:pt x="817" y="239"/>
                    <a:pt x="1823" y="239"/>
                  </a:cubicBezTo>
                  <a:cubicBezTo>
                    <a:pt x="2829" y="239"/>
                    <a:pt x="3647" y="189"/>
                    <a:pt x="3647" y="126"/>
                  </a:cubicBezTo>
                  <a:cubicBezTo>
                    <a:pt x="3647" y="50"/>
                    <a:pt x="2829" y="0"/>
                    <a:pt x="18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
            <p:cNvSpPr/>
            <p:nvPr/>
          </p:nvSpPr>
          <p:spPr>
            <a:xfrm>
              <a:off x="1073075" y="2992050"/>
              <a:ext cx="91200" cy="5975"/>
            </a:xfrm>
            <a:custGeom>
              <a:avLst/>
              <a:gdLst/>
              <a:ahLst/>
              <a:cxnLst/>
              <a:rect l="l" t="t" r="r" b="b"/>
              <a:pathLst>
                <a:path w="3648" h="239" extrusionOk="0">
                  <a:moveTo>
                    <a:pt x="1824" y="0"/>
                  </a:moveTo>
                  <a:cubicBezTo>
                    <a:pt x="818" y="0"/>
                    <a:pt x="1" y="50"/>
                    <a:pt x="1" y="126"/>
                  </a:cubicBezTo>
                  <a:cubicBezTo>
                    <a:pt x="1" y="189"/>
                    <a:pt x="818" y="239"/>
                    <a:pt x="1824" y="239"/>
                  </a:cubicBezTo>
                  <a:cubicBezTo>
                    <a:pt x="2830" y="239"/>
                    <a:pt x="3647" y="189"/>
                    <a:pt x="3647" y="126"/>
                  </a:cubicBezTo>
                  <a:cubicBezTo>
                    <a:pt x="3647" y="50"/>
                    <a:pt x="2830" y="0"/>
                    <a:pt x="18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8"/>
            <p:cNvSpPr/>
            <p:nvPr/>
          </p:nvSpPr>
          <p:spPr>
            <a:xfrm>
              <a:off x="968700" y="2992050"/>
              <a:ext cx="80525" cy="5975"/>
            </a:xfrm>
            <a:custGeom>
              <a:avLst/>
              <a:gdLst/>
              <a:ahLst/>
              <a:cxnLst/>
              <a:rect l="l" t="t" r="r" b="b"/>
              <a:pathLst>
                <a:path w="3221" h="239" extrusionOk="0">
                  <a:moveTo>
                    <a:pt x="1610" y="0"/>
                  </a:moveTo>
                  <a:cubicBezTo>
                    <a:pt x="718" y="0"/>
                    <a:pt x="1" y="50"/>
                    <a:pt x="1" y="126"/>
                  </a:cubicBezTo>
                  <a:cubicBezTo>
                    <a:pt x="1" y="189"/>
                    <a:pt x="718" y="239"/>
                    <a:pt x="1610" y="239"/>
                  </a:cubicBezTo>
                  <a:cubicBezTo>
                    <a:pt x="2503" y="239"/>
                    <a:pt x="3220" y="189"/>
                    <a:pt x="3220" y="126"/>
                  </a:cubicBezTo>
                  <a:cubicBezTo>
                    <a:pt x="3220" y="50"/>
                    <a:pt x="2503"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a:off x="859625" y="2992050"/>
              <a:ext cx="80825" cy="5975"/>
            </a:xfrm>
            <a:custGeom>
              <a:avLst/>
              <a:gdLst/>
              <a:ahLst/>
              <a:cxnLst/>
              <a:rect l="l" t="t" r="r" b="b"/>
              <a:pathLst>
                <a:path w="3233" h="239" extrusionOk="0">
                  <a:moveTo>
                    <a:pt x="1623" y="0"/>
                  </a:moveTo>
                  <a:cubicBezTo>
                    <a:pt x="730" y="0"/>
                    <a:pt x="0" y="50"/>
                    <a:pt x="0" y="126"/>
                  </a:cubicBezTo>
                  <a:cubicBezTo>
                    <a:pt x="0" y="189"/>
                    <a:pt x="730" y="239"/>
                    <a:pt x="1623" y="239"/>
                  </a:cubicBezTo>
                  <a:cubicBezTo>
                    <a:pt x="2503" y="239"/>
                    <a:pt x="3232" y="189"/>
                    <a:pt x="3232" y="126"/>
                  </a:cubicBezTo>
                  <a:cubicBezTo>
                    <a:pt x="3232" y="50"/>
                    <a:pt x="2503" y="0"/>
                    <a:pt x="16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8"/>
            <p:cNvSpPr/>
            <p:nvPr/>
          </p:nvSpPr>
          <p:spPr>
            <a:xfrm>
              <a:off x="665650" y="2269925"/>
              <a:ext cx="609275" cy="253100"/>
            </a:xfrm>
            <a:custGeom>
              <a:avLst/>
              <a:gdLst/>
              <a:ahLst/>
              <a:cxnLst/>
              <a:rect l="l" t="t" r="r" b="b"/>
              <a:pathLst>
                <a:path w="24371" h="10124" extrusionOk="0">
                  <a:moveTo>
                    <a:pt x="1" y="1"/>
                  </a:moveTo>
                  <a:lnTo>
                    <a:pt x="1" y="10123"/>
                  </a:lnTo>
                  <a:lnTo>
                    <a:pt x="24371" y="10123"/>
                  </a:lnTo>
                  <a:lnTo>
                    <a:pt x="2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8"/>
            <p:cNvSpPr/>
            <p:nvPr/>
          </p:nvSpPr>
          <p:spPr>
            <a:xfrm>
              <a:off x="725700" y="2321800"/>
              <a:ext cx="66675" cy="56850"/>
            </a:xfrm>
            <a:custGeom>
              <a:avLst/>
              <a:gdLst/>
              <a:ahLst/>
              <a:cxnLst/>
              <a:rect l="l" t="t" r="r" b="b"/>
              <a:pathLst>
                <a:path w="2667" h="2274" extrusionOk="0">
                  <a:moveTo>
                    <a:pt x="1522" y="1"/>
                  </a:moveTo>
                  <a:cubicBezTo>
                    <a:pt x="516" y="1"/>
                    <a:pt x="1" y="1220"/>
                    <a:pt x="717" y="1937"/>
                  </a:cubicBezTo>
                  <a:cubicBezTo>
                    <a:pt x="950" y="2169"/>
                    <a:pt x="1236" y="2274"/>
                    <a:pt x="1517" y="2274"/>
                  </a:cubicBezTo>
                  <a:cubicBezTo>
                    <a:pt x="2103" y="2274"/>
                    <a:pt x="2666" y="1821"/>
                    <a:pt x="2666" y="1132"/>
                  </a:cubicBezTo>
                  <a:cubicBezTo>
                    <a:pt x="2654" y="504"/>
                    <a:pt x="2151" y="1"/>
                    <a:pt x="15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a:off x="820650" y="2330300"/>
              <a:ext cx="197750" cy="11025"/>
            </a:xfrm>
            <a:custGeom>
              <a:avLst/>
              <a:gdLst/>
              <a:ahLst/>
              <a:cxnLst/>
              <a:rect l="l" t="t" r="r" b="b"/>
              <a:pathLst>
                <a:path w="7910" h="441" extrusionOk="0">
                  <a:moveTo>
                    <a:pt x="0" y="0"/>
                  </a:moveTo>
                  <a:lnTo>
                    <a:pt x="0" y="440"/>
                  </a:lnTo>
                  <a:lnTo>
                    <a:pt x="7910" y="440"/>
                  </a:lnTo>
                  <a:lnTo>
                    <a:pt x="791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820650" y="2355450"/>
              <a:ext cx="385125" cy="11025"/>
            </a:xfrm>
            <a:custGeom>
              <a:avLst/>
              <a:gdLst/>
              <a:ahLst/>
              <a:cxnLst/>
              <a:rect l="l" t="t" r="r" b="b"/>
              <a:pathLst>
                <a:path w="15405" h="441" extrusionOk="0">
                  <a:moveTo>
                    <a:pt x="0" y="0"/>
                  </a:moveTo>
                  <a:lnTo>
                    <a:pt x="0" y="440"/>
                  </a:lnTo>
                  <a:lnTo>
                    <a:pt x="15404" y="440"/>
                  </a:lnTo>
                  <a:lnTo>
                    <a:pt x="154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725700" y="2408875"/>
              <a:ext cx="66675" cy="56875"/>
            </a:xfrm>
            <a:custGeom>
              <a:avLst/>
              <a:gdLst/>
              <a:ahLst/>
              <a:cxnLst/>
              <a:rect l="l" t="t" r="r" b="b"/>
              <a:pathLst>
                <a:path w="2667" h="2275" extrusionOk="0">
                  <a:moveTo>
                    <a:pt x="1522" y="1"/>
                  </a:moveTo>
                  <a:cubicBezTo>
                    <a:pt x="516" y="1"/>
                    <a:pt x="1" y="1221"/>
                    <a:pt x="717" y="1937"/>
                  </a:cubicBezTo>
                  <a:cubicBezTo>
                    <a:pt x="950" y="2170"/>
                    <a:pt x="1237" y="2274"/>
                    <a:pt x="1519" y="2274"/>
                  </a:cubicBezTo>
                  <a:cubicBezTo>
                    <a:pt x="2105" y="2274"/>
                    <a:pt x="2666" y="1824"/>
                    <a:pt x="2666" y="1145"/>
                  </a:cubicBezTo>
                  <a:cubicBezTo>
                    <a:pt x="2666" y="516"/>
                    <a:pt x="2151" y="1"/>
                    <a:pt x="152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a:off x="820650" y="2417675"/>
              <a:ext cx="100925" cy="11050"/>
            </a:xfrm>
            <a:custGeom>
              <a:avLst/>
              <a:gdLst/>
              <a:ahLst/>
              <a:cxnLst/>
              <a:rect l="l" t="t" r="r" b="b"/>
              <a:pathLst>
                <a:path w="4037" h="442" extrusionOk="0">
                  <a:moveTo>
                    <a:pt x="0" y="1"/>
                  </a:moveTo>
                  <a:lnTo>
                    <a:pt x="0" y="441"/>
                  </a:lnTo>
                  <a:lnTo>
                    <a:pt x="4037" y="441"/>
                  </a:lnTo>
                  <a:lnTo>
                    <a:pt x="403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a:off x="820650" y="2442525"/>
              <a:ext cx="385125" cy="11025"/>
            </a:xfrm>
            <a:custGeom>
              <a:avLst/>
              <a:gdLst/>
              <a:ahLst/>
              <a:cxnLst/>
              <a:rect l="l" t="t" r="r" b="b"/>
              <a:pathLst>
                <a:path w="15405" h="441" extrusionOk="0">
                  <a:moveTo>
                    <a:pt x="0" y="0"/>
                  </a:moveTo>
                  <a:lnTo>
                    <a:pt x="0" y="440"/>
                  </a:lnTo>
                  <a:lnTo>
                    <a:pt x="15404" y="440"/>
                  </a:lnTo>
                  <a:lnTo>
                    <a:pt x="154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2169600" y="3567650"/>
              <a:ext cx="373500" cy="18250"/>
            </a:xfrm>
            <a:custGeom>
              <a:avLst/>
              <a:gdLst/>
              <a:ahLst/>
              <a:cxnLst/>
              <a:rect l="l" t="t" r="r" b="b"/>
              <a:pathLst>
                <a:path w="14940" h="730" extrusionOk="0">
                  <a:moveTo>
                    <a:pt x="1" y="0"/>
                  </a:moveTo>
                  <a:lnTo>
                    <a:pt x="1" y="730"/>
                  </a:lnTo>
                  <a:lnTo>
                    <a:pt x="14940" y="730"/>
                  </a:lnTo>
                  <a:lnTo>
                    <a:pt x="1494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a:off x="2041650" y="3323375"/>
              <a:ext cx="354950" cy="262525"/>
            </a:xfrm>
            <a:custGeom>
              <a:avLst/>
              <a:gdLst/>
              <a:ahLst/>
              <a:cxnLst/>
              <a:rect l="l" t="t" r="r" b="b"/>
              <a:pathLst>
                <a:path w="14198" h="10501" extrusionOk="0">
                  <a:moveTo>
                    <a:pt x="1" y="1"/>
                  </a:moveTo>
                  <a:lnTo>
                    <a:pt x="2805" y="10501"/>
                  </a:lnTo>
                  <a:lnTo>
                    <a:pt x="14198" y="10501"/>
                  </a:lnTo>
                  <a:lnTo>
                    <a:pt x="116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2058000" y="3335325"/>
              <a:ext cx="321325" cy="230775"/>
            </a:xfrm>
            <a:custGeom>
              <a:avLst/>
              <a:gdLst/>
              <a:ahLst/>
              <a:cxnLst/>
              <a:rect l="l" t="t" r="r" b="b"/>
              <a:pathLst>
                <a:path w="12853" h="9231" extrusionOk="0">
                  <a:moveTo>
                    <a:pt x="1" y="1"/>
                  </a:moveTo>
                  <a:lnTo>
                    <a:pt x="2428" y="9231"/>
                  </a:lnTo>
                  <a:lnTo>
                    <a:pt x="12852" y="9231"/>
                  </a:lnTo>
                  <a:lnTo>
                    <a:pt x="104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2058000" y="3335650"/>
              <a:ext cx="266300" cy="16675"/>
            </a:xfrm>
            <a:custGeom>
              <a:avLst/>
              <a:gdLst/>
              <a:ahLst/>
              <a:cxnLst/>
              <a:rect l="l" t="t" r="r" b="b"/>
              <a:pathLst>
                <a:path w="10652" h="667" extrusionOk="0">
                  <a:moveTo>
                    <a:pt x="1" y="0"/>
                  </a:moveTo>
                  <a:lnTo>
                    <a:pt x="177" y="667"/>
                  </a:lnTo>
                  <a:lnTo>
                    <a:pt x="10651" y="667"/>
                  </a:lnTo>
                  <a:lnTo>
                    <a:pt x="1047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2090700" y="3340975"/>
              <a:ext cx="6625" cy="5650"/>
            </a:xfrm>
            <a:custGeom>
              <a:avLst/>
              <a:gdLst/>
              <a:ahLst/>
              <a:cxnLst/>
              <a:rect l="l" t="t" r="r" b="b"/>
              <a:pathLst>
                <a:path w="265" h="226" extrusionOk="0">
                  <a:moveTo>
                    <a:pt x="114" y="1"/>
                  </a:moveTo>
                  <a:cubicBezTo>
                    <a:pt x="51" y="1"/>
                    <a:pt x="0" y="51"/>
                    <a:pt x="0" y="114"/>
                  </a:cubicBezTo>
                  <a:cubicBezTo>
                    <a:pt x="0" y="181"/>
                    <a:pt x="56" y="226"/>
                    <a:pt x="112" y="226"/>
                  </a:cubicBezTo>
                  <a:cubicBezTo>
                    <a:pt x="140" y="226"/>
                    <a:pt x="168" y="215"/>
                    <a:pt x="189" y="190"/>
                  </a:cubicBezTo>
                  <a:cubicBezTo>
                    <a:pt x="264" y="114"/>
                    <a:pt x="214" y="1"/>
                    <a:pt x="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2080950" y="3340975"/>
              <a:ext cx="6625" cy="5650"/>
            </a:xfrm>
            <a:custGeom>
              <a:avLst/>
              <a:gdLst/>
              <a:ahLst/>
              <a:cxnLst/>
              <a:rect l="l" t="t" r="r" b="b"/>
              <a:pathLst>
                <a:path w="265" h="226" extrusionOk="0">
                  <a:moveTo>
                    <a:pt x="114" y="1"/>
                  </a:moveTo>
                  <a:cubicBezTo>
                    <a:pt x="51" y="1"/>
                    <a:pt x="1" y="51"/>
                    <a:pt x="1" y="114"/>
                  </a:cubicBezTo>
                  <a:cubicBezTo>
                    <a:pt x="1" y="181"/>
                    <a:pt x="51" y="226"/>
                    <a:pt x="107" y="226"/>
                  </a:cubicBezTo>
                  <a:cubicBezTo>
                    <a:pt x="135" y="226"/>
                    <a:pt x="164" y="215"/>
                    <a:pt x="189" y="190"/>
                  </a:cubicBezTo>
                  <a:cubicBezTo>
                    <a:pt x="265" y="114"/>
                    <a:pt x="214" y="1"/>
                    <a:pt x="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2070900" y="3340975"/>
              <a:ext cx="6625" cy="5650"/>
            </a:xfrm>
            <a:custGeom>
              <a:avLst/>
              <a:gdLst/>
              <a:ahLst/>
              <a:cxnLst/>
              <a:rect l="l" t="t" r="r" b="b"/>
              <a:pathLst>
                <a:path w="265" h="226" extrusionOk="0">
                  <a:moveTo>
                    <a:pt x="113" y="1"/>
                  </a:moveTo>
                  <a:cubicBezTo>
                    <a:pt x="50" y="1"/>
                    <a:pt x="0" y="51"/>
                    <a:pt x="0" y="114"/>
                  </a:cubicBezTo>
                  <a:cubicBezTo>
                    <a:pt x="0" y="181"/>
                    <a:pt x="56" y="226"/>
                    <a:pt x="116" y="226"/>
                  </a:cubicBezTo>
                  <a:cubicBezTo>
                    <a:pt x="145" y="226"/>
                    <a:pt x="176" y="215"/>
                    <a:pt x="201" y="190"/>
                  </a:cubicBezTo>
                  <a:cubicBezTo>
                    <a:pt x="264" y="114"/>
                    <a:pt x="214" y="1"/>
                    <a:pt x="11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2212975" y="3411100"/>
              <a:ext cx="92450" cy="74825"/>
            </a:xfrm>
            <a:custGeom>
              <a:avLst/>
              <a:gdLst/>
              <a:ahLst/>
              <a:cxnLst/>
              <a:rect l="l" t="t" r="r" b="b"/>
              <a:pathLst>
                <a:path w="3698" h="2993" extrusionOk="0">
                  <a:moveTo>
                    <a:pt x="1849" y="0"/>
                  </a:moveTo>
                  <a:cubicBezTo>
                    <a:pt x="831" y="13"/>
                    <a:pt x="1" y="767"/>
                    <a:pt x="1" y="1685"/>
                  </a:cubicBezTo>
                  <a:lnTo>
                    <a:pt x="1849" y="1673"/>
                  </a:lnTo>
                  <a:lnTo>
                    <a:pt x="2994" y="2993"/>
                  </a:lnTo>
                  <a:cubicBezTo>
                    <a:pt x="3434" y="2691"/>
                    <a:pt x="3698" y="2201"/>
                    <a:pt x="3698" y="1673"/>
                  </a:cubicBezTo>
                  <a:cubicBezTo>
                    <a:pt x="3698" y="755"/>
                    <a:pt x="2855" y="0"/>
                    <a:pt x="184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2209225" y="3457500"/>
              <a:ext cx="76725" cy="43250"/>
            </a:xfrm>
            <a:custGeom>
              <a:avLst/>
              <a:gdLst/>
              <a:ahLst/>
              <a:cxnLst/>
              <a:rect l="l" t="t" r="r" b="b"/>
              <a:pathLst>
                <a:path w="3069" h="1730" extrusionOk="0">
                  <a:moveTo>
                    <a:pt x="1502" y="0"/>
                  </a:moveTo>
                  <a:cubicBezTo>
                    <a:pt x="1458" y="0"/>
                    <a:pt x="1415" y="2"/>
                    <a:pt x="1371" y="5"/>
                  </a:cubicBezTo>
                  <a:lnTo>
                    <a:pt x="0" y="5"/>
                  </a:lnTo>
                  <a:lnTo>
                    <a:pt x="0" y="56"/>
                  </a:lnTo>
                  <a:cubicBezTo>
                    <a:pt x="13" y="370"/>
                    <a:pt x="113" y="672"/>
                    <a:pt x="289" y="923"/>
                  </a:cubicBezTo>
                  <a:cubicBezTo>
                    <a:pt x="490" y="1200"/>
                    <a:pt x="767" y="1426"/>
                    <a:pt x="1082" y="1564"/>
                  </a:cubicBezTo>
                  <a:cubicBezTo>
                    <a:pt x="1339" y="1676"/>
                    <a:pt x="1611" y="1730"/>
                    <a:pt x="1880" y="1730"/>
                  </a:cubicBezTo>
                  <a:cubicBezTo>
                    <a:pt x="2282" y="1730"/>
                    <a:pt x="2679" y="1609"/>
                    <a:pt x="3018" y="1376"/>
                  </a:cubicBezTo>
                  <a:lnTo>
                    <a:pt x="3068" y="1338"/>
                  </a:lnTo>
                  <a:lnTo>
                    <a:pt x="3031" y="1288"/>
                  </a:lnTo>
                  <a:cubicBezTo>
                    <a:pt x="2679" y="898"/>
                    <a:pt x="2389" y="584"/>
                    <a:pt x="2188" y="357"/>
                  </a:cubicBezTo>
                  <a:cubicBezTo>
                    <a:pt x="2087" y="244"/>
                    <a:pt x="1974" y="131"/>
                    <a:pt x="1861" y="30"/>
                  </a:cubicBezTo>
                  <a:lnTo>
                    <a:pt x="1861" y="30"/>
                  </a:lnTo>
                  <a:cubicBezTo>
                    <a:pt x="1949" y="169"/>
                    <a:pt x="2037" y="294"/>
                    <a:pt x="2150" y="420"/>
                  </a:cubicBezTo>
                  <a:cubicBezTo>
                    <a:pt x="2330" y="636"/>
                    <a:pt x="2589" y="942"/>
                    <a:pt x="2906" y="1307"/>
                  </a:cubicBezTo>
                  <a:lnTo>
                    <a:pt x="2906" y="1307"/>
                  </a:lnTo>
                  <a:cubicBezTo>
                    <a:pt x="2599" y="1501"/>
                    <a:pt x="2251" y="1600"/>
                    <a:pt x="1901" y="1600"/>
                  </a:cubicBezTo>
                  <a:cubicBezTo>
                    <a:pt x="1644" y="1600"/>
                    <a:pt x="1387" y="1547"/>
                    <a:pt x="1144" y="1439"/>
                  </a:cubicBezTo>
                  <a:cubicBezTo>
                    <a:pt x="843" y="1313"/>
                    <a:pt x="591" y="1099"/>
                    <a:pt x="390" y="848"/>
                  </a:cubicBezTo>
                  <a:cubicBezTo>
                    <a:pt x="236" y="623"/>
                    <a:pt x="138" y="365"/>
                    <a:pt x="116" y="104"/>
                  </a:cubicBezTo>
                  <a:lnTo>
                    <a:pt x="116" y="104"/>
                  </a:lnTo>
                  <a:cubicBezTo>
                    <a:pt x="627" y="92"/>
                    <a:pt x="1044" y="80"/>
                    <a:pt x="1346" y="68"/>
                  </a:cubicBezTo>
                  <a:cubicBezTo>
                    <a:pt x="1522" y="68"/>
                    <a:pt x="1685" y="56"/>
                    <a:pt x="1861" y="30"/>
                  </a:cubicBezTo>
                  <a:cubicBezTo>
                    <a:pt x="1741" y="12"/>
                    <a:pt x="1622" y="0"/>
                    <a:pt x="15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2236875" y="3425800"/>
              <a:ext cx="5050" cy="5200"/>
            </a:xfrm>
            <a:custGeom>
              <a:avLst/>
              <a:gdLst/>
              <a:ahLst/>
              <a:cxnLst/>
              <a:rect l="l" t="t" r="r" b="b"/>
              <a:pathLst>
                <a:path w="202" h="208" extrusionOk="0">
                  <a:moveTo>
                    <a:pt x="101" y="0"/>
                  </a:moveTo>
                  <a:cubicBezTo>
                    <a:pt x="51" y="0"/>
                    <a:pt x="1" y="35"/>
                    <a:pt x="1" y="104"/>
                  </a:cubicBezTo>
                  <a:cubicBezTo>
                    <a:pt x="1" y="173"/>
                    <a:pt x="51" y="208"/>
                    <a:pt x="101" y="208"/>
                  </a:cubicBezTo>
                  <a:cubicBezTo>
                    <a:pt x="152" y="208"/>
                    <a:pt x="202" y="173"/>
                    <a:pt x="202" y="104"/>
                  </a:cubicBezTo>
                  <a:cubicBezTo>
                    <a:pt x="202" y="35"/>
                    <a:pt x="152" y="0"/>
                    <a:pt x="1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2185325" y="3407625"/>
              <a:ext cx="54725" cy="20800"/>
            </a:xfrm>
            <a:custGeom>
              <a:avLst/>
              <a:gdLst/>
              <a:ahLst/>
              <a:cxnLst/>
              <a:rect l="l" t="t" r="r" b="b"/>
              <a:pathLst>
                <a:path w="2189" h="832" extrusionOk="0">
                  <a:moveTo>
                    <a:pt x="1233" y="1"/>
                  </a:moveTo>
                  <a:cubicBezTo>
                    <a:pt x="554" y="13"/>
                    <a:pt x="0" y="39"/>
                    <a:pt x="0" y="76"/>
                  </a:cubicBezTo>
                  <a:cubicBezTo>
                    <a:pt x="0" y="114"/>
                    <a:pt x="554" y="139"/>
                    <a:pt x="1233" y="139"/>
                  </a:cubicBezTo>
                  <a:lnTo>
                    <a:pt x="1384" y="139"/>
                  </a:lnTo>
                  <a:cubicBezTo>
                    <a:pt x="1791" y="545"/>
                    <a:pt x="2125" y="831"/>
                    <a:pt x="2161" y="831"/>
                  </a:cubicBezTo>
                  <a:cubicBezTo>
                    <a:pt x="2162" y="831"/>
                    <a:pt x="2163" y="831"/>
                    <a:pt x="2163" y="831"/>
                  </a:cubicBezTo>
                  <a:cubicBezTo>
                    <a:pt x="2188" y="806"/>
                    <a:pt x="1874" y="454"/>
                    <a:pt x="1446" y="26"/>
                  </a:cubicBezTo>
                  <a:lnTo>
                    <a:pt x="143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2116150" y="3394425"/>
              <a:ext cx="76750" cy="49375"/>
            </a:xfrm>
            <a:custGeom>
              <a:avLst/>
              <a:gdLst/>
              <a:ahLst/>
              <a:cxnLst/>
              <a:rect l="l" t="t" r="r" b="b"/>
              <a:pathLst>
                <a:path w="3070" h="1975" extrusionOk="0">
                  <a:moveTo>
                    <a:pt x="2591" y="139"/>
                  </a:moveTo>
                  <a:lnTo>
                    <a:pt x="2604" y="202"/>
                  </a:lnTo>
                  <a:lnTo>
                    <a:pt x="2629" y="328"/>
                  </a:lnTo>
                  <a:lnTo>
                    <a:pt x="2679" y="567"/>
                  </a:lnTo>
                  <a:cubicBezTo>
                    <a:pt x="2705" y="730"/>
                    <a:pt x="2742" y="881"/>
                    <a:pt x="2767" y="1044"/>
                  </a:cubicBezTo>
                  <a:cubicBezTo>
                    <a:pt x="2825" y="1319"/>
                    <a:pt x="2872" y="1594"/>
                    <a:pt x="2927" y="1850"/>
                  </a:cubicBezTo>
                  <a:lnTo>
                    <a:pt x="2927" y="1850"/>
                  </a:lnTo>
                  <a:cubicBezTo>
                    <a:pt x="2201" y="1863"/>
                    <a:pt x="1585" y="1875"/>
                    <a:pt x="1145" y="1887"/>
                  </a:cubicBezTo>
                  <a:lnTo>
                    <a:pt x="605" y="1899"/>
                  </a:lnTo>
                  <a:cubicBezTo>
                    <a:pt x="546" y="1899"/>
                    <a:pt x="476" y="1910"/>
                    <a:pt x="416" y="1922"/>
                  </a:cubicBezTo>
                  <a:lnTo>
                    <a:pt x="416" y="1922"/>
                  </a:lnTo>
                  <a:cubicBezTo>
                    <a:pt x="403" y="1747"/>
                    <a:pt x="378" y="1572"/>
                    <a:pt x="340" y="1409"/>
                  </a:cubicBezTo>
                  <a:cubicBezTo>
                    <a:pt x="292" y="1095"/>
                    <a:pt x="221" y="653"/>
                    <a:pt x="137" y="139"/>
                  </a:cubicBezTo>
                  <a:close/>
                  <a:moveTo>
                    <a:pt x="2667" y="1"/>
                  </a:moveTo>
                  <a:lnTo>
                    <a:pt x="64" y="26"/>
                  </a:lnTo>
                  <a:lnTo>
                    <a:pt x="1" y="26"/>
                  </a:lnTo>
                  <a:lnTo>
                    <a:pt x="13" y="89"/>
                  </a:lnTo>
                  <a:cubicBezTo>
                    <a:pt x="127" y="655"/>
                    <a:pt x="227" y="1120"/>
                    <a:pt x="303" y="1434"/>
                  </a:cubicBezTo>
                  <a:cubicBezTo>
                    <a:pt x="328" y="1609"/>
                    <a:pt x="365" y="1760"/>
                    <a:pt x="415" y="1922"/>
                  </a:cubicBezTo>
                  <a:lnTo>
                    <a:pt x="415" y="1922"/>
                  </a:lnTo>
                  <a:cubicBezTo>
                    <a:pt x="411" y="1923"/>
                    <a:pt x="407" y="1924"/>
                    <a:pt x="403" y="1925"/>
                  </a:cubicBezTo>
                  <a:cubicBezTo>
                    <a:pt x="466" y="1937"/>
                    <a:pt x="516" y="1937"/>
                    <a:pt x="579" y="1937"/>
                  </a:cubicBezTo>
                  <a:lnTo>
                    <a:pt x="1108" y="1950"/>
                  </a:lnTo>
                  <a:cubicBezTo>
                    <a:pt x="1560" y="1962"/>
                    <a:pt x="2214" y="1975"/>
                    <a:pt x="2994" y="1975"/>
                  </a:cubicBezTo>
                  <a:lnTo>
                    <a:pt x="3069" y="1975"/>
                  </a:lnTo>
                  <a:lnTo>
                    <a:pt x="3057" y="1899"/>
                  </a:lnTo>
                  <a:cubicBezTo>
                    <a:pt x="3006" y="1623"/>
                    <a:pt x="2956" y="1334"/>
                    <a:pt x="2893" y="1019"/>
                  </a:cubicBezTo>
                  <a:cubicBezTo>
                    <a:pt x="2868" y="856"/>
                    <a:pt x="2830" y="705"/>
                    <a:pt x="2805" y="541"/>
                  </a:cubicBezTo>
                  <a:cubicBezTo>
                    <a:pt x="2793" y="453"/>
                    <a:pt x="2780" y="378"/>
                    <a:pt x="2755" y="302"/>
                  </a:cubicBezTo>
                  <a:lnTo>
                    <a:pt x="2742" y="177"/>
                  </a:lnTo>
                  <a:lnTo>
                    <a:pt x="2730" y="114"/>
                  </a:lnTo>
                  <a:lnTo>
                    <a:pt x="2730" y="89"/>
                  </a:lnTo>
                  <a:lnTo>
                    <a:pt x="2730" y="64"/>
                  </a:lnTo>
                  <a:lnTo>
                    <a:pt x="2730" y="51"/>
                  </a:lnTo>
                  <a:lnTo>
                    <a:pt x="266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2233100" y="3478050"/>
              <a:ext cx="5050" cy="5125"/>
            </a:xfrm>
            <a:custGeom>
              <a:avLst/>
              <a:gdLst/>
              <a:ahLst/>
              <a:cxnLst/>
              <a:rect l="l" t="t" r="r" b="b"/>
              <a:pathLst>
                <a:path w="202" h="205" extrusionOk="0">
                  <a:moveTo>
                    <a:pt x="101" y="1"/>
                  </a:moveTo>
                  <a:cubicBezTo>
                    <a:pt x="38" y="1"/>
                    <a:pt x="1" y="38"/>
                    <a:pt x="1" y="101"/>
                  </a:cubicBezTo>
                  <a:cubicBezTo>
                    <a:pt x="1" y="170"/>
                    <a:pt x="51" y="205"/>
                    <a:pt x="101" y="205"/>
                  </a:cubicBezTo>
                  <a:cubicBezTo>
                    <a:pt x="152" y="205"/>
                    <a:pt x="202" y="170"/>
                    <a:pt x="202" y="101"/>
                  </a:cubicBezTo>
                  <a:cubicBezTo>
                    <a:pt x="202" y="38"/>
                    <a:pt x="152" y="1"/>
                    <a:pt x="1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2188475" y="3479000"/>
              <a:ext cx="47175" cy="3225"/>
            </a:xfrm>
            <a:custGeom>
              <a:avLst/>
              <a:gdLst/>
              <a:ahLst/>
              <a:cxnLst/>
              <a:rect l="l" t="t" r="r" b="b"/>
              <a:pathLst>
                <a:path w="1887" h="129" extrusionOk="0">
                  <a:moveTo>
                    <a:pt x="943" y="0"/>
                  </a:moveTo>
                  <a:cubicBezTo>
                    <a:pt x="428" y="0"/>
                    <a:pt x="0" y="38"/>
                    <a:pt x="0" y="63"/>
                  </a:cubicBezTo>
                  <a:cubicBezTo>
                    <a:pt x="0" y="96"/>
                    <a:pt x="321" y="129"/>
                    <a:pt x="742" y="129"/>
                  </a:cubicBezTo>
                  <a:cubicBezTo>
                    <a:pt x="807" y="129"/>
                    <a:pt x="874" y="128"/>
                    <a:pt x="943" y="126"/>
                  </a:cubicBezTo>
                  <a:cubicBezTo>
                    <a:pt x="1471" y="126"/>
                    <a:pt x="1886" y="101"/>
                    <a:pt x="1886" y="63"/>
                  </a:cubicBezTo>
                  <a:cubicBezTo>
                    <a:pt x="1886" y="25"/>
                    <a:pt x="1459" y="0"/>
                    <a:pt x="9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2116475" y="3465150"/>
              <a:ext cx="78625" cy="37125"/>
            </a:xfrm>
            <a:custGeom>
              <a:avLst/>
              <a:gdLst/>
              <a:ahLst/>
              <a:cxnLst/>
              <a:rect l="l" t="t" r="r" b="b"/>
              <a:pathLst>
                <a:path w="3145" h="1485" extrusionOk="0">
                  <a:moveTo>
                    <a:pt x="2725" y="1"/>
                  </a:moveTo>
                  <a:lnTo>
                    <a:pt x="2725" y="1"/>
                  </a:lnTo>
                  <a:cubicBezTo>
                    <a:pt x="2725" y="1"/>
                    <a:pt x="2732" y="6"/>
                    <a:pt x="2741" y="14"/>
                  </a:cubicBezTo>
                  <a:lnTo>
                    <a:pt x="2742" y="14"/>
                  </a:lnTo>
                  <a:cubicBezTo>
                    <a:pt x="2730" y="4"/>
                    <a:pt x="2725" y="1"/>
                    <a:pt x="2725" y="1"/>
                  </a:cubicBezTo>
                  <a:close/>
                  <a:moveTo>
                    <a:pt x="2666" y="127"/>
                  </a:moveTo>
                  <a:lnTo>
                    <a:pt x="2679" y="164"/>
                  </a:lnTo>
                  <a:lnTo>
                    <a:pt x="2704" y="265"/>
                  </a:lnTo>
                  <a:lnTo>
                    <a:pt x="2742" y="441"/>
                  </a:lnTo>
                  <a:cubicBezTo>
                    <a:pt x="2780" y="554"/>
                    <a:pt x="2805" y="667"/>
                    <a:pt x="2842" y="781"/>
                  </a:cubicBezTo>
                  <a:cubicBezTo>
                    <a:pt x="2887" y="980"/>
                    <a:pt x="2941" y="1179"/>
                    <a:pt x="2987" y="1360"/>
                  </a:cubicBezTo>
                  <a:lnTo>
                    <a:pt x="2987" y="1360"/>
                  </a:lnTo>
                  <a:cubicBezTo>
                    <a:pt x="2254" y="1373"/>
                    <a:pt x="1618" y="1385"/>
                    <a:pt x="1157" y="1397"/>
                  </a:cubicBezTo>
                  <a:lnTo>
                    <a:pt x="604" y="1409"/>
                  </a:lnTo>
                  <a:cubicBezTo>
                    <a:pt x="537" y="1421"/>
                    <a:pt x="480" y="1422"/>
                    <a:pt x="415" y="1431"/>
                  </a:cubicBezTo>
                  <a:lnTo>
                    <a:pt x="415" y="1431"/>
                  </a:lnTo>
                  <a:cubicBezTo>
                    <a:pt x="390" y="1306"/>
                    <a:pt x="365" y="1182"/>
                    <a:pt x="327" y="1057"/>
                  </a:cubicBezTo>
                  <a:cubicBezTo>
                    <a:pt x="279" y="828"/>
                    <a:pt x="208" y="507"/>
                    <a:pt x="114" y="127"/>
                  </a:cubicBezTo>
                  <a:close/>
                  <a:moveTo>
                    <a:pt x="2742" y="14"/>
                  </a:moveTo>
                  <a:cubicBezTo>
                    <a:pt x="1711" y="14"/>
                    <a:pt x="768" y="26"/>
                    <a:pt x="63" y="39"/>
                  </a:cubicBezTo>
                  <a:lnTo>
                    <a:pt x="0" y="39"/>
                  </a:lnTo>
                  <a:lnTo>
                    <a:pt x="13" y="89"/>
                  </a:lnTo>
                  <a:cubicBezTo>
                    <a:pt x="139" y="517"/>
                    <a:pt x="227" y="856"/>
                    <a:pt x="302" y="1095"/>
                  </a:cubicBezTo>
                  <a:cubicBezTo>
                    <a:pt x="327" y="1207"/>
                    <a:pt x="364" y="1319"/>
                    <a:pt x="414" y="1431"/>
                  </a:cubicBezTo>
                  <a:lnTo>
                    <a:pt x="414" y="1431"/>
                  </a:lnTo>
                  <a:cubicBezTo>
                    <a:pt x="406" y="1432"/>
                    <a:pt x="398" y="1433"/>
                    <a:pt x="390" y="1435"/>
                  </a:cubicBezTo>
                  <a:cubicBezTo>
                    <a:pt x="453" y="1447"/>
                    <a:pt x="516" y="1447"/>
                    <a:pt x="579" y="1447"/>
                  </a:cubicBezTo>
                  <a:lnTo>
                    <a:pt x="1132" y="1460"/>
                  </a:lnTo>
                  <a:cubicBezTo>
                    <a:pt x="1597" y="1472"/>
                    <a:pt x="2277" y="1485"/>
                    <a:pt x="3069" y="1485"/>
                  </a:cubicBezTo>
                  <a:lnTo>
                    <a:pt x="3144" y="1485"/>
                  </a:lnTo>
                  <a:lnTo>
                    <a:pt x="3132" y="1409"/>
                  </a:lnTo>
                  <a:cubicBezTo>
                    <a:pt x="3081" y="1196"/>
                    <a:pt x="3031" y="982"/>
                    <a:pt x="2968" y="756"/>
                  </a:cubicBezTo>
                  <a:cubicBezTo>
                    <a:pt x="2943" y="642"/>
                    <a:pt x="2905" y="517"/>
                    <a:pt x="2880" y="403"/>
                  </a:cubicBezTo>
                  <a:lnTo>
                    <a:pt x="2830" y="227"/>
                  </a:lnTo>
                  <a:lnTo>
                    <a:pt x="2817" y="139"/>
                  </a:lnTo>
                  <a:lnTo>
                    <a:pt x="2805" y="89"/>
                  </a:lnTo>
                  <a:lnTo>
                    <a:pt x="2805" y="76"/>
                  </a:lnTo>
                  <a:lnTo>
                    <a:pt x="2805" y="64"/>
                  </a:lnTo>
                  <a:lnTo>
                    <a:pt x="2805" y="64"/>
                  </a:lnTo>
                  <a:cubicBezTo>
                    <a:pt x="2805" y="65"/>
                    <a:pt x="2805" y="65"/>
                    <a:pt x="2805" y="65"/>
                  </a:cubicBezTo>
                  <a:cubicBezTo>
                    <a:pt x="2806" y="65"/>
                    <a:pt x="2805" y="65"/>
                    <a:pt x="2805" y="64"/>
                  </a:cubicBezTo>
                  <a:lnTo>
                    <a:pt x="2805" y="64"/>
                  </a:lnTo>
                  <a:lnTo>
                    <a:pt x="2805" y="64"/>
                  </a:lnTo>
                  <a:cubicBezTo>
                    <a:pt x="2799" y="61"/>
                    <a:pt x="2762" y="31"/>
                    <a:pt x="2741" y="14"/>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2131875" y="3408575"/>
              <a:ext cx="44350" cy="3175"/>
            </a:xfrm>
            <a:custGeom>
              <a:avLst/>
              <a:gdLst/>
              <a:ahLst/>
              <a:cxnLst/>
              <a:rect l="l" t="t" r="r" b="b"/>
              <a:pathLst>
                <a:path w="1774" h="127" extrusionOk="0">
                  <a:moveTo>
                    <a:pt x="881" y="1"/>
                  </a:moveTo>
                  <a:cubicBezTo>
                    <a:pt x="390" y="1"/>
                    <a:pt x="1" y="38"/>
                    <a:pt x="1" y="63"/>
                  </a:cubicBezTo>
                  <a:cubicBezTo>
                    <a:pt x="1" y="101"/>
                    <a:pt x="390" y="126"/>
                    <a:pt x="881" y="126"/>
                  </a:cubicBezTo>
                  <a:cubicBezTo>
                    <a:pt x="1371" y="126"/>
                    <a:pt x="1774" y="101"/>
                    <a:pt x="1774" y="63"/>
                  </a:cubicBezTo>
                  <a:cubicBezTo>
                    <a:pt x="1774" y="26"/>
                    <a:pt x="1371" y="1"/>
                    <a:pt x="8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2132200" y="3415800"/>
              <a:ext cx="44650" cy="3500"/>
            </a:xfrm>
            <a:custGeom>
              <a:avLst/>
              <a:gdLst/>
              <a:ahLst/>
              <a:cxnLst/>
              <a:rect l="l" t="t" r="r" b="b"/>
              <a:pathLst>
                <a:path w="1786" h="140" extrusionOk="0">
                  <a:moveTo>
                    <a:pt x="893" y="1"/>
                  </a:moveTo>
                  <a:cubicBezTo>
                    <a:pt x="403" y="1"/>
                    <a:pt x="0" y="39"/>
                    <a:pt x="0" y="76"/>
                  </a:cubicBezTo>
                  <a:cubicBezTo>
                    <a:pt x="0" y="114"/>
                    <a:pt x="403" y="139"/>
                    <a:pt x="893" y="139"/>
                  </a:cubicBezTo>
                  <a:cubicBezTo>
                    <a:pt x="1383" y="127"/>
                    <a:pt x="1786" y="101"/>
                    <a:pt x="1786" y="64"/>
                  </a:cubicBezTo>
                  <a:cubicBezTo>
                    <a:pt x="1786" y="26"/>
                    <a:pt x="1383"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2133775" y="3422725"/>
              <a:ext cx="42775" cy="3475"/>
            </a:xfrm>
            <a:custGeom>
              <a:avLst/>
              <a:gdLst/>
              <a:ahLst/>
              <a:cxnLst/>
              <a:rect l="l" t="t" r="r" b="b"/>
              <a:pathLst>
                <a:path w="1711" h="139" extrusionOk="0">
                  <a:moveTo>
                    <a:pt x="855" y="0"/>
                  </a:moveTo>
                  <a:cubicBezTo>
                    <a:pt x="377" y="13"/>
                    <a:pt x="0" y="38"/>
                    <a:pt x="0" y="76"/>
                  </a:cubicBezTo>
                  <a:cubicBezTo>
                    <a:pt x="0" y="114"/>
                    <a:pt x="377" y="139"/>
                    <a:pt x="855" y="139"/>
                  </a:cubicBezTo>
                  <a:cubicBezTo>
                    <a:pt x="1333" y="139"/>
                    <a:pt x="1710" y="101"/>
                    <a:pt x="1710" y="63"/>
                  </a:cubicBezTo>
                  <a:cubicBezTo>
                    <a:pt x="1710" y="26"/>
                    <a:pt x="1333" y="0"/>
                    <a:pt x="8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2133125" y="3478375"/>
              <a:ext cx="42150" cy="3225"/>
            </a:xfrm>
            <a:custGeom>
              <a:avLst/>
              <a:gdLst/>
              <a:ahLst/>
              <a:cxnLst/>
              <a:rect l="l" t="t" r="r" b="b"/>
              <a:pathLst>
                <a:path w="1686" h="129" extrusionOk="0">
                  <a:moveTo>
                    <a:pt x="843" y="0"/>
                  </a:moveTo>
                  <a:cubicBezTo>
                    <a:pt x="378" y="0"/>
                    <a:pt x="1" y="25"/>
                    <a:pt x="1" y="63"/>
                  </a:cubicBezTo>
                  <a:cubicBezTo>
                    <a:pt x="1" y="96"/>
                    <a:pt x="284" y="128"/>
                    <a:pt x="662" y="128"/>
                  </a:cubicBezTo>
                  <a:cubicBezTo>
                    <a:pt x="720" y="128"/>
                    <a:pt x="781" y="128"/>
                    <a:pt x="843" y="126"/>
                  </a:cubicBezTo>
                  <a:cubicBezTo>
                    <a:pt x="1309" y="126"/>
                    <a:pt x="1686" y="101"/>
                    <a:pt x="1686" y="63"/>
                  </a:cubicBezTo>
                  <a:cubicBezTo>
                    <a:pt x="1686" y="25"/>
                    <a:pt x="1309" y="0"/>
                    <a:pt x="8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2135650" y="3486475"/>
              <a:ext cx="36175" cy="3225"/>
            </a:xfrm>
            <a:custGeom>
              <a:avLst/>
              <a:gdLst/>
              <a:ahLst/>
              <a:cxnLst/>
              <a:rect l="l" t="t" r="r" b="b"/>
              <a:pathLst>
                <a:path w="1447" h="129" extrusionOk="0">
                  <a:moveTo>
                    <a:pt x="877" y="1"/>
                  </a:moveTo>
                  <a:cubicBezTo>
                    <a:pt x="826" y="1"/>
                    <a:pt x="772" y="1"/>
                    <a:pt x="717" y="3"/>
                  </a:cubicBezTo>
                  <a:cubicBezTo>
                    <a:pt x="328" y="3"/>
                    <a:pt x="1" y="28"/>
                    <a:pt x="1" y="66"/>
                  </a:cubicBezTo>
                  <a:cubicBezTo>
                    <a:pt x="1" y="104"/>
                    <a:pt x="328" y="129"/>
                    <a:pt x="717" y="129"/>
                  </a:cubicBezTo>
                  <a:cubicBezTo>
                    <a:pt x="1120" y="129"/>
                    <a:pt x="1447" y="91"/>
                    <a:pt x="1447" y="53"/>
                  </a:cubicBezTo>
                  <a:cubicBezTo>
                    <a:pt x="1447" y="32"/>
                    <a:pt x="1203" y="1"/>
                    <a:pt x="8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1727275" y="3584950"/>
              <a:ext cx="1492025" cy="731550"/>
            </a:xfrm>
            <a:custGeom>
              <a:avLst/>
              <a:gdLst/>
              <a:ahLst/>
              <a:cxnLst/>
              <a:rect l="l" t="t" r="r" b="b"/>
              <a:pathLst>
                <a:path w="59681" h="29262" extrusionOk="0">
                  <a:moveTo>
                    <a:pt x="1" y="0"/>
                  </a:moveTo>
                  <a:lnTo>
                    <a:pt x="1" y="1383"/>
                  </a:lnTo>
                  <a:lnTo>
                    <a:pt x="906" y="1383"/>
                  </a:lnTo>
                  <a:lnTo>
                    <a:pt x="906" y="29261"/>
                  </a:lnTo>
                  <a:lnTo>
                    <a:pt x="2755" y="29261"/>
                  </a:lnTo>
                  <a:lnTo>
                    <a:pt x="2755" y="1383"/>
                  </a:lnTo>
                  <a:lnTo>
                    <a:pt x="12576" y="1383"/>
                  </a:lnTo>
                  <a:lnTo>
                    <a:pt x="12576" y="29261"/>
                  </a:lnTo>
                  <a:lnTo>
                    <a:pt x="14424" y="29261"/>
                  </a:lnTo>
                  <a:lnTo>
                    <a:pt x="14424" y="1383"/>
                  </a:lnTo>
                  <a:lnTo>
                    <a:pt x="57028" y="1383"/>
                  </a:lnTo>
                  <a:lnTo>
                    <a:pt x="57028" y="29261"/>
                  </a:lnTo>
                  <a:lnTo>
                    <a:pt x="58889" y="29261"/>
                  </a:lnTo>
                  <a:lnTo>
                    <a:pt x="58889" y="1383"/>
                  </a:lnTo>
                  <a:lnTo>
                    <a:pt x="59681" y="1383"/>
                  </a:lnTo>
                  <a:lnTo>
                    <a:pt x="5968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2730450" y="3843675"/>
              <a:ext cx="60050" cy="2525"/>
            </a:xfrm>
            <a:custGeom>
              <a:avLst/>
              <a:gdLst/>
              <a:ahLst/>
              <a:cxnLst/>
              <a:rect l="l" t="t" r="r" b="b"/>
              <a:pathLst>
                <a:path w="2402" h="101" extrusionOk="0">
                  <a:moveTo>
                    <a:pt x="1207" y="0"/>
                  </a:moveTo>
                  <a:cubicBezTo>
                    <a:pt x="541" y="0"/>
                    <a:pt x="0" y="13"/>
                    <a:pt x="0" y="50"/>
                  </a:cubicBezTo>
                  <a:cubicBezTo>
                    <a:pt x="0" y="75"/>
                    <a:pt x="541" y="101"/>
                    <a:pt x="1207" y="101"/>
                  </a:cubicBezTo>
                  <a:cubicBezTo>
                    <a:pt x="1861" y="101"/>
                    <a:pt x="2402" y="75"/>
                    <a:pt x="2402" y="50"/>
                  </a:cubicBezTo>
                  <a:cubicBezTo>
                    <a:pt x="2402" y="13"/>
                    <a:pt x="1861" y="0"/>
                    <a:pt x="1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2290625" y="3850275"/>
              <a:ext cx="3175" cy="1575"/>
            </a:xfrm>
            <a:custGeom>
              <a:avLst/>
              <a:gdLst/>
              <a:ahLst/>
              <a:cxnLst/>
              <a:rect l="l" t="t" r="r" b="b"/>
              <a:pathLst>
                <a:path w="127" h="63" extrusionOk="0">
                  <a:moveTo>
                    <a:pt x="64" y="0"/>
                  </a:moveTo>
                  <a:cubicBezTo>
                    <a:pt x="26" y="0"/>
                    <a:pt x="1" y="13"/>
                    <a:pt x="1" y="38"/>
                  </a:cubicBezTo>
                  <a:cubicBezTo>
                    <a:pt x="1" y="50"/>
                    <a:pt x="26" y="63"/>
                    <a:pt x="64" y="63"/>
                  </a:cubicBezTo>
                  <a:cubicBezTo>
                    <a:pt x="102" y="63"/>
                    <a:pt x="127" y="50"/>
                    <a:pt x="127" y="38"/>
                  </a:cubicBezTo>
                  <a:cubicBezTo>
                    <a:pt x="127" y="13"/>
                    <a:pt x="102" y="0"/>
                    <a:pt x="64"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2321450" y="2965000"/>
              <a:ext cx="576575" cy="381050"/>
            </a:xfrm>
            <a:custGeom>
              <a:avLst/>
              <a:gdLst/>
              <a:ahLst/>
              <a:cxnLst/>
              <a:rect l="l" t="t" r="r" b="b"/>
              <a:pathLst>
                <a:path w="23063" h="15242" extrusionOk="0">
                  <a:moveTo>
                    <a:pt x="638" y="0"/>
                  </a:moveTo>
                  <a:cubicBezTo>
                    <a:pt x="413" y="0"/>
                    <a:pt x="358" y="260"/>
                    <a:pt x="604" y="604"/>
                  </a:cubicBezTo>
                  <a:cubicBezTo>
                    <a:pt x="855" y="969"/>
                    <a:pt x="1522" y="2088"/>
                    <a:pt x="1333" y="2201"/>
                  </a:cubicBezTo>
                  <a:cubicBezTo>
                    <a:pt x="1283" y="2193"/>
                    <a:pt x="1234" y="2189"/>
                    <a:pt x="1184" y="2189"/>
                  </a:cubicBezTo>
                  <a:cubicBezTo>
                    <a:pt x="847" y="2189"/>
                    <a:pt x="531" y="2372"/>
                    <a:pt x="378" y="2679"/>
                  </a:cubicBezTo>
                  <a:cubicBezTo>
                    <a:pt x="201" y="3019"/>
                    <a:pt x="0" y="3484"/>
                    <a:pt x="164" y="3710"/>
                  </a:cubicBezTo>
                  <a:cubicBezTo>
                    <a:pt x="503" y="4125"/>
                    <a:pt x="868" y="4515"/>
                    <a:pt x="1258" y="4880"/>
                  </a:cubicBezTo>
                  <a:lnTo>
                    <a:pt x="1497" y="5068"/>
                  </a:lnTo>
                  <a:cubicBezTo>
                    <a:pt x="1497" y="5068"/>
                    <a:pt x="7470" y="13745"/>
                    <a:pt x="8777" y="14021"/>
                  </a:cubicBezTo>
                  <a:cubicBezTo>
                    <a:pt x="9582" y="14197"/>
                    <a:pt x="22119" y="15241"/>
                    <a:pt x="22119" y="15241"/>
                  </a:cubicBezTo>
                  <a:lnTo>
                    <a:pt x="23062" y="11783"/>
                  </a:lnTo>
                  <a:lnTo>
                    <a:pt x="10626" y="10651"/>
                  </a:lnTo>
                  <a:lnTo>
                    <a:pt x="3710" y="3635"/>
                  </a:lnTo>
                  <a:lnTo>
                    <a:pt x="3546" y="2868"/>
                  </a:lnTo>
                  <a:cubicBezTo>
                    <a:pt x="3521" y="2729"/>
                    <a:pt x="3496" y="2578"/>
                    <a:pt x="3471" y="2402"/>
                  </a:cubicBezTo>
                  <a:cubicBezTo>
                    <a:pt x="3433" y="2201"/>
                    <a:pt x="3433" y="1987"/>
                    <a:pt x="3471" y="1786"/>
                  </a:cubicBezTo>
                  <a:cubicBezTo>
                    <a:pt x="3509" y="1522"/>
                    <a:pt x="3584" y="1283"/>
                    <a:pt x="3685" y="1044"/>
                  </a:cubicBezTo>
                  <a:cubicBezTo>
                    <a:pt x="3794" y="869"/>
                    <a:pt x="3665" y="665"/>
                    <a:pt x="3506" y="665"/>
                  </a:cubicBezTo>
                  <a:cubicBezTo>
                    <a:pt x="3482" y="665"/>
                    <a:pt x="3458" y="670"/>
                    <a:pt x="3433" y="680"/>
                  </a:cubicBezTo>
                  <a:cubicBezTo>
                    <a:pt x="3232" y="768"/>
                    <a:pt x="2905" y="1321"/>
                    <a:pt x="2830" y="2075"/>
                  </a:cubicBezTo>
                  <a:cubicBezTo>
                    <a:pt x="2810" y="2272"/>
                    <a:pt x="2752" y="2349"/>
                    <a:pt x="2672" y="2349"/>
                  </a:cubicBezTo>
                  <a:cubicBezTo>
                    <a:pt x="2446" y="2349"/>
                    <a:pt x="2047" y="1732"/>
                    <a:pt x="1861" y="1472"/>
                  </a:cubicBezTo>
                  <a:cubicBezTo>
                    <a:pt x="1622" y="1107"/>
                    <a:pt x="818" y="13"/>
                    <a:pt x="654" y="1"/>
                  </a:cubicBezTo>
                  <a:cubicBezTo>
                    <a:pt x="649" y="0"/>
                    <a:pt x="643" y="0"/>
                    <a:pt x="638"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2324275" y="3042025"/>
              <a:ext cx="32000" cy="32450"/>
            </a:xfrm>
            <a:custGeom>
              <a:avLst/>
              <a:gdLst/>
              <a:ahLst/>
              <a:cxnLst/>
              <a:rect l="l" t="t" r="r" b="b"/>
              <a:pathLst>
                <a:path w="1280" h="1298" extrusionOk="0">
                  <a:moveTo>
                    <a:pt x="428" y="0"/>
                  </a:moveTo>
                  <a:lnTo>
                    <a:pt x="0" y="478"/>
                  </a:lnTo>
                  <a:lnTo>
                    <a:pt x="642" y="1094"/>
                  </a:lnTo>
                  <a:cubicBezTo>
                    <a:pt x="717" y="1170"/>
                    <a:pt x="793" y="1233"/>
                    <a:pt x="893" y="1270"/>
                  </a:cubicBezTo>
                  <a:cubicBezTo>
                    <a:pt x="928" y="1289"/>
                    <a:pt x="963" y="1297"/>
                    <a:pt x="998" y="1297"/>
                  </a:cubicBezTo>
                  <a:cubicBezTo>
                    <a:pt x="1150" y="1297"/>
                    <a:pt x="1280" y="1133"/>
                    <a:pt x="1208" y="969"/>
                  </a:cubicBezTo>
                  <a:cubicBezTo>
                    <a:pt x="1170" y="881"/>
                    <a:pt x="1120" y="805"/>
                    <a:pt x="1057" y="742"/>
                  </a:cubicBezTo>
                  <a:lnTo>
                    <a:pt x="428"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2323950" y="3042000"/>
              <a:ext cx="33050" cy="34250"/>
            </a:xfrm>
            <a:custGeom>
              <a:avLst/>
              <a:gdLst/>
              <a:ahLst/>
              <a:cxnLst/>
              <a:rect l="l" t="t" r="r" b="b"/>
              <a:pathLst>
                <a:path w="1322" h="1370" extrusionOk="0">
                  <a:moveTo>
                    <a:pt x="456" y="0"/>
                  </a:moveTo>
                  <a:cubicBezTo>
                    <a:pt x="455" y="0"/>
                    <a:pt x="454" y="1"/>
                    <a:pt x="454" y="1"/>
                  </a:cubicBezTo>
                  <a:cubicBezTo>
                    <a:pt x="504" y="127"/>
                    <a:pt x="592" y="253"/>
                    <a:pt x="680" y="366"/>
                  </a:cubicBezTo>
                  <a:lnTo>
                    <a:pt x="982" y="743"/>
                  </a:lnTo>
                  <a:cubicBezTo>
                    <a:pt x="1032" y="806"/>
                    <a:pt x="1095" y="882"/>
                    <a:pt x="1133" y="957"/>
                  </a:cubicBezTo>
                  <a:cubicBezTo>
                    <a:pt x="1170" y="1020"/>
                    <a:pt x="1170" y="1108"/>
                    <a:pt x="1133" y="1171"/>
                  </a:cubicBezTo>
                  <a:cubicBezTo>
                    <a:pt x="1098" y="1214"/>
                    <a:pt x="1046" y="1233"/>
                    <a:pt x="997" y="1233"/>
                  </a:cubicBezTo>
                  <a:cubicBezTo>
                    <a:pt x="974" y="1233"/>
                    <a:pt x="951" y="1229"/>
                    <a:pt x="931" y="1221"/>
                  </a:cubicBezTo>
                  <a:cubicBezTo>
                    <a:pt x="843" y="1183"/>
                    <a:pt x="781" y="1133"/>
                    <a:pt x="718" y="1070"/>
                  </a:cubicBezTo>
                  <a:lnTo>
                    <a:pt x="366" y="756"/>
                  </a:lnTo>
                  <a:cubicBezTo>
                    <a:pt x="265" y="655"/>
                    <a:pt x="139" y="567"/>
                    <a:pt x="13" y="492"/>
                  </a:cubicBezTo>
                  <a:lnTo>
                    <a:pt x="13" y="492"/>
                  </a:lnTo>
                  <a:cubicBezTo>
                    <a:pt x="1" y="504"/>
                    <a:pt x="114" y="630"/>
                    <a:pt x="303" y="831"/>
                  </a:cubicBezTo>
                  <a:lnTo>
                    <a:pt x="630" y="1171"/>
                  </a:lnTo>
                  <a:cubicBezTo>
                    <a:pt x="705" y="1246"/>
                    <a:pt x="793" y="1309"/>
                    <a:pt x="881" y="1347"/>
                  </a:cubicBezTo>
                  <a:cubicBezTo>
                    <a:pt x="919" y="1362"/>
                    <a:pt x="957" y="1369"/>
                    <a:pt x="995" y="1369"/>
                  </a:cubicBezTo>
                  <a:cubicBezTo>
                    <a:pt x="1085" y="1369"/>
                    <a:pt x="1171" y="1329"/>
                    <a:pt x="1233" y="1259"/>
                  </a:cubicBezTo>
                  <a:cubicBezTo>
                    <a:pt x="1309" y="1158"/>
                    <a:pt x="1321" y="1020"/>
                    <a:pt x="1258" y="907"/>
                  </a:cubicBezTo>
                  <a:cubicBezTo>
                    <a:pt x="1208" y="819"/>
                    <a:pt x="1145" y="743"/>
                    <a:pt x="1082" y="668"/>
                  </a:cubicBezTo>
                  <a:lnTo>
                    <a:pt x="768" y="316"/>
                  </a:lnTo>
                  <a:cubicBezTo>
                    <a:pt x="589" y="113"/>
                    <a:pt x="478" y="0"/>
                    <a:pt x="45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2335900" y="3030700"/>
              <a:ext cx="31700" cy="32750"/>
            </a:xfrm>
            <a:custGeom>
              <a:avLst/>
              <a:gdLst/>
              <a:ahLst/>
              <a:cxnLst/>
              <a:rect l="l" t="t" r="r" b="b"/>
              <a:pathLst>
                <a:path w="1268" h="1310" extrusionOk="0">
                  <a:moveTo>
                    <a:pt x="416" y="1"/>
                  </a:moveTo>
                  <a:lnTo>
                    <a:pt x="1" y="491"/>
                  </a:lnTo>
                  <a:lnTo>
                    <a:pt x="642" y="1107"/>
                  </a:lnTo>
                  <a:cubicBezTo>
                    <a:pt x="705" y="1170"/>
                    <a:pt x="780" y="1233"/>
                    <a:pt x="881" y="1283"/>
                  </a:cubicBezTo>
                  <a:cubicBezTo>
                    <a:pt x="914" y="1301"/>
                    <a:pt x="948" y="1309"/>
                    <a:pt x="982" y="1309"/>
                  </a:cubicBezTo>
                  <a:cubicBezTo>
                    <a:pt x="1136" y="1309"/>
                    <a:pt x="1268" y="1137"/>
                    <a:pt x="1195" y="982"/>
                  </a:cubicBezTo>
                  <a:cubicBezTo>
                    <a:pt x="1158" y="894"/>
                    <a:pt x="1107" y="818"/>
                    <a:pt x="1044" y="755"/>
                  </a:cubicBezTo>
                  <a:lnTo>
                    <a:pt x="416"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2335600" y="3030675"/>
              <a:ext cx="32700" cy="34325"/>
            </a:xfrm>
            <a:custGeom>
              <a:avLst/>
              <a:gdLst/>
              <a:ahLst/>
              <a:cxnLst/>
              <a:rect l="l" t="t" r="r" b="b"/>
              <a:pathLst>
                <a:path w="1308" h="1373" extrusionOk="0">
                  <a:moveTo>
                    <a:pt x="443" y="1"/>
                  </a:moveTo>
                  <a:cubicBezTo>
                    <a:pt x="442" y="1"/>
                    <a:pt x="441" y="1"/>
                    <a:pt x="440" y="2"/>
                  </a:cubicBezTo>
                  <a:cubicBezTo>
                    <a:pt x="491" y="127"/>
                    <a:pt x="579" y="253"/>
                    <a:pt x="667" y="366"/>
                  </a:cubicBezTo>
                  <a:lnTo>
                    <a:pt x="968" y="744"/>
                  </a:lnTo>
                  <a:cubicBezTo>
                    <a:pt x="1019" y="806"/>
                    <a:pt x="1082" y="882"/>
                    <a:pt x="1119" y="957"/>
                  </a:cubicBezTo>
                  <a:cubicBezTo>
                    <a:pt x="1157" y="1020"/>
                    <a:pt x="1157" y="1108"/>
                    <a:pt x="1119" y="1171"/>
                  </a:cubicBezTo>
                  <a:cubicBezTo>
                    <a:pt x="1086" y="1205"/>
                    <a:pt x="1035" y="1227"/>
                    <a:pt x="987" y="1227"/>
                  </a:cubicBezTo>
                  <a:cubicBezTo>
                    <a:pt x="963" y="1227"/>
                    <a:pt x="939" y="1221"/>
                    <a:pt x="918" y="1209"/>
                  </a:cubicBezTo>
                  <a:cubicBezTo>
                    <a:pt x="830" y="1184"/>
                    <a:pt x="767" y="1133"/>
                    <a:pt x="704" y="1071"/>
                  </a:cubicBezTo>
                  <a:lnTo>
                    <a:pt x="352" y="756"/>
                  </a:lnTo>
                  <a:cubicBezTo>
                    <a:pt x="252" y="656"/>
                    <a:pt x="138" y="568"/>
                    <a:pt x="0" y="492"/>
                  </a:cubicBezTo>
                  <a:lnTo>
                    <a:pt x="0" y="492"/>
                  </a:lnTo>
                  <a:cubicBezTo>
                    <a:pt x="88" y="618"/>
                    <a:pt x="176" y="731"/>
                    <a:pt x="289" y="832"/>
                  </a:cubicBezTo>
                  <a:lnTo>
                    <a:pt x="629" y="1171"/>
                  </a:lnTo>
                  <a:cubicBezTo>
                    <a:pt x="692" y="1247"/>
                    <a:pt x="780" y="1309"/>
                    <a:pt x="880" y="1347"/>
                  </a:cubicBezTo>
                  <a:cubicBezTo>
                    <a:pt x="918" y="1364"/>
                    <a:pt x="959" y="1372"/>
                    <a:pt x="999" y="1372"/>
                  </a:cubicBezTo>
                  <a:cubicBezTo>
                    <a:pt x="1080" y="1372"/>
                    <a:pt x="1161" y="1339"/>
                    <a:pt x="1220" y="1272"/>
                  </a:cubicBezTo>
                  <a:cubicBezTo>
                    <a:pt x="1295" y="1159"/>
                    <a:pt x="1308" y="1033"/>
                    <a:pt x="1245" y="920"/>
                  </a:cubicBezTo>
                  <a:cubicBezTo>
                    <a:pt x="1195" y="832"/>
                    <a:pt x="1132" y="744"/>
                    <a:pt x="1069" y="681"/>
                  </a:cubicBezTo>
                  <a:lnTo>
                    <a:pt x="755" y="316"/>
                  </a:lnTo>
                  <a:cubicBezTo>
                    <a:pt x="575" y="124"/>
                    <a:pt x="463" y="1"/>
                    <a:pt x="44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2348475" y="3021600"/>
              <a:ext cx="31700" cy="32750"/>
            </a:xfrm>
            <a:custGeom>
              <a:avLst/>
              <a:gdLst/>
              <a:ahLst/>
              <a:cxnLst/>
              <a:rect l="l" t="t" r="r" b="b"/>
              <a:pathLst>
                <a:path w="1268" h="1310" extrusionOk="0">
                  <a:moveTo>
                    <a:pt x="416" y="0"/>
                  </a:moveTo>
                  <a:lnTo>
                    <a:pt x="1" y="490"/>
                  </a:lnTo>
                  <a:lnTo>
                    <a:pt x="629" y="1107"/>
                  </a:lnTo>
                  <a:cubicBezTo>
                    <a:pt x="705" y="1182"/>
                    <a:pt x="780" y="1245"/>
                    <a:pt x="881" y="1283"/>
                  </a:cubicBezTo>
                  <a:cubicBezTo>
                    <a:pt x="916" y="1301"/>
                    <a:pt x="951" y="1309"/>
                    <a:pt x="985" y="1309"/>
                  </a:cubicBezTo>
                  <a:cubicBezTo>
                    <a:pt x="1138" y="1309"/>
                    <a:pt x="1267" y="1145"/>
                    <a:pt x="1195" y="981"/>
                  </a:cubicBezTo>
                  <a:cubicBezTo>
                    <a:pt x="1158" y="893"/>
                    <a:pt x="1107" y="817"/>
                    <a:pt x="1044" y="755"/>
                  </a:cubicBezTo>
                  <a:cubicBezTo>
                    <a:pt x="831" y="503"/>
                    <a:pt x="629" y="252"/>
                    <a:pt x="41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2348475" y="3021600"/>
              <a:ext cx="32100" cy="34225"/>
            </a:xfrm>
            <a:custGeom>
              <a:avLst/>
              <a:gdLst/>
              <a:ahLst/>
              <a:cxnLst/>
              <a:rect l="l" t="t" r="r" b="b"/>
              <a:pathLst>
                <a:path w="1284" h="1369" extrusionOk="0">
                  <a:moveTo>
                    <a:pt x="416" y="0"/>
                  </a:moveTo>
                  <a:lnTo>
                    <a:pt x="416" y="0"/>
                  </a:lnTo>
                  <a:cubicBezTo>
                    <a:pt x="479" y="138"/>
                    <a:pt x="567" y="264"/>
                    <a:pt x="667" y="365"/>
                  </a:cubicBezTo>
                  <a:lnTo>
                    <a:pt x="956" y="742"/>
                  </a:lnTo>
                  <a:cubicBezTo>
                    <a:pt x="1019" y="805"/>
                    <a:pt x="1070" y="880"/>
                    <a:pt x="1107" y="956"/>
                  </a:cubicBezTo>
                  <a:cubicBezTo>
                    <a:pt x="1158" y="1031"/>
                    <a:pt x="1158" y="1107"/>
                    <a:pt x="1107" y="1182"/>
                  </a:cubicBezTo>
                  <a:cubicBezTo>
                    <a:pt x="1074" y="1216"/>
                    <a:pt x="1029" y="1232"/>
                    <a:pt x="981" y="1232"/>
                  </a:cubicBezTo>
                  <a:cubicBezTo>
                    <a:pt x="956" y="1232"/>
                    <a:pt x="931" y="1228"/>
                    <a:pt x="906" y="1220"/>
                  </a:cubicBezTo>
                  <a:cubicBezTo>
                    <a:pt x="831" y="1182"/>
                    <a:pt x="755" y="1144"/>
                    <a:pt x="692" y="1081"/>
                  </a:cubicBezTo>
                  <a:lnTo>
                    <a:pt x="340" y="767"/>
                  </a:lnTo>
                  <a:cubicBezTo>
                    <a:pt x="240" y="654"/>
                    <a:pt x="126" y="566"/>
                    <a:pt x="1" y="490"/>
                  </a:cubicBezTo>
                  <a:lnTo>
                    <a:pt x="1" y="490"/>
                  </a:lnTo>
                  <a:cubicBezTo>
                    <a:pt x="76" y="616"/>
                    <a:pt x="164" y="729"/>
                    <a:pt x="277" y="830"/>
                  </a:cubicBezTo>
                  <a:lnTo>
                    <a:pt x="604" y="1169"/>
                  </a:lnTo>
                  <a:cubicBezTo>
                    <a:pt x="680" y="1245"/>
                    <a:pt x="768" y="1308"/>
                    <a:pt x="856" y="1346"/>
                  </a:cubicBezTo>
                  <a:cubicBezTo>
                    <a:pt x="894" y="1361"/>
                    <a:pt x="934" y="1368"/>
                    <a:pt x="973" y="1368"/>
                  </a:cubicBezTo>
                  <a:cubicBezTo>
                    <a:pt x="1061" y="1368"/>
                    <a:pt x="1147" y="1331"/>
                    <a:pt x="1208" y="1270"/>
                  </a:cubicBezTo>
                  <a:cubicBezTo>
                    <a:pt x="1283" y="1157"/>
                    <a:pt x="1283" y="1019"/>
                    <a:pt x="1220" y="905"/>
                  </a:cubicBezTo>
                  <a:cubicBezTo>
                    <a:pt x="1183" y="830"/>
                    <a:pt x="1120" y="742"/>
                    <a:pt x="1044" y="679"/>
                  </a:cubicBezTo>
                  <a:lnTo>
                    <a:pt x="730" y="314"/>
                  </a:lnTo>
                  <a:cubicBezTo>
                    <a:pt x="642" y="201"/>
                    <a:pt x="541" y="88"/>
                    <a:pt x="41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2373625" y="3034175"/>
              <a:ext cx="18575" cy="30200"/>
            </a:xfrm>
            <a:custGeom>
              <a:avLst/>
              <a:gdLst/>
              <a:ahLst/>
              <a:cxnLst/>
              <a:rect l="l" t="t" r="r" b="b"/>
              <a:pathLst>
                <a:path w="743" h="1208" extrusionOk="0">
                  <a:moveTo>
                    <a:pt x="730" y="0"/>
                  </a:moveTo>
                  <a:cubicBezTo>
                    <a:pt x="717" y="0"/>
                    <a:pt x="629" y="38"/>
                    <a:pt x="529" y="151"/>
                  </a:cubicBezTo>
                  <a:cubicBezTo>
                    <a:pt x="333" y="404"/>
                    <a:pt x="243" y="721"/>
                    <a:pt x="297" y="1044"/>
                  </a:cubicBezTo>
                  <a:lnTo>
                    <a:pt x="297" y="1044"/>
                  </a:lnTo>
                  <a:cubicBezTo>
                    <a:pt x="227" y="1028"/>
                    <a:pt x="167" y="1023"/>
                    <a:pt x="120" y="1023"/>
                  </a:cubicBezTo>
                  <a:cubicBezTo>
                    <a:pt x="44" y="1023"/>
                    <a:pt x="1" y="1037"/>
                    <a:pt x="1" y="1044"/>
                  </a:cubicBezTo>
                  <a:cubicBezTo>
                    <a:pt x="1" y="1069"/>
                    <a:pt x="152" y="1094"/>
                    <a:pt x="353" y="1169"/>
                  </a:cubicBezTo>
                  <a:lnTo>
                    <a:pt x="441" y="1207"/>
                  </a:lnTo>
                  <a:lnTo>
                    <a:pt x="428" y="1107"/>
                  </a:lnTo>
                  <a:cubicBezTo>
                    <a:pt x="403" y="968"/>
                    <a:pt x="403" y="843"/>
                    <a:pt x="428" y="704"/>
                  </a:cubicBezTo>
                  <a:cubicBezTo>
                    <a:pt x="491" y="289"/>
                    <a:pt x="743" y="13"/>
                    <a:pt x="73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2655625" y="2938600"/>
              <a:ext cx="158450" cy="274475"/>
            </a:xfrm>
            <a:custGeom>
              <a:avLst/>
              <a:gdLst/>
              <a:ahLst/>
              <a:cxnLst/>
              <a:rect l="l" t="t" r="r" b="b"/>
              <a:pathLst>
                <a:path w="6338" h="10979" extrusionOk="0">
                  <a:moveTo>
                    <a:pt x="63" y="0"/>
                  </a:moveTo>
                  <a:cubicBezTo>
                    <a:pt x="63" y="0"/>
                    <a:pt x="0" y="6715"/>
                    <a:pt x="239" y="7595"/>
                  </a:cubicBezTo>
                  <a:cubicBezTo>
                    <a:pt x="507" y="8560"/>
                    <a:pt x="1499" y="8700"/>
                    <a:pt x="2051" y="8700"/>
                  </a:cubicBezTo>
                  <a:cubicBezTo>
                    <a:pt x="2276" y="8700"/>
                    <a:pt x="2427" y="8677"/>
                    <a:pt x="2427" y="8677"/>
                  </a:cubicBezTo>
                  <a:lnTo>
                    <a:pt x="2591" y="10978"/>
                  </a:lnTo>
                  <a:lnTo>
                    <a:pt x="6338" y="10802"/>
                  </a:lnTo>
                  <a:lnTo>
                    <a:pt x="6313" y="1182"/>
                  </a:lnTo>
                  <a:lnTo>
                    <a:pt x="63"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2617725" y="2900975"/>
              <a:ext cx="242575" cy="254550"/>
            </a:xfrm>
            <a:custGeom>
              <a:avLst/>
              <a:gdLst/>
              <a:ahLst/>
              <a:cxnLst/>
              <a:rect l="l" t="t" r="r" b="b"/>
              <a:pathLst>
                <a:path w="9703" h="10182" extrusionOk="0">
                  <a:moveTo>
                    <a:pt x="2821" y="0"/>
                  </a:moveTo>
                  <a:cubicBezTo>
                    <a:pt x="1419" y="0"/>
                    <a:pt x="1" y="1118"/>
                    <a:pt x="649" y="2448"/>
                  </a:cubicBezTo>
                  <a:cubicBezTo>
                    <a:pt x="925" y="3027"/>
                    <a:pt x="2258" y="4083"/>
                    <a:pt x="2258" y="4083"/>
                  </a:cubicBezTo>
                  <a:lnTo>
                    <a:pt x="2849" y="5680"/>
                  </a:lnTo>
                  <a:cubicBezTo>
                    <a:pt x="3055" y="5523"/>
                    <a:pt x="3286" y="5431"/>
                    <a:pt x="3499" y="5431"/>
                  </a:cubicBezTo>
                  <a:cubicBezTo>
                    <a:pt x="3831" y="5431"/>
                    <a:pt x="4118" y="5656"/>
                    <a:pt x="4195" y="6208"/>
                  </a:cubicBezTo>
                  <a:cubicBezTo>
                    <a:pt x="4295" y="6875"/>
                    <a:pt x="3478" y="7000"/>
                    <a:pt x="3478" y="7000"/>
                  </a:cubicBezTo>
                  <a:cubicBezTo>
                    <a:pt x="3943" y="7818"/>
                    <a:pt x="4283" y="8472"/>
                    <a:pt x="4974" y="9251"/>
                  </a:cubicBezTo>
                  <a:cubicBezTo>
                    <a:pt x="5729" y="10081"/>
                    <a:pt x="6144" y="10169"/>
                    <a:pt x="6961" y="10182"/>
                  </a:cubicBezTo>
                  <a:lnTo>
                    <a:pt x="7867" y="10182"/>
                  </a:lnTo>
                  <a:cubicBezTo>
                    <a:pt x="7867" y="10182"/>
                    <a:pt x="9703" y="8648"/>
                    <a:pt x="9338" y="4586"/>
                  </a:cubicBezTo>
                  <a:cubicBezTo>
                    <a:pt x="8973" y="537"/>
                    <a:pt x="5326" y="1719"/>
                    <a:pt x="4471" y="713"/>
                  </a:cubicBezTo>
                  <a:cubicBezTo>
                    <a:pt x="4040" y="213"/>
                    <a:pt x="3432" y="0"/>
                    <a:pt x="28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2634550" y="2939550"/>
              <a:ext cx="211600" cy="161400"/>
            </a:xfrm>
            <a:custGeom>
              <a:avLst/>
              <a:gdLst/>
              <a:ahLst/>
              <a:cxnLst/>
              <a:rect l="l" t="t" r="r" b="b"/>
              <a:pathLst>
                <a:path w="8464" h="6456" extrusionOk="0">
                  <a:moveTo>
                    <a:pt x="26" y="0"/>
                  </a:moveTo>
                  <a:cubicBezTo>
                    <a:pt x="1" y="151"/>
                    <a:pt x="13" y="302"/>
                    <a:pt x="51" y="453"/>
                  </a:cubicBezTo>
                  <a:cubicBezTo>
                    <a:pt x="152" y="843"/>
                    <a:pt x="391" y="1195"/>
                    <a:pt x="718" y="1446"/>
                  </a:cubicBezTo>
                  <a:cubicBezTo>
                    <a:pt x="1133" y="1760"/>
                    <a:pt x="1736" y="1949"/>
                    <a:pt x="2403" y="2075"/>
                  </a:cubicBezTo>
                  <a:cubicBezTo>
                    <a:pt x="3069" y="2213"/>
                    <a:pt x="3836" y="2289"/>
                    <a:pt x="4477" y="2741"/>
                  </a:cubicBezTo>
                  <a:cubicBezTo>
                    <a:pt x="5119" y="3181"/>
                    <a:pt x="5509" y="3848"/>
                    <a:pt x="5861" y="4426"/>
                  </a:cubicBezTo>
                  <a:cubicBezTo>
                    <a:pt x="6200" y="5005"/>
                    <a:pt x="6552" y="5520"/>
                    <a:pt x="6942" y="5860"/>
                  </a:cubicBezTo>
                  <a:cubicBezTo>
                    <a:pt x="7244" y="6136"/>
                    <a:pt x="7609" y="6338"/>
                    <a:pt x="8011" y="6426"/>
                  </a:cubicBezTo>
                  <a:cubicBezTo>
                    <a:pt x="8121" y="6444"/>
                    <a:pt x="8232" y="6456"/>
                    <a:pt x="8342" y="6456"/>
                  </a:cubicBezTo>
                  <a:cubicBezTo>
                    <a:pt x="8383" y="6456"/>
                    <a:pt x="8423" y="6454"/>
                    <a:pt x="8464" y="6451"/>
                  </a:cubicBezTo>
                  <a:cubicBezTo>
                    <a:pt x="8464" y="6451"/>
                    <a:pt x="8426" y="6438"/>
                    <a:pt x="8338" y="6438"/>
                  </a:cubicBezTo>
                  <a:cubicBezTo>
                    <a:pt x="8237" y="6426"/>
                    <a:pt x="8124" y="6413"/>
                    <a:pt x="8011" y="6401"/>
                  </a:cubicBezTo>
                  <a:cubicBezTo>
                    <a:pt x="7621" y="6300"/>
                    <a:pt x="7256" y="6111"/>
                    <a:pt x="6967" y="5835"/>
                  </a:cubicBezTo>
                  <a:cubicBezTo>
                    <a:pt x="6577" y="5495"/>
                    <a:pt x="6238" y="4980"/>
                    <a:pt x="5898" y="4401"/>
                  </a:cubicBezTo>
                  <a:cubicBezTo>
                    <a:pt x="5546" y="3823"/>
                    <a:pt x="5169" y="3144"/>
                    <a:pt x="4503" y="2691"/>
                  </a:cubicBezTo>
                  <a:cubicBezTo>
                    <a:pt x="3836" y="2251"/>
                    <a:pt x="3069" y="2150"/>
                    <a:pt x="2403" y="2037"/>
                  </a:cubicBezTo>
                  <a:cubicBezTo>
                    <a:pt x="1736" y="1911"/>
                    <a:pt x="1145" y="1723"/>
                    <a:pt x="743" y="1408"/>
                  </a:cubicBezTo>
                  <a:cubicBezTo>
                    <a:pt x="416" y="1169"/>
                    <a:pt x="177" y="830"/>
                    <a:pt x="64" y="440"/>
                  </a:cubicBezTo>
                  <a:cubicBezTo>
                    <a:pt x="26" y="302"/>
                    <a:pt x="13" y="151"/>
                    <a:pt x="2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2636125" y="2926325"/>
              <a:ext cx="215375" cy="121750"/>
            </a:xfrm>
            <a:custGeom>
              <a:avLst/>
              <a:gdLst/>
              <a:ahLst/>
              <a:cxnLst/>
              <a:rect l="l" t="t" r="r" b="b"/>
              <a:pathLst>
                <a:path w="8615" h="4870" extrusionOk="0">
                  <a:moveTo>
                    <a:pt x="2928" y="586"/>
                  </a:moveTo>
                  <a:cubicBezTo>
                    <a:pt x="3035" y="586"/>
                    <a:pt x="3144" y="609"/>
                    <a:pt x="3245" y="655"/>
                  </a:cubicBezTo>
                  <a:cubicBezTo>
                    <a:pt x="3509" y="768"/>
                    <a:pt x="3660" y="1057"/>
                    <a:pt x="3610" y="1346"/>
                  </a:cubicBezTo>
                  <a:cubicBezTo>
                    <a:pt x="3572" y="1610"/>
                    <a:pt x="3421" y="1849"/>
                    <a:pt x="3195" y="2000"/>
                  </a:cubicBezTo>
                  <a:cubicBezTo>
                    <a:pt x="3025" y="2110"/>
                    <a:pt x="2831" y="2172"/>
                    <a:pt x="2632" y="2193"/>
                  </a:cubicBezTo>
                  <a:lnTo>
                    <a:pt x="2632" y="2193"/>
                  </a:lnTo>
                  <a:cubicBezTo>
                    <a:pt x="2437" y="2059"/>
                    <a:pt x="2285" y="1868"/>
                    <a:pt x="2201" y="1636"/>
                  </a:cubicBezTo>
                  <a:cubicBezTo>
                    <a:pt x="2113" y="1334"/>
                    <a:pt x="2201" y="1007"/>
                    <a:pt x="2415" y="781"/>
                  </a:cubicBezTo>
                  <a:cubicBezTo>
                    <a:pt x="2558" y="653"/>
                    <a:pt x="2742" y="586"/>
                    <a:pt x="2928" y="586"/>
                  </a:cubicBezTo>
                  <a:close/>
                  <a:moveTo>
                    <a:pt x="8413" y="3610"/>
                  </a:moveTo>
                  <a:lnTo>
                    <a:pt x="8614" y="3673"/>
                  </a:lnTo>
                  <a:cubicBezTo>
                    <a:pt x="8614" y="3673"/>
                    <a:pt x="8552" y="3648"/>
                    <a:pt x="8413" y="3610"/>
                  </a:cubicBezTo>
                  <a:close/>
                  <a:moveTo>
                    <a:pt x="7680" y="3474"/>
                  </a:moveTo>
                  <a:cubicBezTo>
                    <a:pt x="7735" y="3474"/>
                    <a:pt x="7791" y="3477"/>
                    <a:pt x="7847" y="3484"/>
                  </a:cubicBezTo>
                  <a:cubicBezTo>
                    <a:pt x="7902" y="3491"/>
                    <a:pt x="7955" y="3499"/>
                    <a:pt x="8007" y="3509"/>
                  </a:cubicBezTo>
                  <a:lnTo>
                    <a:pt x="8007" y="3509"/>
                  </a:lnTo>
                  <a:cubicBezTo>
                    <a:pt x="8038" y="3721"/>
                    <a:pt x="8021" y="3944"/>
                    <a:pt x="7948" y="4163"/>
                  </a:cubicBezTo>
                  <a:cubicBezTo>
                    <a:pt x="7872" y="4402"/>
                    <a:pt x="7709" y="4616"/>
                    <a:pt x="7495" y="4742"/>
                  </a:cubicBezTo>
                  <a:cubicBezTo>
                    <a:pt x="7395" y="4804"/>
                    <a:pt x="7281" y="4830"/>
                    <a:pt x="7156" y="4830"/>
                  </a:cubicBezTo>
                  <a:cubicBezTo>
                    <a:pt x="7043" y="4830"/>
                    <a:pt x="6942" y="4792"/>
                    <a:pt x="6854" y="4716"/>
                  </a:cubicBezTo>
                  <a:cubicBezTo>
                    <a:pt x="6703" y="4566"/>
                    <a:pt x="6640" y="4352"/>
                    <a:pt x="6678" y="4138"/>
                  </a:cubicBezTo>
                  <a:cubicBezTo>
                    <a:pt x="6716" y="3949"/>
                    <a:pt x="6829" y="3786"/>
                    <a:pt x="6980" y="3685"/>
                  </a:cubicBezTo>
                  <a:cubicBezTo>
                    <a:pt x="7195" y="3542"/>
                    <a:pt x="7435" y="3474"/>
                    <a:pt x="7680" y="3474"/>
                  </a:cubicBezTo>
                  <a:close/>
                  <a:moveTo>
                    <a:pt x="1" y="1"/>
                  </a:moveTo>
                  <a:cubicBezTo>
                    <a:pt x="1" y="2"/>
                    <a:pt x="13" y="78"/>
                    <a:pt x="26" y="202"/>
                  </a:cubicBezTo>
                  <a:cubicBezTo>
                    <a:pt x="139" y="692"/>
                    <a:pt x="390" y="1145"/>
                    <a:pt x="743" y="1510"/>
                  </a:cubicBezTo>
                  <a:cubicBezTo>
                    <a:pt x="1032" y="1799"/>
                    <a:pt x="1384" y="2013"/>
                    <a:pt x="1774" y="2139"/>
                  </a:cubicBezTo>
                  <a:cubicBezTo>
                    <a:pt x="2000" y="2214"/>
                    <a:pt x="2239" y="2239"/>
                    <a:pt x="2478" y="2239"/>
                  </a:cubicBezTo>
                  <a:cubicBezTo>
                    <a:pt x="2518" y="2239"/>
                    <a:pt x="2559" y="2238"/>
                    <a:pt x="2599" y="2235"/>
                  </a:cubicBezTo>
                  <a:lnTo>
                    <a:pt x="2599" y="2235"/>
                  </a:lnTo>
                  <a:cubicBezTo>
                    <a:pt x="2671" y="2285"/>
                    <a:pt x="2748" y="2329"/>
                    <a:pt x="2830" y="2365"/>
                  </a:cubicBezTo>
                  <a:cubicBezTo>
                    <a:pt x="3144" y="2503"/>
                    <a:pt x="3471" y="2591"/>
                    <a:pt x="3811" y="2629"/>
                  </a:cubicBezTo>
                  <a:cubicBezTo>
                    <a:pt x="3981" y="2654"/>
                    <a:pt x="4153" y="2667"/>
                    <a:pt x="4326" y="2667"/>
                  </a:cubicBezTo>
                  <a:cubicBezTo>
                    <a:pt x="4499" y="2667"/>
                    <a:pt x="4672" y="2654"/>
                    <a:pt x="4842" y="2629"/>
                  </a:cubicBezTo>
                  <a:cubicBezTo>
                    <a:pt x="5169" y="2579"/>
                    <a:pt x="5483" y="2503"/>
                    <a:pt x="5798" y="2403"/>
                  </a:cubicBezTo>
                  <a:cubicBezTo>
                    <a:pt x="6062" y="2314"/>
                    <a:pt x="6337" y="2275"/>
                    <a:pt x="6612" y="2275"/>
                  </a:cubicBezTo>
                  <a:cubicBezTo>
                    <a:pt x="6651" y="2275"/>
                    <a:pt x="6689" y="2275"/>
                    <a:pt x="6728" y="2277"/>
                  </a:cubicBezTo>
                  <a:cubicBezTo>
                    <a:pt x="7410" y="2352"/>
                    <a:pt x="7911" y="2877"/>
                    <a:pt x="8006" y="3498"/>
                  </a:cubicBezTo>
                  <a:lnTo>
                    <a:pt x="8006" y="3498"/>
                  </a:lnTo>
                  <a:cubicBezTo>
                    <a:pt x="7953" y="3488"/>
                    <a:pt x="7900" y="3479"/>
                    <a:pt x="7847" y="3472"/>
                  </a:cubicBezTo>
                  <a:cubicBezTo>
                    <a:pt x="7782" y="3461"/>
                    <a:pt x="7718" y="3456"/>
                    <a:pt x="7653" y="3456"/>
                  </a:cubicBezTo>
                  <a:cubicBezTo>
                    <a:pt x="7405" y="3456"/>
                    <a:pt x="7164" y="3530"/>
                    <a:pt x="6955" y="3660"/>
                  </a:cubicBezTo>
                  <a:cubicBezTo>
                    <a:pt x="6791" y="3773"/>
                    <a:pt x="6678" y="3937"/>
                    <a:pt x="6640" y="4138"/>
                  </a:cubicBezTo>
                  <a:cubicBezTo>
                    <a:pt x="6602" y="4352"/>
                    <a:pt x="6665" y="4578"/>
                    <a:pt x="6829" y="4742"/>
                  </a:cubicBezTo>
                  <a:cubicBezTo>
                    <a:pt x="6917" y="4817"/>
                    <a:pt x="7030" y="4867"/>
                    <a:pt x="7156" y="4867"/>
                  </a:cubicBezTo>
                  <a:cubicBezTo>
                    <a:pt x="7172" y="4869"/>
                    <a:pt x="7188" y="4870"/>
                    <a:pt x="7204" y="4870"/>
                  </a:cubicBezTo>
                  <a:cubicBezTo>
                    <a:pt x="7311" y="4870"/>
                    <a:pt x="7409" y="4834"/>
                    <a:pt x="7508" y="4779"/>
                  </a:cubicBezTo>
                  <a:cubicBezTo>
                    <a:pt x="7734" y="4641"/>
                    <a:pt x="7898" y="4427"/>
                    <a:pt x="7973" y="4176"/>
                  </a:cubicBezTo>
                  <a:cubicBezTo>
                    <a:pt x="8051" y="3955"/>
                    <a:pt x="8072" y="3731"/>
                    <a:pt x="8045" y="3517"/>
                  </a:cubicBezTo>
                  <a:lnTo>
                    <a:pt x="8045" y="3517"/>
                  </a:lnTo>
                  <a:cubicBezTo>
                    <a:pt x="8173" y="3543"/>
                    <a:pt x="8296" y="3576"/>
                    <a:pt x="8413" y="3610"/>
                  </a:cubicBezTo>
                  <a:cubicBezTo>
                    <a:pt x="8290" y="3569"/>
                    <a:pt x="8167" y="3533"/>
                    <a:pt x="8044" y="3506"/>
                  </a:cubicBezTo>
                  <a:lnTo>
                    <a:pt x="8044" y="3506"/>
                  </a:lnTo>
                  <a:cubicBezTo>
                    <a:pt x="7958" y="2857"/>
                    <a:pt x="7435" y="2302"/>
                    <a:pt x="6728" y="2227"/>
                  </a:cubicBezTo>
                  <a:cubicBezTo>
                    <a:pt x="6689" y="2225"/>
                    <a:pt x="6651" y="2224"/>
                    <a:pt x="6612" y="2224"/>
                  </a:cubicBezTo>
                  <a:cubicBezTo>
                    <a:pt x="6336" y="2224"/>
                    <a:pt x="6061" y="2264"/>
                    <a:pt x="5785" y="2352"/>
                  </a:cubicBezTo>
                  <a:cubicBezTo>
                    <a:pt x="5471" y="2453"/>
                    <a:pt x="5156" y="2528"/>
                    <a:pt x="4829" y="2579"/>
                  </a:cubicBezTo>
                  <a:cubicBezTo>
                    <a:pt x="4666" y="2604"/>
                    <a:pt x="4499" y="2616"/>
                    <a:pt x="4331" y="2616"/>
                  </a:cubicBezTo>
                  <a:cubicBezTo>
                    <a:pt x="4163" y="2616"/>
                    <a:pt x="3993" y="2604"/>
                    <a:pt x="3823" y="2579"/>
                  </a:cubicBezTo>
                  <a:cubicBezTo>
                    <a:pt x="3484" y="2541"/>
                    <a:pt x="3157" y="2453"/>
                    <a:pt x="2855" y="2315"/>
                  </a:cubicBezTo>
                  <a:cubicBezTo>
                    <a:pt x="2795" y="2290"/>
                    <a:pt x="2737" y="2260"/>
                    <a:pt x="2682" y="2226"/>
                  </a:cubicBezTo>
                  <a:lnTo>
                    <a:pt x="2682" y="2226"/>
                  </a:lnTo>
                  <a:cubicBezTo>
                    <a:pt x="2872" y="2201"/>
                    <a:pt x="3053" y="2140"/>
                    <a:pt x="3220" y="2038"/>
                  </a:cubicBezTo>
                  <a:cubicBezTo>
                    <a:pt x="3459" y="1887"/>
                    <a:pt x="3622" y="1636"/>
                    <a:pt x="3660" y="1359"/>
                  </a:cubicBezTo>
                  <a:cubicBezTo>
                    <a:pt x="3685" y="1208"/>
                    <a:pt x="3660" y="1057"/>
                    <a:pt x="3584" y="919"/>
                  </a:cubicBezTo>
                  <a:cubicBezTo>
                    <a:pt x="3522" y="781"/>
                    <a:pt x="3408" y="667"/>
                    <a:pt x="3258" y="604"/>
                  </a:cubicBezTo>
                  <a:cubicBezTo>
                    <a:pt x="3150" y="553"/>
                    <a:pt x="3034" y="528"/>
                    <a:pt x="2918" y="528"/>
                  </a:cubicBezTo>
                  <a:cubicBezTo>
                    <a:pt x="2722" y="528"/>
                    <a:pt x="2528" y="600"/>
                    <a:pt x="2377" y="743"/>
                  </a:cubicBezTo>
                  <a:cubicBezTo>
                    <a:pt x="2151" y="982"/>
                    <a:pt x="2063" y="1321"/>
                    <a:pt x="2151" y="1648"/>
                  </a:cubicBezTo>
                  <a:cubicBezTo>
                    <a:pt x="2228" y="1871"/>
                    <a:pt x="2370" y="2059"/>
                    <a:pt x="2551" y="2200"/>
                  </a:cubicBezTo>
                  <a:lnTo>
                    <a:pt x="2551" y="2200"/>
                  </a:lnTo>
                  <a:cubicBezTo>
                    <a:pt x="2527" y="2201"/>
                    <a:pt x="2502" y="2201"/>
                    <a:pt x="2478" y="2201"/>
                  </a:cubicBezTo>
                  <a:cubicBezTo>
                    <a:pt x="2448" y="2203"/>
                    <a:pt x="2417" y="2204"/>
                    <a:pt x="2387" y="2204"/>
                  </a:cubicBezTo>
                  <a:cubicBezTo>
                    <a:pt x="2181" y="2204"/>
                    <a:pt x="1984" y="2167"/>
                    <a:pt x="1786" y="2101"/>
                  </a:cubicBezTo>
                  <a:cubicBezTo>
                    <a:pt x="1396" y="1975"/>
                    <a:pt x="1044" y="1761"/>
                    <a:pt x="768" y="1472"/>
                  </a:cubicBezTo>
                  <a:cubicBezTo>
                    <a:pt x="554" y="1258"/>
                    <a:pt x="365" y="1019"/>
                    <a:pt x="227" y="743"/>
                  </a:cubicBezTo>
                  <a:cubicBezTo>
                    <a:pt x="152" y="567"/>
                    <a:pt x="89" y="391"/>
                    <a:pt x="38" y="202"/>
                  </a:cubicBezTo>
                  <a:cubicBezTo>
                    <a:pt x="13" y="78"/>
                    <a:pt x="1" y="2"/>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2686450" y="4160850"/>
              <a:ext cx="133925" cy="153700"/>
            </a:xfrm>
            <a:custGeom>
              <a:avLst/>
              <a:gdLst/>
              <a:ahLst/>
              <a:cxnLst/>
              <a:rect l="l" t="t" r="r" b="b"/>
              <a:pathLst>
                <a:path w="5357" h="6148" extrusionOk="0">
                  <a:moveTo>
                    <a:pt x="3533" y="1"/>
                  </a:moveTo>
                  <a:lnTo>
                    <a:pt x="603" y="2315"/>
                  </a:lnTo>
                  <a:lnTo>
                    <a:pt x="1823" y="3887"/>
                  </a:lnTo>
                  <a:cubicBezTo>
                    <a:pt x="1823" y="3887"/>
                    <a:pt x="0" y="6148"/>
                    <a:pt x="431" y="6148"/>
                  </a:cubicBezTo>
                  <a:cubicBezTo>
                    <a:pt x="456" y="6148"/>
                    <a:pt x="488" y="6141"/>
                    <a:pt x="528" y="6125"/>
                  </a:cubicBezTo>
                  <a:cubicBezTo>
                    <a:pt x="1194" y="5861"/>
                    <a:pt x="4401" y="3120"/>
                    <a:pt x="5180" y="2440"/>
                  </a:cubicBezTo>
                  <a:lnTo>
                    <a:pt x="5356" y="2277"/>
                  </a:lnTo>
                  <a:lnTo>
                    <a:pt x="353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2695550" y="4217750"/>
              <a:ext cx="124825" cy="97175"/>
            </a:xfrm>
            <a:custGeom>
              <a:avLst/>
              <a:gdLst/>
              <a:ahLst/>
              <a:cxnLst/>
              <a:rect l="l" t="t" r="r" b="b"/>
              <a:pathLst>
                <a:path w="4993" h="3887" extrusionOk="0">
                  <a:moveTo>
                    <a:pt x="0" y="1"/>
                  </a:moveTo>
                  <a:lnTo>
                    <a:pt x="0" y="3887"/>
                  </a:lnTo>
                  <a:lnTo>
                    <a:pt x="4992" y="3887"/>
                  </a:lnTo>
                  <a:lnTo>
                    <a:pt x="4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2695550" y="4215875"/>
              <a:ext cx="124500" cy="98425"/>
            </a:xfrm>
            <a:custGeom>
              <a:avLst/>
              <a:gdLst/>
              <a:ahLst/>
              <a:cxnLst/>
              <a:rect l="l" t="t" r="r" b="b"/>
              <a:pathLst>
                <a:path w="4980" h="3937" extrusionOk="0">
                  <a:moveTo>
                    <a:pt x="4930" y="1"/>
                  </a:moveTo>
                  <a:lnTo>
                    <a:pt x="4930" y="13"/>
                  </a:lnTo>
                  <a:lnTo>
                    <a:pt x="3898" y="856"/>
                  </a:lnTo>
                  <a:cubicBezTo>
                    <a:pt x="3898" y="868"/>
                    <a:pt x="3898" y="868"/>
                    <a:pt x="3898" y="868"/>
                  </a:cubicBezTo>
                  <a:lnTo>
                    <a:pt x="3873" y="856"/>
                  </a:lnTo>
                  <a:lnTo>
                    <a:pt x="1044" y="3132"/>
                  </a:lnTo>
                  <a:cubicBezTo>
                    <a:pt x="918" y="3031"/>
                    <a:pt x="767" y="2956"/>
                    <a:pt x="604" y="2930"/>
                  </a:cubicBezTo>
                  <a:cubicBezTo>
                    <a:pt x="566" y="2930"/>
                    <a:pt x="528" y="2943"/>
                    <a:pt x="491" y="2956"/>
                  </a:cubicBezTo>
                  <a:lnTo>
                    <a:pt x="352" y="3157"/>
                  </a:lnTo>
                  <a:cubicBezTo>
                    <a:pt x="201" y="3383"/>
                    <a:pt x="0" y="3735"/>
                    <a:pt x="0" y="3886"/>
                  </a:cubicBezTo>
                  <a:cubicBezTo>
                    <a:pt x="0" y="3911"/>
                    <a:pt x="38" y="3936"/>
                    <a:pt x="63" y="3936"/>
                  </a:cubicBezTo>
                  <a:cubicBezTo>
                    <a:pt x="101" y="3924"/>
                    <a:pt x="139" y="3924"/>
                    <a:pt x="164" y="3911"/>
                  </a:cubicBezTo>
                  <a:lnTo>
                    <a:pt x="201" y="3899"/>
                  </a:lnTo>
                  <a:cubicBezTo>
                    <a:pt x="906" y="3433"/>
                    <a:pt x="1585" y="2930"/>
                    <a:pt x="2239" y="2390"/>
                  </a:cubicBezTo>
                  <a:cubicBezTo>
                    <a:pt x="3282" y="1547"/>
                    <a:pt x="4401" y="592"/>
                    <a:pt x="4804" y="227"/>
                  </a:cubicBezTo>
                  <a:lnTo>
                    <a:pt x="4980" y="63"/>
                  </a:lnTo>
                  <a:lnTo>
                    <a:pt x="4930" y="1"/>
                  </a:ln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2695550" y="4215250"/>
              <a:ext cx="124500" cy="98100"/>
            </a:xfrm>
            <a:custGeom>
              <a:avLst/>
              <a:gdLst/>
              <a:ahLst/>
              <a:cxnLst/>
              <a:rect l="l" t="t" r="r" b="b"/>
              <a:pathLst>
                <a:path w="4980" h="3924" extrusionOk="0">
                  <a:moveTo>
                    <a:pt x="4980" y="0"/>
                  </a:moveTo>
                  <a:lnTo>
                    <a:pt x="4980" y="0"/>
                  </a:lnTo>
                  <a:cubicBezTo>
                    <a:pt x="4955" y="13"/>
                    <a:pt x="4942" y="13"/>
                    <a:pt x="4917" y="26"/>
                  </a:cubicBezTo>
                  <a:lnTo>
                    <a:pt x="4779" y="139"/>
                  </a:lnTo>
                  <a:cubicBezTo>
                    <a:pt x="4640" y="264"/>
                    <a:pt x="4464" y="403"/>
                    <a:pt x="4251" y="579"/>
                  </a:cubicBezTo>
                  <a:cubicBezTo>
                    <a:pt x="3810" y="944"/>
                    <a:pt x="3194" y="1446"/>
                    <a:pt x="2515" y="1987"/>
                  </a:cubicBezTo>
                  <a:cubicBezTo>
                    <a:pt x="1824" y="2528"/>
                    <a:pt x="1195" y="3018"/>
                    <a:pt x="742" y="3358"/>
                  </a:cubicBezTo>
                  <a:lnTo>
                    <a:pt x="201" y="3773"/>
                  </a:lnTo>
                  <a:lnTo>
                    <a:pt x="51" y="3886"/>
                  </a:lnTo>
                  <a:cubicBezTo>
                    <a:pt x="38" y="3899"/>
                    <a:pt x="13" y="3911"/>
                    <a:pt x="0" y="3924"/>
                  </a:cubicBezTo>
                  <a:lnTo>
                    <a:pt x="63" y="3899"/>
                  </a:lnTo>
                  <a:lnTo>
                    <a:pt x="214" y="3785"/>
                  </a:lnTo>
                  <a:lnTo>
                    <a:pt x="767" y="3396"/>
                  </a:lnTo>
                  <a:cubicBezTo>
                    <a:pt x="1233" y="3043"/>
                    <a:pt x="1861" y="2566"/>
                    <a:pt x="2540" y="2025"/>
                  </a:cubicBezTo>
                  <a:cubicBezTo>
                    <a:pt x="3232" y="1484"/>
                    <a:pt x="3836" y="981"/>
                    <a:pt x="4276" y="617"/>
                  </a:cubicBezTo>
                  <a:lnTo>
                    <a:pt x="4791" y="164"/>
                  </a:lnTo>
                  <a:lnTo>
                    <a:pt x="4930" y="51"/>
                  </a:lnTo>
                  <a:cubicBezTo>
                    <a:pt x="4942" y="26"/>
                    <a:pt x="4955" y="13"/>
                    <a:pt x="49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2706850" y="4288775"/>
              <a:ext cx="16075" cy="6650"/>
            </a:xfrm>
            <a:custGeom>
              <a:avLst/>
              <a:gdLst/>
              <a:ahLst/>
              <a:cxnLst/>
              <a:rect l="l" t="t" r="r" b="b"/>
              <a:pathLst>
                <a:path w="643" h="266" extrusionOk="0">
                  <a:moveTo>
                    <a:pt x="164" y="0"/>
                  </a:moveTo>
                  <a:cubicBezTo>
                    <a:pt x="109" y="0"/>
                    <a:pt x="54" y="10"/>
                    <a:pt x="1" y="27"/>
                  </a:cubicBezTo>
                  <a:cubicBezTo>
                    <a:pt x="114" y="27"/>
                    <a:pt x="227" y="52"/>
                    <a:pt x="341" y="90"/>
                  </a:cubicBezTo>
                  <a:cubicBezTo>
                    <a:pt x="441" y="128"/>
                    <a:pt x="554" y="191"/>
                    <a:pt x="642" y="266"/>
                  </a:cubicBezTo>
                  <a:cubicBezTo>
                    <a:pt x="579" y="153"/>
                    <a:pt x="479" y="77"/>
                    <a:pt x="353" y="40"/>
                  </a:cubicBezTo>
                  <a:cubicBezTo>
                    <a:pt x="292" y="13"/>
                    <a:pt x="228" y="0"/>
                    <a:pt x="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2726975" y="4264300"/>
              <a:ext cx="9150" cy="2950"/>
            </a:xfrm>
            <a:custGeom>
              <a:avLst/>
              <a:gdLst/>
              <a:ahLst/>
              <a:cxnLst/>
              <a:rect l="l" t="t" r="r" b="b"/>
              <a:pathLst>
                <a:path w="366" h="118" extrusionOk="0">
                  <a:moveTo>
                    <a:pt x="13" y="0"/>
                  </a:moveTo>
                  <a:cubicBezTo>
                    <a:pt x="1" y="13"/>
                    <a:pt x="76" y="38"/>
                    <a:pt x="177" y="76"/>
                  </a:cubicBezTo>
                  <a:cubicBezTo>
                    <a:pt x="243" y="104"/>
                    <a:pt x="309" y="118"/>
                    <a:pt x="338" y="118"/>
                  </a:cubicBezTo>
                  <a:cubicBezTo>
                    <a:pt x="347" y="118"/>
                    <a:pt x="353" y="116"/>
                    <a:pt x="353" y="113"/>
                  </a:cubicBezTo>
                  <a:cubicBezTo>
                    <a:pt x="365" y="101"/>
                    <a:pt x="290" y="63"/>
                    <a:pt x="189" y="38"/>
                  </a:cubicBezTo>
                  <a:cubicBezTo>
                    <a:pt x="127" y="13"/>
                    <a:pt x="64" y="0"/>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2731375" y="4258500"/>
              <a:ext cx="7900" cy="1225"/>
            </a:xfrm>
            <a:custGeom>
              <a:avLst/>
              <a:gdLst/>
              <a:ahLst/>
              <a:cxnLst/>
              <a:rect l="l" t="t" r="r" b="b"/>
              <a:pathLst>
                <a:path w="316" h="49" extrusionOk="0">
                  <a:moveTo>
                    <a:pt x="92" y="1"/>
                  </a:moveTo>
                  <a:cubicBezTo>
                    <a:pt x="39" y="1"/>
                    <a:pt x="1" y="9"/>
                    <a:pt x="1" y="18"/>
                  </a:cubicBezTo>
                  <a:cubicBezTo>
                    <a:pt x="1" y="31"/>
                    <a:pt x="76" y="43"/>
                    <a:pt x="164" y="43"/>
                  </a:cubicBezTo>
                  <a:cubicBezTo>
                    <a:pt x="186" y="47"/>
                    <a:pt x="208" y="49"/>
                    <a:pt x="229" y="49"/>
                  </a:cubicBezTo>
                  <a:cubicBezTo>
                    <a:pt x="277" y="49"/>
                    <a:pt x="315" y="40"/>
                    <a:pt x="315" y="31"/>
                  </a:cubicBezTo>
                  <a:cubicBezTo>
                    <a:pt x="315" y="18"/>
                    <a:pt x="252" y="6"/>
                    <a:pt x="164" y="6"/>
                  </a:cubicBezTo>
                  <a:cubicBezTo>
                    <a:pt x="139" y="2"/>
                    <a:pt x="114" y="1"/>
                    <a:pt x="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2729800" y="4249475"/>
              <a:ext cx="7900" cy="6350"/>
            </a:xfrm>
            <a:custGeom>
              <a:avLst/>
              <a:gdLst/>
              <a:ahLst/>
              <a:cxnLst/>
              <a:rect l="l" t="t" r="r" b="b"/>
              <a:pathLst>
                <a:path w="316" h="254" extrusionOk="0">
                  <a:moveTo>
                    <a:pt x="309" y="0"/>
                  </a:moveTo>
                  <a:cubicBezTo>
                    <a:pt x="287" y="0"/>
                    <a:pt x="218" y="46"/>
                    <a:pt x="139" y="103"/>
                  </a:cubicBezTo>
                  <a:cubicBezTo>
                    <a:pt x="64" y="178"/>
                    <a:pt x="1" y="241"/>
                    <a:pt x="14" y="254"/>
                  </a:cubicBezTo>
                  <a:cubicBezTo>
                    <a:pt x="14" y="254"/>
                    <a:pt x="89" y="216"/>
                    <a:pt x="177" y="140"/>
                  </a:cubicBezTo>
                  <a:cubicBezTo>
                    <a:pt x="252" y="77"/>
                    <a:pt x="315" y="15"/>
                    <a:pt x="315" y="2"/>
                  </a:cubicBezTo>
                  <a:cubicBezTo>
                    <a:pt x="314" y="1"/>
                    <a:pt x="312" y="0"/>
                    <a:pt x="3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2726675" y="4243550"/>
              <a:ext cx="8500" cy="7550"/>
            </a:xfrm>
            <a:custGeom>
              <a:avLst/>
              <a:gdLst/>
              <a:ahLst/>
              <a:cxnLst/>
              <a:rect l="l" t="t" r="r" b="b"/>
              <a:pathLst>
                <a:path w="340" h="302" extrusionOk="0">
                  <a:moveTo>
                    <a:pt x="315" y="0"/>
                  </a:moveTo>
                  <a:lnTo>
                    <a:pt x="164" y="151"/>
                  </a:lnTo>
                  <a:cubicBezTo>
                    <a:pt x="76" y="239"/>
                    <a:pt x="0" y="289"/>
                    <a:pt x="0" y="302"/>
                  </a:cubicBezTo>
                  <a:cubicBezTo>
                    <a:pt x="76" y="289"/>
                    <a:pt x="151" y="239"/>
                    <a:pt x="201" y="189"/>
                  </a:cubicBezTo>
                  <a:cubicBezTo>
                    <a:pt x="264" y="138"/>
                    <a:pt x="315" y="76"/>
                    <a:pt x="3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2710325" y="4261250"/>
              <a:ext cx="18250" cy="9350"/>
            </a:xfrm>
            <a:custGeom>
              <a:avLst/>
              <a:gdLst/>
              <a:ahLst/>
              <a:cxnLst/>
              <a:rect l="l" t="t" r="r" b="b"/>
              <a:pathLst>
                <a:path w="730" h="374" extrusionOk="0">
                  <a:moveTo>
                    <a:pt x="423" y="39"/>
                  </a:moveTo>
                  <a:cubicBezTo>
                    <a:pt x="453" y="39"/>
                    <a:pt x="484" y="42"/>
                    <a:pt x="516" y="47"/>
                  </a:cubicBezTo>
                  <a:cubicBezTo>
                    <a:pt x="565" y="55"/>
                    <a:pt x="613" y="73"/>
                    <a:pt x="659" y="96"/>
                  </a:cubicBezTo>
                  <a:lnTo>
                    <a:pt x="659" y="96"/>
                  </a:lnTo>
                  <a:cubicBezTo>
                    <a:pt x="623" y="118"/>
                    <a:pt x="570" y="148"/>
                    <a:pt x="503" y="185"/>
                  </a:cubicBezTo>
                  <a:cubicBezTo>
                    <a:pt x="440" y="223"/>
                    <a:pt x="352" y="260"/>
                    <a:pt x="277" y="286"/>
                  </a:cubicBezTo>
                  <a:cubicBezTo>
                    <a:pt x="227" y="311"/>
                    <a:pt x="176" y="323"/>
                    <a:pt x="139" y="323"/>
                  </a:cubicBezTo>
                  <a:cubicBezTo>
                    <a:pt x="130" y="325"/>
                    <a:pt x="122" y="326"/>
                    <a:pt x="114" y="326"/>
                  </a:cubicBezTo>
                  <a:cubicBezTo>
                    <a:pt x="77" y="326"/>
                    <a:pt x="51" y="302"/>
                    <a:pt x="51" y="260"/>
                  </a:cubicBezTo>
                  <a:cubicBezTo>
                    <a:pt x="101" y="172"/>
                    <a:pt x="176" y="97"/>
                    <a:pt x="264" y="72"/>
                  </a:cubicBezTo>
                  <a:cubicBezTo>
                    <a:pt x="320" y="48"/>
                    <a:pt x="371" y="39"/>
                    <a:pt x="423" y="39"/>
                  </a:cubicBezTo>
                  <a:close/>
                  <a:moveTo>
                    <a:pt x="406" y="1"/>
                  </a:moveTo>
                  <a:cubicBezTo>
                    <a:pt x="246" y="1"/>
                    <a:pt x="92" y="90"/>
                    <a:pt x="13" y="248"/>
                  </a:cubicBezTo>
                  <a:cubicBezTo>
                    <a:pt x="0" y="286"/>
                    <a:pt x="13" y="323"/>
                    <a:pt x="51" y="348"/>
                  </a:cubicBezTo>
                  <a:cubicBezTo>
                    <a:pt x="76" y="361"/>
                    <a:pt x="101" y="374"/>
                    <a:pt x="139" y="374"/>
                  </a:cubicBezTo>
                  <a:cubicBezTo>
                    <a:pt x="189" y="361"/>
                    <a:pt x="239" y="348"/>
                    <a:pt x="290" y="323"/>
                  </a:cubicBezTo>
                  <a:cubicBezTo>
                    <a:pt x="378" y="298"/>
                    <a:pt x="453" y="260"/>
                    <a:pt x="528" y="210"/>
                  </a:cubicBezTo>
                  <a:cubicBezTo>
                    <a:pt x="585" y="182"/>
                    <a:pt x="634" y="147"/>
                    <a:pt x="676" y="105"/>
                  </a:cubicBezTo>
                  <a:lnTo>
                    <a:pt x="676" y="105"/>
                  </a:lnTo>
                  <a:cubicBezTo>
                    <a:pt x="695" y="114"/>
                    <a:pt x="713" y="124"/>
                    <a:pt x="730" y="135"/>
                  </a:cubicBezTo>
                  <a:cubicBezTo>
                    <a:pt x="730" y="135"/>
                    <a:pt x="718" y="123"/>
                    <a:pt x="682" y="99"/>
                  </a:cubicBezTo>
                  <a:lnTo>
                    <a:pt x="682" y="99"/>
                  </a:lnTo>
                  <a:cubicBezTo>
                    <a:pt x="694" y="86"/>
                    <a:pt x="706" y="73"/>
                    <a:pt x="717" y="59"/>
                  </a:cubicBezTo>
                  <a:lnTo>
                    <a:pt x="717" y="59"/>
                  </a:lnTo>
                  <a:cubicBezTo>
                    <a:pt x="717" y="59"/>
                    <a:pt x="701" y="70"/>
                    <a:pt x="669" y="89"/>
                  </a:cubicBezTo>
                  <a:lnTo>
                    <a:pt x="669" y="89"/>
                  </a:lnTo>
                  <a:cubicBezTo>
                    <a:pt x="588" y="29"/>
                    <a:pt x="496" y="1"/>
                    <a:pt x="4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2722275" y="4250775"/>
              <a:ext cx="6625" cy="13225"/>
            </a:xfrm>
            <a:custGeom>
              <a:avLst/>
              <a:gdLst/>
              <a:ahLst/>
              <a:cxnLst/>
              <a:rect l="l" t="t" r="r" b="b"/>
              <a:pathLst>
                <a:path w="265" h="529" extrusionOk="0">
                  <a:moveTo>
                    <a:pt x="145" y="0"/>
                  </a:moveTo>
                  <a:cubicBezTo>
                    <a:pt x="129" y="0"/>
                    <a:pt x="113" y="5"/>
                    <a:pt x="101" y="13"/>
                  </a:cubicBezTo>
                  <a:cubicBezTo>
                    <a:pt x="38" y="63"/>
                    <a:pt x="0" y="151"/>
                    <a:pt x="13" y="227"/>
                  </a:cubicBezTo>
                  <a:cubicBezTo>
                    <a:pt x="25" y="290"/>
                    <a:pt x="38" y="352"/>
                    <a:pt x="76" y="415"/>
                  </a:cubicBezTo>
                  <a:cubicBezTo>
                    <a:pt x="138" y="503"/>
                    <a:pt x="201" y="528"/>
                    <a:pt x="201" y="528"/>
                  </a:cubicBezTo>
                  <a:cubicBezTo>
                    <a:pt x="164" y="491"/>
                    <a:pt x="126" y="440"/>
                    <a:pt x="101" y="403"/>
                  </a:cubicBezTo>
                  <a:cubicBezTo>
                    <a:pt x="76" y="340"/>
                    <a:pt x="63" y="290"/>
                    <a:pt x="63" y="227"/>
                  </a:cubicBezTo>
                  <a:cubicBezTo>
                    <a:pt x="50" y="164"/>
                    <a:pt x="76" y="101"/>
                    <a:pt x="126" y="51"/>
                  </a:cubicBezTo>
                  <a:cubicBezTo>
                    <a:pt x="132" y="48"/>
                    <a:pt x="138" y="46"/>
                    <a:pt x="143" y="46"/>
                  </a:cubicBezTo>
                  <a:cubicBezTo>
                    <a:pt x="185" y="46"/>
                    <a:pt x="214" y="121"/>
                    <a:pt x="214" y="176"/>
                  </a:cubicBezTo>
                  <a:cubicBezTo>
                    <a:pt x="227" y="227"/>
                    <a:pt x="227" y="290"/>
                    <a:pt x="227" y="352"/>
                  </a:cubicBezTo>
                  <a:cubicBezTo>
                    <a:pt x="227" y="440"/>
                    <a:pt x="214" y="503"/>
                    <a:pt x="214" y="503"/>
                  </a:cubicBezTo>
                  <a:cubicBezTo>
                    <a:pt x="239" y="453"/>
                    <a:pt x="252" y="403"/>
                    <a:pt x="264" y="352"/>
                  </a:cubicBezTo>
                  <a:cubicBezTo>
                    <a:pt x="264" y="290"/>
                    <a:pt x="264" y="227"/>
                    <a:pt x="264" y="164"/>
                  </a:cubicBezTo>
                  <a:cubicBezTo>
                    <a:pt x="252" y="126"/>
                    <a:pt x="239" y="88"/>
                    <a:pt x="227" y="51"/>
                  </a:cubicBezTo>
                  <a:cubicBezTo>
                    <a:pt x="210" y="17"/>
                    <a:pt x="17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2785150" y="4196375"/>
              <a:ext cx="17625" cy="41225"/>
            </a:xfrm>
            <a:custGeom>
              <a:avLst/>
              <a:gdLst/>
              <a:ahLst/>
              <a:cxnLst/>
              <a:rect l="l" t="t" r="r" b="b"/>
              <a:pathLst>
                <a:path w="705" h="1649" extrusionOk="0">
                  <a:moveTo>
                    <a:pt x="692" y="1"/>
                  </a:moveTo>
                  <a:cubicBezTo>
                    <a:pt x="667" y="1"/>
                    <a:pt x="641" y="13"/>
                    <a:pt x="629" y="26"/>
                  </a:cubicBezTo>
                  <a:cubicBezTo>
                    <a:pt x="566" y="64"/>
                    <a:pt x="516" y="102"/>
                    <a:pt x="465" y="152"/>
                  </a:cubicBezTo>
                  <a:cubicBezTo>
                    <a:pt x="113" y="466"/>
                    <a:pt x="0" y="969"/>
                    <a:pt x="176" y="1409"/>
                  </a:cubicBezTo>
                  <a:cubicBezTo>
                    <a:pt x="201" y="1472"/>
                    <a:pt x="226" y="1535"/>
                    <a:pt x="264" y="1598"/>
                  </a:cubicBezTo>
                  <a:cubicBezTo>
                    <a:pt x="302" y="1636"/>
                    <a:pt x="314" y="1648"/>
                    <a:pt x="314" y="1648"/>
                  </a:cubicBezTo>
                  <a:cubicBezTo>
                    <a:pt x="277" y="1573"/>
                    <a:pt x="239" y="1485"/>
                    <a:pt x="201" y="1397"/>
                  </a:cubicBezTo>
                  <a:cubicBezTo>
                    <a:pt x="63" y="969"/>
                    <a:pt x="164" y="491"/>
                    <a:pt x="491" y="177"/>
                  </a:cubicBezTo>
                  <a:cubicBezTo>
                    <a:pt x="616" y="64"/>
                    <a:pt x="704" y="1"/>
                    <a:pt x="7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2771000" y="4171875"/>
              <a:ext cx="24225" cy="29875"/>
            </a:xfrm>
            <a:custGeom>
              <a:avLst/>
              <a:gdLst/>
              <a:ahLst/>
              <a:cxnLst/>
              <a:rect l="l" t="t" r="r" b="b"/>
              <a:pathLst>
                <a:path w="969" h="1195" extrusionOk="0">
                  <a:moveTo>
                    <a:pt x="0" y="0"/>
                  </a:moveTo>
                  <a:cubicBezTo>
                    <a:pt x="139" y="214"/>
                    <a:pt x="302" y="415"/>
                    <a:pt x="466" y="616"/>
                  </a:cubicBezTo>
                  <a:cubicBezTo>
                    <a:pt x="629" y="817"/>
                    <a:pt x="792" y="1006"/>
                    <a:pt x="969" y="1195"/>
                  </a:cubicBezTo>
                  <a:cubicBezTo>
                    <a:pt x="830" y="981"/>
                    <a:pt x="667" y="780"/>
                    <a:pt x="503" y="579"/>
                  </a:cubicBezTo>
                  <a:cubicBezTo>
                    <a:pt x="340" y="377"/>
                    <a:pt x="176" y="189"/>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2757150" y="4238200"/>
              <a:ext cx="21425" cy="17300"/>
            </a:xfrm>
            <a:custGeom>
              <a:avLst/>
              <a:gdLst/>
              <a:ahLst/>
              <a:cxnLst/>
              <a:rect l="l" t="t" r="r" b="b"/>
              <a:pathLst>
                <a:path w="857" h="692" extrusionOk="0">
                  <a:moveTo>
                    <a:pt x="856" y="0"/>
                  </a:moveTo>
                  <a:cubicBezTo>
                    <a:pt x="843" y="0"/>
                    <a:pt x="667" y="164"/>
                    <a:pt x="429" y="352"/>
                  </a:cubicBezTo>
                  <a:cubicBezTo>
                    <a:pt x="190" y="528"/>
                    <a:pt x="1" y="679"/>
                    <a:pt x="1" y="692"/>
                  </a:cubicBezTo>
                  <a:cubicBezTo>
                    <a:pt x="164" y="604"/>
                    <a:pt x="315" y="503"/>
                    <a:pt x="454" y="390"/>
                  </a:cubicBezTo>
                  <a:cubicBezTo>
                    <a:pt x="605" y="277"/>
                    <a:pt x="730" y="151"/>
                    <a:pt x="85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2792050" y="4226875"/>
              <a:ext cx="2225" cy="5725"/>
            </a:xfrm>
            <a:custGeom>
              <a:avLst/>
              <a:gdLst/>
              <a:ahLst/>
              <a:cxnLst/>
              <a:rect l="l" t="t" r="r" b="b"/>
              <a:pathLst>
                <a:path w="89" h="229" extrusionOk="0">
                  <a:moveTo>
                    <a:pt x="26" y="1"/>
                  </a:moveTo>
                  <a:cubicBezTo>
                    <a:pt x="13" y="1"/>
                    <a:pt x="1" y="51"/>
                    <a:pt x="13" y="126"/>
                  </a:cubicBezTo>
                  <a:cubicBezTo>
                    <a:pt x="36" y="183"/>
                    <a:pt x="68" y="229"/>
                    <a:pt x="84" y="229"/>
                  </a:cubicBezTo>
                  <a:cubicBezTo>
                    <a:pt x="86" y="229"/>
                    <a:pt x="87" y="228"/>
                    <a:pt x="89" y="227"/>
                  </a:cubicBezTo>
                  <a:cubicBezTo>
                    <a:pt x="89" y="227"/>
                    <a:pt x="76" y="177"/>
                    <a:pt x="64" y="114"/>
                  </a:cubicBezTo>
                  <a:cubicBezTo>
                    <a:pt x="38" y="51"/>
                    <a:pt x="38" y="1"/>
                    <a:pt x="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2791750" y="4215875"/>
              <a:ext cx="1600" cy="5050"/>
            </a:xfrm>
            <a:custGeom>
              <a:avLst/>
              <a:gdLst/>
              <a:ahLst/>
              <a:cxnLst/>
              <a:rect l="l" t="t" r="r" b="b"/>
              <a:pathLst>
                <a:path w="64" h="202" extrusionOk="0">
                  <a:moveTo>
                    <a:pt x="38" y="1"/>
                  </a:moveTo>
                  <a:cubicBezTo>
                    <a:pt x="25" y="1"/>
                    <a:pt x="13" y="38"/>
                    <a:pt x="13" y="101"/>
                  </a:cubicBezTo>
                  <a:cubicBezTo>
                    <a:pt x="0" y="151"/>
                    <a:pt x="13" y="202"/>
                    <a:pt x="25" y="202"/>
                  </a:cubicBezTo>
                  <a:cubicBezTo>
                    <a:pt x="38" y="202"/>
                    <a:pt x="50" y="164"/>
                    <a:pt x="50" y="101"/>
                  </a:cubicBezTo>
                  <a:cubicBezTo>
                    <a:pt x="63" y="51"/>
                    <a:pt x="50" y="1"/>
                    <a:pt x="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2794575" y="4206650"/>
              <a:ext cx="3475" cy="4850"/>
            </a:xfrm>
            <a:custGeom>
              <a:avLst/>
              <a:gdLst/>
              <a:ahLst/>
              <a:cxnLst/>
              <a:rect l="l" t="t" r="r" b="b"/>
              <a:pathLst>
                <a:path w="139" h="194" extrusionOk="0">
                  <a:moveTo>
                    <a:pt x="130" y="0"/>
                  </a:moveTo>
                  <a:cubicBezTo>
                    <a:pt x="112" y="0"/>
                    <a:pt x="67" y="19"/>
                    <a:pt x="38" y="68"/>
                  </a:cubicBezTo>
                  <a:cubicBezTo>
                    <a:pt x="0" y="131"/>
                    <a:pt x="13" y="193"/>
                    <a:pt x="26" y="193"/>
                  </a:cubicBezTo>
                  <a:cubicBezTo>
                    <a:pt x="38" y="193"/>
                    <a:pt x="51" y="143"/>
                    <a:pt x="76" y="93"/>
                  </a:cubicBezTo>
                  <a:cubicBezTo>
                    <a:pt x="114" y="43"/>
                    <a:pt x="139" y="17"/>
                    <a:pt x="139" y="5"/>
                  </a:cubicBezTo>
                  <a:cubicBezTo>
                    <a:pt x="139" y="2"/>
                    <a:pt x="136" y="0"/>
                    <a:pt x="1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2800550" y="4201025"/>
              <a:ext cx="2225" cy="2625"/>
            </a:xfrm>
            <a:custGeom>
              <a:avLst/>
              <a:gdLst/>
              <a:ahLst/>
              <a:cxnLst/>
              <a:rect l="l" t="t" r="r" b="b"/>
              <a:pathLst>
                <a:path w="89" h="105" extrusionOk="0">
                  <a:moveTo>
                    <a:pt x="68" y="0"/>
                  </a:moveTo>
                  <a:cubicBezTo>
                    <a:pt x="54" y="0"/>
                    <a:pt x="36" y="21"/>
                    <a:pt x="25" y="41"/>
                  </a:cubicBezTo>
                  <a:cubicBezTo>
                    <a:pt x="13" y="66"/>
                    <a:pt x="0" y="92"/>
                    <a:pt x="13" y="104"/>
                  </a:cubicBezTo>
                  <a:cubicBezTo>
                    <a:pt x="25" y="104"/>
                    <a:pt x="51" y="92"/>
                    <a:pt x="63" y="66"/>
                  </a:cubicBezTo>
                  <a:cubicBezTo>
                    <a:pt x="76" y="29"/>
                    <a:pt x="88" y="4"/>
                    <a:pt x="76" y="4"/>
                  </a:cubicBezTo>
                  <a:cubicBezTo>
                    <a:pt x="73" y="1"/>
                    <a:pt x="71" y="0"/>
                    <a:pt x="6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2797725" y="4189475"/>
              <a:ext cx="950" cy="950"/>
            </a:xfrm>
            <a:custGeom>
              <a:avLst/>
              <a:gdLst/>
              <a:ahLst/>
              <a:cxnLst/>
              <a:rect l="l" t="t" r="r" b="b"/>
              <a:pathLst>
                <a:path w="38" h="38" extrusionOk="0">
                  <a:moveTo>
                    <a:pt x="0" y="0"/>
                  </a:moveTo>
                  <a:lnTo>
                    <a:pt x="38" y="38"/>
                  </a:lnTo>
                  <a:lnTo>
                    <a:pt x="13"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2789850" y="4189475"/>
              <a:ext cx="11025" cy="10400"/>
            </a:xfrm>
            <a:custGeom>
              <a:avLst/>
              <a:gdLst/>
              <a:ahLst/>
              <a:cxnLst/>
              <a:rect l="l" t="t" r="r" b="b"/>
              <a:pathLst>
                <a:path w="441" h="416" extrusionOk="0">
                  <a:moveTo>
                    <a:pt x="315" y="0"/>
                  </a:moveTo>
                  <a:lnTo>
                    <a:pt x="1" y="214"/>
                  </a:lnTo>
                  <a:cubicBezTo>
                    <a:pt x="64" y="289"/>
                    <a:pt x="126" y="365"/>
                    <a:pt x="164" y="415"/>
                  </a:cubicBezTo>
                  <a:lnTo>
                    <a:pt x="441" y="201"/>
                  </a:lnTo>
                  <a:lnTo>
                    <a:pt x="340" y="38"/>
                  </a:lnTo>
                  <a:lnTo>
                    <a:pt x="315" y="0"/>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a:off x="2720075" y="4242275"/>
              <a:ext cx="6925" cy="8825"/>
            </a:xfrm>
            <a:custGeom>
              <a:avLst/>
              <a:gdLst/>
              <a:ahLst/>
              <a:cxnLst/>
              <a:rect l="l" t="t" r="r" b="b"/>
              <a:pathLst>
                <a:path w="277" h="353" extrusionOk="0">
                  <a:moveTo>
                    <a:pt x="0" y="1"/>
                  </a:moveTo>
                  <a:lnTo>
                    <a:pt x="0" y="1"/>
                  </a:lnTo>
                  <a:lnTo>
                    <a:pt x="277" y="353"/>
                  </a:lnTo>
                  <a:lnTo>
                    <a:pt x="277" y="353"/>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2720075" y="4195125"/>
              <a:ext cx="73575" cy="55975"/>
            </a:xfrm>
            <a:custGeom>
              <a:avLst/>
              <a:gdLst/>
              <a:ahLst/>
              <a:cxnLst/>
              <a:rect l="l" t="t" r="r" b="b"/>
              <a:pathLst>
                <a:path w="2943" h="2239" extrusionOk="0">
                  <a:moveTo>
                    <a:pt x="2767" y="1"/>
                  </a:moveTo>
                  <a:lnTo>
                    <a:pt x="0" y="1887"/>
                  </a:lnTo>
                  <a:lnTo>
                    <a:pt x="277" y="2239"/>
                  </a:lnTo>
                  <a:cubicBezTo>
                    <a:pt x="277" y="2226"/>
                    <a:pt x="352" y="2176"/>
                    <a:pt x="428" y="2101"/>
                  </a:cubicBezTo>
                  <a:cubicBezTo>
                    <a:pt x="478" y="2038"/>
                    <a:pt x="528" y="1987"/>
                    <a:pt x="591" y="1937"/>
                  </a:cubicBezTo>
                  <a:lnTo>
                    <a:pt x="591" y="1937"/>
                  </a:lnTo>
                  <a:cubicBezTo>
                    <a:pt x="591" y="1937"/>
                    <a:pt x="591" y="1975"/>
                    <a:pt x="541" y="2025"/>
                  </a:cubicBezTo>
                  <a:lnTo>
                    <a:pt x="2943" y="202"/>
                  </a:lnTo>
                  <a:cubicBezTo>
                    <a:pt x="2905" y="152"/>
                    <a:pt x="2842" y="89"/>
                    <a:pt x="2767"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726975" y="4243550"/>
              <a:ext cx="8525" cy="7550"/>
            </a:xfrm>
            <a:custGeom>
              <a:avLst/>
              <a:gdLst/>
              <a:ahLst/>
              <a:cxnLst/>
              <a:rect l="l" t="t" r="r" b="b"/>
              <a:pathLst>
                <a:path w="341" h="302" extrusionOk="0">
                  <a:moveTo>
                    <a:pt x="315" y="0"/>
                  </a:moveTo>
                  <a:cubicBezTo>
                    <a:pt x="265" y="50"/>
                    <a:pt x="215" y="101"/>
                    <a:pt x="164" y="164"/>
                  </a:cubicBezTo>
                  <a:cubicBezTo>
                    <a:pt x="76" y="239"/>
                    <a:pt x="1" y="289"/>
                    <a:pt x="1" y="302"/>
                  </a:cubicBezTo>
                  <a:lnTo>
                    <a:pt x="290" y="88"/>
                  </a:lnTo>
                  <a:cubicBezTo>
                    <a:pt x="328" y="38"/>
                    <a:pt x="340" y="13"/>
                    <a:pt x="328"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2789225" y="4194825"/>
              <a:ext cx="4750" cy="5350"/>
            </a:xfrm>
            <a:custGeom>
              <a:avLst/>
              <a:gdLst/>
              <a:ahLst/>
              <a:cxnLst/>
              <a:rect l="l" t="t" r="r" b="b"/>
              <a:pathLst>
                <a:path w="190" h="214" extrusionOk="0">
                  <a:moveTo>
                    <a:pt x="38" y="0"/>
                  </a:moveTo>
                  <a:lnTo>
                    <a:pt x="1" y="13"/>
                  </a:lnTo>
                  <a:cubicBezTo>
                    <a:pt x="76" y="101"/>
                    <a:pt x="139" y="176"/>
                    <a:pt x="177" y="214"/>
                  </a:cubicBezTo>
                  <a:lnTo>
                    <a:pt x="189" y="201"/>
                  </a:lnTo>
                  <a:cubicBezTo>
                    <a:pt x="151" y="151"/>
                    <a:pt x="101" y="75"/>
                    <a:pt x="38"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315775" y="4247325"/>
              <a:ext cx="173250" cy="76450"/>
            </a:xfrm>
            <a:custGeom>
              <a:avLst/>
              <a:gdLst/>
              <a:ahLst/>
              <a:cxnLst/>
              <a:rect l="l" t="t" r="r" b="b"/>
              <a:pathLst>
                <a:path w="6930" h="3058" extrusionOk="0">
                  <a:moveTo>
                    <a:pt x="6904" y="0"/>
                  </a:moveTo>
                  <a:lnTo>
                    <a:pt x="3170" y="13"/>
                  </a:lnTo>
                  <a:lnTo>
                    <a:pt x="3170" y="1999"/>
                  </a:lnTo>
                  <a:cubicBezTo>
                    <a:pt x="3170" y="1999"/>
                    <a:pt x="1" y="2729"/>
                    <a:pt x="768" y="2955"/>
                  </a:cubicBezTo>
                  <a:cubicBezTo>
                    <a:pt x="1014" y="3031"/>
                    <a:pt x="1706" y="3058"/>
                    <a:pt x="2542" y="3058"/>
                  </a:cubicBezTo>
                  <a:cubicBezTo>
                    <a:pt x="4055" y="3058"/>
                    <a:pt x="6039" y="2970"/>
                    <a:pt x="6703" y="2930"/>
                  </a:cubicBezTo>
                  <a:lnTo>
                    <a:pt x="6930" y="2917"/>
                  </a:lnTo>
                  <a:lnTo>
                    <a:pt x="690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331825" y="4307675"/>
              <a:ext cx="157525" cy="14175"/>
            </a:xfrm>
            <a:custGeom>
              <a:avLst/>
              <a:gdLst/>
              <a:ahLst/>
              <a:cxnLst/>
              <a:rect l="l" t="t" r="r" b="b"/>
              <a:pathLst>
                <a:path w="6301" h="567" extrusionOk="0">
                  <a:moveTo>
                    <a:pt x="1006" y="0"/>
                  </a:moveTo>
                  <a:lnTo>
                    <a:pt x="1006" y="0"/>
                  </a:lnTo>
                  <a:cubicBezTo>
                    <a:pt x="906" y="26"/>
                    <a:pt x="818" y="51"/>
                    <a:pt x="730" y="88"/>
                  </a:cubicBezTo>
                  <a:cubicBezTo>
                    <a:pt x="880" y="38"/>
                    <a:pt x="1006" y="0"/>
                    <a:pt x="1006" y="0"/>
                  </a:cubicBezTo>
                  <a:close/>
                  <a:moveTo>
                    <a:pt x="25" y="428"/>
                  </a:moveTo>
                  <a:cubicBezTo>
                    <a:pt x="0" y="440"/>
                    <a:pt x="0" y="478"/>
                    <a:pt x="25" y="503"/>
                  </a:cubicBezTo>
                  <a:cubicBezTo>
                    <a:pt x="76" y="541"/>
                    <a:pt x="126" y="554"/>
                    <a:pt x="189" y="554"/>
                  </a:cubicBezTo>
                  <a:lnTo>
                    <a:pt x="151" y="541"/>
                  </a:lnTo>
                  <a:cubicBezTo>
                    <a:pt x="38" y="516"/>
                    <a:pt x="13" y="466"/>
                    <a:pt x="38" y="428"/>
                  </a:cubicBezTo>
                  <a:close/>
                  <a:moveTo>
                    <a:pt x="6300" y="503"/>
                  </a:moveTo>
                  <a:lnTo>
                    <a:pt x="6061" y="516"/>
                  </a:lnTo>
                  <a:cubicBezTo>
                    <a:pt x="5835" y="529"/>
                    <a:pt x="5458" y="541"/>
                    <a:pt x="5005" y="566"/>
                  </a:cubicBezTo>
                  <a:lnTo>
                    <a:pt x="5319" y="566"/>
                  </a:lnTo>
                  <a:cubicBezTo>
                    <a:pt x="5684" y="541"/>
                    <a:pt x="6024" y="529"/>
                    <a:pt x="6300" y="5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401300" y="4321825"/>
              <a:ext cx="63200" cy="1600"/>
            </a:xfrm>
            <a:custGeom>
              <a:avLst/>
              <a:gdLst/>
              <a:ahLst/>
              <a:cxnLst/>
              <a:rect l="l" t="t" r="r" b="b"/>
              <a:pathLst>
                <a:path w="2528" h="64" extrusionOk="0">
                  <a:moveTo>
                    <a:pt x="2226" y="0"/>
                  </a:moveTo>
                  <a:cubicBezTo>
                    <a:pt x="1585" y="25"/>
                    <a:pt x="767" y="51"/>
                    <a:pt x="0" y="63"/>
                  </a:cubicBezTo>
                  <a:lnTo>
                    <a:pt x="101" y="63"/>
                  </a:lnTo>
                  <a:cubicBezTo>
                    <a:pt x="918" y="63"/>
                    <a:pt x="1786" y="38"/>
                    <a:pt x="2528" y="0"/>
                  </a:cubicBezTo>
                  <a:close/>
                </a:path>
              </a:pathLst>
            </a:custGeom>
            <a:solidFill>
              <a:srgbClr val="6C7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331500" y="4307675"/>
              <a:ext cx="157850" cy="15925"/>
            </a:xfrm>
            <a:custGeom>
              <a:avLst/>
              <a:gdLst/>
              <a:ahLst/>
              <a:cxnLst/>
              <a:rect l="l" t="t" r="r" b="b"/>
              <a:pathLst>
                <a:path w="6314" h="637" extrusionOk="0">
                  <a:moveTo>
                    <a:pt x="994" y="0"/>
                  </a:moveTo>
                  <a:cubicBezTo>
                    <a:pt x="906" y="26"/>
                    <a:pt x="818" y="51"/>
                    <a:pt x="730" y="88"/>
                  </a:cubicBezTo>
                  <a:cubicBezTo>
                    <a:pt x="466" y="176"/>
                    <a:pt x="114" y="302"/>
                    <a:pt x="26" y="415"/>
                  </a:cubicBezTo>
                  <a:cubicBezTo>
                    <a:pt x="1" y="466"/>
                    <a:pt x="26" y="516"/>
                    <a:pt x="139" y="541"/>
                  </a:cubicBezTo>
                  <a:lnTo>
                    <a:pt x="177" y="554"/>
                  </a:lnTo>
                  <a:cubicBezTo>
                    <a:pt x="750" y="603"/>
                    <a:pt x="1324" y="637"/>
                    <a:pt x="1897" y="637"/>
                  </a:cubicBezTo>
                  <a:cubicBezTo>
                    <a:pt x="2053" y="637"/>
                    <a:pt x="2209" y="634"/>
                    <a:pt x="2365" y="629"/>
                  </a:cubicBezTo>
                  <a:lnTo>
                    <a:pt x="2792" y="629"/>
                  </a:lnTo>
                  <a:cubicBezTo>
                    <a:pt x="3559" y="617"/>
                    <a:pt x="4377" y="591"/>
                    <a:pt x="5018" y="566"/>
                  </a:cubicBezTo>
                  <a:cubicBezTo>
                    <a:pt x="5471" y="554"/>
                    <a:pt x="5848" y="529"/>
                    <a:pt x="6074" y="516"/>
                  </a:cubicBezTo>
                  <a:lnTo>
                    <a:pt x="6313" y="503"/>
                  </a:lnTo>
                  <a:lnTo>
                    <a:pt x="6313" y="415"/>
                  </a:lnTo>
                  <a:lnTo>
                    <a:pt x="1334" y="478"/>
                  </a:lnTo>
                  <a:cubicBezTo>
                    <a:pt x="1334" y="478"/>
                    <a:pt x="1220" y="13"/>
                    <a:pt x="1007" y="0"/>
                  </a:cubicBez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333700" y="4318050"/>
              <a:ext cx="155325" cy="2525"/>
            </a:xfrm>
            <a:custGeom>
              <a:avLst/>
              <a:gdLst/>
              <a:ahLst/>
              <a:cxnLst/>
              <a:rect l="l" t="t" r="r" b="b"/>
              <a:pathLst>
                <a:path w="6213" h="101" extrusionOk="0">
                  <a:moveTo>
                    <a:pt x="6024" y="0"/>
                  </a:moveTo>
                  <a:lnTo>
                    <a:pt x="5345" y="25"/>
                  </a:lnTo>
                  <a:cubicBezTo>
                    <a:pt x="4767" y="38"/>
                    <a:pt x="3987" y="51"/>
                    <a:pt x="3107" y="63"/>
                  </a:cubicBezTo>
                  <a:cubicBezTo>
                    <a:pt x="2226" y="63"/>
                    <a:pt x="1434" y="51"/>
                    <a:pt x="868" y="51"/>
                  </a:cubicBezTo>
                  <a:lnTo>
                    <a:pt x="189" y="38"/>
                  </a:lnTo>
                  <a:lnTo>
                    <a:pt x="1" y="38"/>
                  </a:lnTo>
                  <a:lnTo>
                    <a:pt x="189" y="51"/>
                  </a:lnTo>
                  <a:lnTo>
                    <a:pt x="868" y="76"/>
                  </a:lnTo>
                  <a:cubicBezTo>
                    <a:pt x="1434" y="88"/>
                    <a:pt x="2226" y="101"/>
                    <a:pt x="3107" y="101"/>
                  </a:cubicBezTo>
                  <a:cubicBezTo>
                    <a:pt x="3987" y="88"/>
                    <a:pt x="4779" y="76"/>
                    <a:pt x="5345" y="51"/>
                  </a:cubicBezTo>
                  <a:lnTo>
                    <a:pt x="6024" y="13"/>
                  </a:lnTo>
                  <a:lnTo>
                    <a:pt x="621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355700" y="4306725"/>
              <a:ext cx="9475" cy="14500"/>
            </a:xfrm>
            <a:custGeom>
              <a:avLst/>
              <a:gdLst/>
              <a:ahLst/>
              <a:cxnLst/>
              <a:rect l="l" t="t" r="r" b="b"/>
              <a:pathLst>
                <a:path w="379" h="580" extrusionOk="0">
                  <a:moveTo>
                    <a:pt x="1" y="1"/>
                  </a:moveTo>
                  <a:lnTo>
                    <a:pt x="1" y="1"/>
                  </a:lnTo>
                  <a:cubicBezTo>
                    <a:pt x="89" y="76"/>
                    <a:pt x="164" y="164"/>
                    <a:pt x="240" y="265"/>
                  </a:cubicBezTo>
                  <a:cubicBezTo>
                    <a:pt x="290" y="353"/>
                    <a:pt x="328" y="466"/>
                    <a:pt x="366" y="579"/>
                  </a:cubicBezTo>
                  <a:cubicBezTo>
                    <a:pt x="378" y="328"/>
                    <a:pt x="227" y="10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2386825" y="4299150"/>
              <a:ext cx="5700" cy="7925"/>
            </a:xfrm>
            <a:custGeom>
              <a:avLst/>
              <a:gdLst/>
              <a:ahLst/>
              <a:cxnLst/>
              <a:rect l="l" t="t" r="r" b="b"/>
              <a:pathLst>
                <a:path w="228" h="317" extrusionOk="0">
                  <a:moveTo>
                    <a:pt x="17" y="0"/>
                  </a:moveTo>
                  <a:cubicBezTo>
                    <a:pt x="15" y="0"/>
                    <a:pt x="14" y="1"/>
                    <a:pt x="13" y="2"/>
                  </a:cubicBezTo>
                  <a:cubicBezTo>
                    <a:pt x="1" y="14"/>
                    <a:pt x="39" y="90"/>
                    <a:pt x="101" y="178"/>
                  </a:cubicBezTo>
                  <a:cubicBezTo>
                    <a:pt x="152" y="253"/>
                    <a:pt x="202" y="316"/>
                    <a:pt x="215" y="316"/>
                  </a:cubicBezTo>
                  <a:cubicBezTo>
                    <a:pt x="227" y="304"/>
                    <a:pt x="189" y="228"/>
                    <a:pt x="139" y="153"/>
                  </a:cubicBezTo>
                  <a:cubicBezTo>
                    <a:pt x="81" y="71"/>
                    <a:pt x="33" y="0"/>
                    <a:pt x="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2393750" y="4297875"/>
              <a:ext cx="6300" cy="5425"/>
            </a:xfrm>
            <a:custGeom>
              <a:avLst/>
              <a:gdLst/>
              <a:ahLst/>
              <a:cxnLst/>
              <a:rect l="l" t="t" r="r" b="b"/>
              <a:pathLst>
                <a:path w="252" h="217" extrusionOk="0">
                  <a:moveTo>
                    <a:pt x="16" y="0"/>
                  </a:moveTo>
                  <a:cubicBezTo>
                    <a:pt x="14" y="0"/>
                    <a:pt x="13" y="1"/>
                    <a:pt x="13" y="3"/>
                  </a:cubicBezTo>
                  <a:cubicBezTo>
                    <a:pt x="0" y="15"/>
                    <a:pt x="38" y="65"/>
                    <a:pt x="114" y="128"/>
                  </a:cubicBezTo>
                  <a:cubicBezTo>
                    <a:pt x="177" y="179"/>
                    <a:pt x="239" y="216"/>
                    <a:pt x="239" y="216"/>
                  </a:cubicBezTo>
                  <a:cubicBezTo>
                    <a:pt x="252" y="191"/>
                    <a:pt x="202" y="141"/>
                    <a:pt x="139" y="91"/>
                  </a:cubicBezTo>
                  <a:cubicBezTo>
                    <a:pt x="84" y="36"/>
                    <a:pt x="29" y="0"/>
                    <a:pt x="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2394700" y="4291700"/>
              <a:ext cx="9775" cy="4950"/>
            </a:xfrm>
            <a:custGeom>
              <a:avLst/>
              <a:gdLst/>
              <a:ahLst/>
              <a:cxnLst/>
              <a:rect l="l" t="t" r="r" b="b"/>
              <a:pathLst>
                <a:path w="391" h="198" extrusionOk="0">
                  <a:moveTo>
                    <a:pt x="107" y="0"/>
                  </a:moveTo>
                  <a:cubicBezTo>
                    <a:pt x="54" y="0"/>
                    <a:pt x="0" y="36"/>
                    <a:pt x="0" y="99"/>
                  </a:cubicBezTo>
                  <a:cubicBezTo>
                    <a:pt x="0" y="161"/>
                    <a:pt x="54" y="197"/>
                    <a:pt x="107" y="197"/>
                  </a:cubicBezTo>
                  <a:cubicBezTo>
                    <a:pt x="149" y="197"/>
                    <a:pt x="190" y="174"/>
                    <a:pt x="201" y="124"/>
                  </a:cubicBezTo>
                  <a:cubicBezTo>
                    <a:pt x="264" y="124"/>
                    <a:pt x="327" y="124"/>
                    <a:pt x="390" y="99"/>
                  </a:cubicBezTo>
                  <a:cubicBezTo>
                    <a:pt x="327" y="74"/>
                    <a:pt x="264" y="74"/>
                    <a:pt x="201" y="74"/>
                  </a:cubicBezTo>
                  <a:cubicBezTo>
                    <a:pt x="190" y="23"/>
                    <a:pt x="149" y="0"/>
                    <a:pt x="1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395000" y="4287875"/>
              <a:ext cx="11025" cy="1700"/>
            </a:xfrm>
            <a:custGeom>
              <a:avLst/>
              <a:gdLst/>
              <a:ahLst/>
              <a:cxnLst/>
              <a:rect l="l" t="t" r="r" b="b"/>
              <a:pathLst>
                <a:path w="441" h="68" extrusionOk="0">
                  <a:moveTo>
                    <a:pt x="441" y="0"/>
                  </a:moveTo>
                  <a:cubicBezTo>
                    <a:pt x="378" y="0"/>
                    <a:pt x="303" y="0"/>
                    <a:pt x="227" y="13"/>
                  </a:cubicBezTo>
                  <a:cubicBezTo>
                    <a:pt x="152" y="13"/>
                    <a:pt x="76" y="25"/>
                    <a:pt x="1" y="38"/>
                  </a:cubicBezTo>
                  <a:cubicBezTo>
                    <a:pt x="56" y="56"/>
                    <a:pt x="111" y="68"/>
                    <a:pt x="166" y="68"/>
                  </a:cubicBezTo>
                  <a:cubicBezTo>
                    <a:pt x="187" y="68"/>
                    <a:pt x="207" y="66"/>
                    <a:pt x="227" y="63"/>
                  </a:cubicBezTo>
                  <a:cubicBezTo>
                    <a:pt x="303" y="63"/>
                    <a:pt x="378" y="38"/>
                    <a:pt x="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2371425" y="4290575"/>
              <a:ext cx="17625" cy="9900"/>
            </a:xfrm>
            <a:custGeom>
              <a:avLst/>
              <a:gdLst/>
              <a:ahLst/>
              <a:cxnLst/>
              <a:rect l="l" t="t" r="r" b="b"/>
              <a:pathLst>
                <a:path w="705" h="396" extrusionOk="0">
                  <a:moveTo>
                    <a:pt x="229" y="39"/>
                  </a:moveTo>
                  <a:cubicBezTo>
                    <a:pt x="269" y="39"/>
                    <a:pt x="311" y="45"/>
                    <a:pt x="353" y="56"/>
                  </a:cubicBezTo>
                  <a:cubicBezTo>
                    <a:pt x="428" y="81"/>
                    <a:pt x="504" y="131"/>
                    <a:pt x="554" y="194"/>
                  </a:cubicBezTo>
                  <a:cubicBezTo>
                    <a:pt x="586" y="234"/>
                    <a:pt x="613" y="274"/>
                    <a:pt x="635" y="317"/>
                  </a:cubicBezTo>
                  <a:lnTo>
                    <a:pt x="635" y="317"/>
                  </a:lnTo>
                  <a:cubicBezTo>
                    <a:pt x="594" y="313"/>
                    <a:pt x="537" y="306"/>
                    <a:pt x="466" y="295"/>
                  </a:cubicBezTo>
                  <a:cubicBezTo>
                    <a:pt x="378" y="282"/>
                    <a:pt x="290" y="257"/>
                    <a:pt x="214" y="232"/>
                  </a:cubicBezTo>
                  <a:cubicBezTo>
                    <a:pt x="164" y="219"/>
                    <a:pt x="126" y="194"/>
                    <a:pt x="76" y="181"/>
                  </a:cubicBezTo>
                  <a:cubicBezTo>
                    <a:pt x="38" y="156"/>
                    <a:pt x="26" y="106"/>
                    <a:pt x="64" y="81"/>
                  </a:cubicBezTo>
                  <a:cubicBezTo>
                    <a:pt x="115" y="51"/>
                    <a:pt x="171" y="39"/>
                    <a:pt x="229" y="39"/>
                  </a:cubicBezTo>
                  <a:close/>
                  <a:moveTo>
                    <a:pt x="231" y="0"/>
                  </a:moveTo>
                  <a:cubicBezTo>
                    <a:pt x="166" y="0"/>
                    <a:pt x="100" y="14"/>
                    <a:pt x="38" y="43"/>
                  </a:cubicBezTo>
                  <a:cubicBezTo>
                    <a:pt x="13" y="68"/>
                    <a:pt x="1" y="106"/>
                    <a:pt x="1" y="144"/>
                  </a:cubicBezTo>
                  <a:cubicBezTo>
                    <a:pt x="13" y="169"/>
                    <a:pt x="38" y="194"/>
                    <a:pt x="64" y="219"/>
                  </a:cubicBezTo>
                  <a:cubicBezTo>
                    <a:pt x="114" y="244"/>
                    <a:pt x="152" y="257"/>
                    <a:pt x="214" y="282"/>
                  </a:cubicBezTo>
                  <a:cubicBezTo>
                    <a:pt x="290" y="307"/>
                    <a:pt x="378" y="320"/>
                    <a:pt x="466" y="332"/>
                  </a:cubicBezTo>
                  <a:cubicBezTo>
                    <a:pt x="504" y="339"/>
                    <a:pt x="545" y="342"/>
                    <a:pt x="585" y="342"/>
                  </a:cubicBezTo>
                  <a:cubicBezTo>
                    <a:pt x="606" y="342"/>
                    <a:pt x="626" y="341"/>
                    <a:pt x="645" y="339"/>
                  </a:cubicBezTo>
                  <a:lnTo>
                    <a:pt x="645" y="339"/>
                  </a:lnTo>
                  <a:cubicBezTo>
                    <a:pt x="653" y="357"/>
                    <a:pt x="661" y="376"/>
                    <a:pt x="667" y="395"/>
                  </a:cubicBezTo>
                  <a:cubicBezTo>
                    <a:pt x="667" y="395"/>
                    <a:pt x="667" y="372"/>
                    <a:pt x="667" y="337"/>
                  </a:cubicBezTo>
                  <a:lnTo>
                    <a:pt x="667" y="337"/>
                  </a:lnTo>
                  <a:cubicBezTo>
                    <a:pt x="680" y="336"/>
                    <a:pt x="693" y="334"/>
                    <a:pt x="705" y="332"/>
                  </a:cubicBezTo>
                  <a:cubicBezTo>
                    <a:pt x="705" y="327"/>
                    <a:pt x="690" y="324"/>
                    <a:pt x="662" y="321"/>
                  </a:cubicBezTo>
                  <a:lnTo>
                    <a:pt x="662" y="321"/>
                  </a:lnTo>
                  <a:cubicBezTo>
                    <a:pt x="639" y="263"/>
                    <a:pt x="614" y="216"/>
                    <a:pt x="579" y="169"/>
                  </a:cubicBezTo>
                  <a:cubicBezTo>
                    <a:pt x="495" y="59"/>
                    <a:pt x="365"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2386525" y="4287550"/>
              <a:ext cx="9125" cy="11650"/>
            </a:xfrm>
            <a:custGeom>
              <a:avLst/>
              <a:gdLst/>
              <a:ahLst/>
              <a:cxnLst/>
              <a:rect l="l" t="t" r="r" b="b"/>
              <a:pathLst>
                <a:path w="365" h="466" extrusionOk="0">
                  <a:moveTo>
                    <a:pt x="277" y="1"/>
                  </a:moveTo>
                  <a:cubicBezTo>
                    <a:pt x="201" y="1"/>
                    <a:pt x="126" y="51"/>
                    <a:pt x="76" y="126"/>
                  </a:cubicBezTo>
                  <a:cubicBezTo>
                    <a:pt x="51" y="177"/>
                    <a:pt x="25" y="240"/>
                    <a:pt x="13" y="302"/>
                  </a:cubicBezTo>
                  <a:cubicBezTo>
                    <a:pt x="0" y="353"/>
                    <a:pt x="13" y="416"/>
                    <a:pt x="51" y="466"/>
                  </a:cubicBezTo>
                  <a:lnTo>
                    <a:pt x="51" y="453"/>
                  </a:lnTo>
                  <a:cubicBezTo>
                    <a:pt x="51" y="403"/>
                    <a:pt x="51" y="353"/>
                    <a:pt x="51" y="302"/>
                  </a:cubicBezTo>
                  <a:cubicBezTo>
                    <a:pt x="63" y="240"/>
                    <a:pt x="88" y="189"/>
                    <a:pt x="126" y="139"/>
                  </a:cubicBezTo>
                  <a:cubicBezTo>
                    <a:pt x="161" y="104"/>
                    <a:pt x="217" y="37"/>
                    <a:pt x="265" y="37"/>
                  </a:cubicBezTo>
                  <a:cubicBezTo>
                    <a:pt x="269" y="37"/>
                    <a:pt x="273" y="37"/>
                    <a:pt x="277" y="38"/>
                  </a:cubicBezTo>
                  <a:cubicBezTo>
                    <a:pt x="340" y="51"/>
                    <a:pt x="315" y="151"/>
                    <a:pt x="277" y="202"/>
                  </a:cubicBezTo>
                  <a:cubicBezTo>
                    <a:pt x="252" y="252"/>
                    <a:pt x="214" y="302"/>
                    <a:pt x="176" y="340"/>
                  </a:cubicBezTo>
                  <a:cubicBezTo>
                    <a:pt x="113" y="416"/>
                    <a:pt x="63" y="466"/>
                    <a:pt x="63" y="466"/>
                  </a:cubicBezTo>
                  <a:cubicBezTo>
                    <a:pt x="113" y="441"/>
                    <a:pt x="164" y="403"/>
                    <a:pt x="201" y="365"/>
                  </a:cubicBezTo>
                  <a:cubicBezTo>
                    <a:pt x="239" y="315"/>
                    <a:pt x="277" y="277"/>
                    <a:pt x="315" y="214"/>
                  </a:cubicBezTo>
                  <a:cubicBezTo>
                    <a:pt x="340" y="189"/>
                    <a:pt x="352" y="151"/>
                    <a:pt x="352" y="114"/>
                  </a:cubicBezTo>
                  <a:cubicBezTo>
                    <a:pt x="365" y="63"/>
                    <a:pt x="327" y="13"/>
                    <a:pt x="2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455375" y="4291725"/>
              <a:ext cx="33025" cy="27300"/>
            </a:xfrm>
            <a:custGeom>
              <a:avLst/>
              <a:gdLst/>
              <a:ahLst/>
              <a:cxnLst/>
              <a:rect l="l" t="t" r="r" b="b"/>
              <a:pathLst>
                <a:path w="1321" h="1092" extrusionOk="0">
                  <a:moveTo>
                    <a:pt x="1151" y="0"/>
                  </a:moveTo>
                  <a:cubicBezTo>
                    <a:pt x="1116" y="0"/>
                    <a:pt x="1082" y="3"/>
                    <a:pt x="1044" y="10"/>
                  </a:cubicBezTo>
                  <a:cubicBezTo>
                    <a:pt x="579" y="47"/>
                    <a:pt x="176" y="362"/>
                    <a:pt x="50" y="814"/>
                  </a:cubicBezTo>
                  <a:cubicBezTo>
                    <a:pt x="25" y="877"/>
                    <a:pt x="13" y="953"/>
                    <a:pt x="0" y="1016"/>
                  </a:cubicBezTo>
                  <a:cubicBezTo>
                    <a:pt x="0" y="1041"/>
                    <a:pt x="0" y="1066"/>
                    <a:pt x="0" y="1091"/>
                  </a:cubicBezTo>
                  <a:cubicBezTo>
                    <a:pt x="13" y="1091"/>
                    <a:pt x="13" y="978"/>
                    <a:pt x="76" y="827"/>
                  </a:cubicBezTo>
                  <a:cubicBezTo>
                    <a:pt x="226" y="399"/>
                    <a:pt x="604" y="85"/>
                    <a:pt x="1044" y="35"/>
                  </a:cubicBezTo>
                  <a:cubicBezTo>
                    <a:pt x="1132" y="28"/>
                    <a:pt x="1201" y="28"/>
                    <a:pt x="1248" y="28"/>
                  </a:cubicBezTo>
                  <a:cubicBezTo>
                    <a:pt x="1295" y="28"/>
                    <a:pt x="1320" y="28"/>
                    <a:pt x="1320" y="22"/>
                  </a:cubicBezTo>
                  <a:cubicBezTo>
                    <a:pt x="1308" y="22"/>
                    <a:pt x="1283" y="10"/>
                    <a:pt x="1258" y="10"/>
                  </a:cubicBezTo>
                  <a:cubicBezTo>
                    <a:pt x="1220" y="3"/>
                    <a:pt x="1185" y="0"/>
                    <a:pt x="11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2478000" y="4253600"/>
              <a:ext cx="1900" cy="38375"/>
            </a:xfrm>
            <a:custGeom>
              <a:avLst/>
              <a:gdLst/>
              <a:ahLst/>
              <a:cxnLst/>
              <a:rect l="l" t="t" r="r" b="b"/>
              <a:pathLst>
                <a:path w="76" h="1535" extrusionOk="0">
                  <a:moveTo>
                    <a:pt x="26" y="1"/>
                  </a:moveTo>
                  <a:cubicBezTo>
                    <a:pt x="13" y="252"/>
                    <a:pt x="1" y="516"/>
                    <a:pt x="13" y="768"/>
                  </a:cubicBezTo>
                  <a:cubicBezTo>
                    <a:pt x="13" y="1019"/>
                    <a:pt x="26" y="1283"/>
                    <a:pt x="51" y="1535"/>
                  </a:cubicBezTo>
                  <a:cubicBezTo>
                    <a:pt x="76" y="1283"/>
                    <a:pt x="76" y="1019"/>
                    <a:pt x="63" y="768"/>
                  </a:cubicBezTo>
                  <a:cubicBezTo>
                    <a:pt x="63" y="516"/>
                    <a:pt x="51" y="252"/>
                    <a:pt x="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416375" y="4310425"/>
              <a:ext cx="27375" cy="1475"/>
            </a:xfrm>
            <a:custGeom>
              <a:avLst/>
              <a:gdLst/>
              <a:ahLst/>
              <a:cxnLst/>
              <a:rect l="l" t="t" r="r" b="b"/>
              <a:pathLst>
                <a:path w="1095" h="59" extrusionOk="0">
                  <a:moveTo>
                    <a:pt x="1061" y="0"/>
                  </a:moveTo>
                  <a:cubicBezTo>
                    <a:pt x="984" y="0"/>
                    <a:pt x="783" y="16"/>
                    <a:pt x="542" y="16"/>
                  </a:cubicBezTo>
                  <a:cubicBezTo>
                    <a:pt x="340" y="16"/>
                    <a:pt x="167" y="11"/>
                    <a:pt x="74" y="11"/>
                  </a:cubicBezTo>
                  <a:cubicBezTo>
                    <a:pt x="27" y="11"/>
                    <a:pt x="1" y="12"/>
                    <a:pt x="1" y="16"/>
                  </a:cubicBezTo>
                  <a:cubicBezTo>
                    <a:pt x="133" y="44"/>
                    <a:pt x="272" y="59"/>
                    <a:pt x="408" y="59"/>
                  </a:cubicBezTo>
                  <a:cubicBezTo>
                    <a:pt x="453" y="59"/>
                    <a:pt x="498" y="57"/>
                    <a:pt x="542" y="54"/>
                  </a:cubicBezTo>
                  <a:cubicBezTo>
                    <a:pt x="575" y="56"/>
                    <a:pt x="608" y="57"/>
                    <a:pt x="641" y="57"/>
                  </a:cubicBezTo>
                  <a:cubicBezTo>
                    <a:pt x="793" y="57"/>
                    <a:pt x="940" y="35"/>
                    <a:pt x="1095" y="4"/>
                  </a:cubicBezTo>
                  <a:cubicBezTo>
                    <a:pt x="1092" y="1"/>
                    <a:pt x="1081" y="0"/>
                    <a:pt x="10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459150" y="4310175"/>
              <a:ext cx="2850" cy="5375"/>
            </a:xfrm>
            <a:custGeom>
              <a:avLst/>
              <a:gdLst/>
              <a:ahLst/>
              <a:cxnLst/>
              <a:rect l="l" t="t" r="r" b="b"/>
              <a:pathLst>
                <a:path w="114" h="215" extrusionOk="0">
                  <a:moveTo>
                    <a:pt x="113" y="1"/>
                  </a:moveTo>
                  <a:cubicBezTo>
                    <a:pt x="101" y="1"/>
                    <a:pt x="50" y="26"/>
                    <a:pt x="25" y="102"/>
                  </a:cubicBezTo>
                  <a:cubicBezTo>
                    <a:pt x="0" y="164"/>
                    <a:pt x="0" y="215"/>
                    <a:pt x="13" y="215"/>
                  </a:cubicBezTo>
                  <a:cubicBezTo>
                    <a:pt x="25" y="215"/>
                    <a:pt x="38" y="177"/>
                    <a:pt x="63" y="114"/>
                  </a:cubicBezTo>
                  <a:cubicBezTo>
                    <a:pt x="88" y="64"/>
                    <a:pt x="113" y="14"/>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465100" y="4301625"/>
              <a:ext cx="3800" cy="3650"/>
            </a:xfrm>
            <a:custGeom>
              <a:avLst/>
              <a:gdLst/>
              <a:ahLst/>
              <a:cxnLst/>
              <a:rect l="l" t="t" r="r" b="b"/>
              <a:pathLst>
                <a:path w="152" h="146" extrusionOk="0">
                  <a:moveTo>
                    <a:pt x="143" y="0"/>
                  </a:moveTo>
                  <a:cubicBezTo>
                    <a:pt x="126" y="0"/>
                    <a:pt x="95" y="23"/>
                    <a:pt x="64" y="54"/>
                  </a:cubicBezTo>
                  <a:cubicBezTo>
                    <a:pt x="26" y="104"/>
                    <a:pt x="1" y="142"/>
                    <a:pt x="14" y="142"/>
                  </a:cubicBezTo>
                  <a:cubicBezTo>
                    <a:pt x="14" y="144"/>
                    <a:pt x="15" y="145"/>
                    <a:pt x="17" y="145"/>
                  </a:cubicBezTo>
                  <a:cubicBezTo>
                    <a:pt x="27" y="145"/>
                    <a:pt x="58" y="123"/>
                    <a:pt x="89" y="91"/>
                  </a:cubicBezTo>
                  <a:cubicBezTo>
                    <a:pt x="127" y="54"/>
                    <a:pt x="152" y="16"/>
                    <a:pt x="152" y="3"/>
                  </a:cubicBezTo>
                  <a:cubicBezTo>
                    <a:pt x="150" y="1"/>
                    <a:pt x="147" y="0"/>
                    <a:pt x="1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472975" y="4297325"/>
              <a:ext cx="5675" cy="2275"/>
            </a:xfrm>
            <a:custGeom>
              <a:avLst/>
              <a:gdLst/>
              <a:ahLst/>
              <a:cxnLst/>
              <a:rect l="l" t="t" r="r" b="b"/>
              <a:pathLst>
                <a:path w="227" h="91" extrusionOk="0">
                  <a:moveTo>
                    <a:pt x="167" y="1"/>
                  </a:moveTo>
                  <a:cubicBezTo>
                    <a:pt x="148" y="1"/>
                    <a:pt x="126" y="4"/>
                    <a:pt x="101" y="12"/>
                  </a:cubicBezTo>
                  <a:cubicBezTo>
                    <a:pt x="38" y="25"/>
                    <a:pt x="0" y="75"/>
                    <a:pt x="13" y="87"/>
                  </a:cubicBezTo>
                  <a:cubicBezTo>
                    <a:pt x="15" y="90"/>
                    <a:pt x="18" y="91"/>
                    <a:pt x="22" y="91"/>
                  </a:cubicBezTo>
                  <a:cubicBezTo>
                    <a:pt x="40" y="91"/>
                    <a:pt x="72" y="70"/>
                    <a:pt x="114" y="50"/>
                  </a:cubicBezTo>
                  <a:cubicBezTo>
                    <a:pt x="176" y="25"/>
                    <a:pt x="227" y="25"/>
                    <a:pt x="227" y="12"/>
                  </a:cubicBezTo>
                  <a:cubicBezTo>
                    <a:pt x="227" y="12"/>
                    <a:pt x="204" y="1"/>
                    <a:pt x="1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482725" y="4295575"/>
              <a:ext cx="2850" cy="1675"/>
            </a:xfrm>
            <a:custGeom>
              <a:avLst/>
              <a:gdLst/>
              <a:ahLst/>
              <a:cxnLst/>
              <a:rect l="l" t="t" r="r" b="b"/>
              <a:pathLst>
                <a:path w="114" h="67" extrusionOk="0">
                  <a:moveTo>
                    <a:pt x="84" y="1"/>
                  </a:moveTo>
                  <a:cubicBezTo>
                    <a:pt x="74" y="1"/>
                    <a:pt x="63" y="2"/>
                    <a:pt x="50" y="7"/>
                  </a:cubicBezTo>
                  <a:cubicBezTo>
                    <a:pt x="25" y="19"/>
                    <a:pt x="0" y="44"/>
                    <a:pt x="0" y="57"/>
                  </a:cubicBezTo>
                  <a:cubicBezTo>
                    <a:pt x="6" y="63"/>
                    <a:pt x="16" y="66"/>
                    <a:pt x="27" y="66"/>
                  </a:cubicBezTo>
                  <a:cubicBezTo>
                    <a:pt x="38" y="66"/>
                    <a:pt x="50" y="63"/>
                    <a:pt x="63" y="57"/>
                  </a:cubicBezTo>
                  <a:cubicBezTo>
                    <a:pt x="101" y="44"/>
                    <a:pt x="113" y="19"/>
                    <a:pt x="113" y="7"/>
                  </a:cubicBezTo>
                  <a:cubicBezTo>
                    <a:pt x="113" y="7"/>
                    <a:pt x="10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489000" y="4276875"/>
              <a:ext cx="350" cy="11950"/>
            </a:xfrm>
            <a:custGeom>
              <a:avLst/>
              <a:gdLst/>
              <a:ahLst/>
              <a:cxnLst/>
              <a:rect l="l" t="t" r="r" b="b"/>
              <a:pathLst>
                <a:path w="14" h="478" extrusionOk="0">
                  <a:moveTo>
                    <a:pt x="1" y="0"/>
                  </a:moveTo>
                  <a:lnTo>
                    <a:pt x="1" y="478"/>
                  </a:lnTo>
                  <a:lnTo>
                    <a:pt x="13" y="478"/>
                  </a:lnTo>
                  <a:lnTo>
                    <a:pt x="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479575" y="4276875"/>
              <a:ext cx="9450" cy="11950"/>
            </a:xfrm>
            <a:custGeom>
              <a:avLst/>
              <a:gdLst/>
              <a:ahLst/>
              <a:cxnLst/>
              <a:rect l="l" t="t" r="r" b="b"/>
              <a:pathLst>
                <a:path w="378" h="478" extrusionOk="0">
                  <a:moveTo>
                    <a:pt x="0" y="0"/>
                  </a:moveTo>
                  <a:lnTo>
                    <a:pt x="0" y="478"/>
                  </a:lnTo>
                  <a:lnTo>
                    <a:pt x="378" y="478"/>
                  </a:lnTo>
                  <a:lnTo>
                    <a:pt x="378" y="0"/>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395000" y="4277800"/>
              <a:ext cx="25" cy="11025"/>
            </a:xfrm>
            <a:custGeom>
              <a:avLst/>
              <a:gdLst/>
              <a:ahLst/>
              <a:cxnLst/>
              <a:rect l="l" t="t" r="r" b="b"/>
              <a:pathLst>
                <a:path w="1" h="441" extrusionOk="0">
                  <a:moveTo>
                    <a:pt x="1" y="1"/>
                  </a:moveTo>
                  <a:lnTo>
                    <a:pt x="1" y="441"/>
                  </a:lnTo>
                  <a:lnTo>
                    <a:pt x="1" y="441"/>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395000" y="4276875"/>
              <a:ext cx="84275" cy="11950"/>
            </a:xfrm>
            <a:custGeom>
              <a:avLst/>
              <a:gdLst/>
              <a:ahLst/>
              <a:cxnLst/>
              <a:rect l="l" t="t" r="r" b="b"/>
              <a:pathLst>
                <a:path w="3371" h="478" extrusionOk="0">
                  <a:moveTo>
                    <a:pt x="3346" y="0"/>
                  </a:moveTo>
                  <a:lnTo>
                    <a:pt x="1" y="25"/>
                  </a:lnTo>
                  <a:lnTo>
                    <a:pt x="1" y="478"/>
                  </a:lnTo>
                  <a:cubicBezTo>
                    <a:pt x="13" y="472"/>
                    <a:pt x="42" y="472"/>
                    <a:pt x="81" y="472"/>
                  </a:cubicBezTo>
                  <a:cubicBezTo>
                    <a:pt x="120" y="472"/>
                    <a:pt x="171" y="472"/>
                    <a:pt x="227" y="465"/>
                  </a:cubicBezTo>
                  <a:cubicBezTo>
                    <a:pt x="340" y="453"/>
                    <a:pt x="403" y="440"/>
                    <a:pt x="428" y="440"/>
                  </a:cubicBezTo>
                  <a:lnTo>
                    <a:pt x="441" y="440"/>
                  </a:lnTo>
                  <a:cubicBezTo>
                    <a:pt x="441" y="440"/>
                    <a:pt x="416" y="453"/>
                    <a:pt x="378" y="465"/>
                  </a:cubicBezTo>
                  <a:lnTo>
                    <a:pt x="3371" y="465"/>
                  </a:lnTo>
                  <a:cubicBezTo>
                    <a:pt x="3371" y="365"/>
                    <a:pt x="3358" y="201"/>
                    <a:pt x="3346"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395325" y="4287725"/>
              <a:ext cx="11025" cy="1100"/>
            </a:xfrm>
            <a:custGeom>
              <a:avLst/>
              <a:gdLst/>
              <a:ahLst/>
              <a:cxnLst/>
              <a:rect l="l" t="t" r="r" b="b"/>
              <a:pathLst>
                <a:path w="441" h="44" extrusionOk="0">
                  <a:moveTo>
                    <a:pt x="440" y="1"/>
                  </a:moveTo>
                  <a:cubicBezTo>
                    <a:pt x="439" y="1"/>
                    <a:pt x="436" y="6"/>
                    <a:pt x="428" y="6"/>
                  </a:cubicBezTo>
                  <a:lnTo>
                    <a:pt x="415" y="6"/>
                  </a:lnTo>
                  <a:cubicBezTo>
                    <a:pt x="390" y="6"/>
                    <a:pt x="302" y="19"/>
                    <a:pt x="214" y="31"/>
                  </a:cubicBezTo>
                  <a:cubicBezTo>
                    <a:pt x="114" y="31"/>
                    <a:pt x="13" y="31"/>
                    <a:pt x="0" y="44"/>
                  </a:cubicBezTo>
                  <a:lnTo>
                    <a:pt x="365" y="44"/>
                  </a:lnTo>
                  <a:cubicBezTo>
                    <a:pt x="415" y="19"/>
                    <a:pt x="440" y="6"/>
                    <a:pt x="440" y="6"/>
                  </a:cubicBezTo>
                  <a:cubicBezTo>
                    <a:pt x="440" y="2"/>
                    <a:pt x="440" y="1"/>
                    <a:pt x="440" y="1"/>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478625" y="4276875"/>
              <a:ext cx="975" cy="11950"/>
            </a:xfrm>
            <a:custGeom>
              <a:avLst/>
              <a:gdLst/>
              <a:ahLst/>
              <a:cxnLst/>
              <a:rect l="l" t="t" r="r" b="b"/>
              <a:pathLst>
                <a:path w="39" h="478" extrusionOk="0">
                  <a:moveTo>
                    <a:pt x="1" y="0"/>
                  </a:moveTo>
                  <a:cubicBezTo>
                    <a:pt x="1" y="201"/>
                    <a:pt x="13" y="365"/>
                    <a:pt x="13" y="478"/>
                  </a:cubicBezTo>
                  <a:lnTo>
                    <a:pt x="38" y="478"/>
                  </a:lnTo>
                  <a:lnTo>
                    <a:pt x="38" y="0"/>
                  </a:ln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a:off x="2311375" y="3395375"/>
              <a:ext cx="314400" cy="189575"/>
            </a:xfrm>
            <a:custGeom>
              <a:avLst/>
              <a:gdLst/>
              <a:ahLst/>
              <a:cxnLst/>
              <a:rect l="l" t="t" r="r" b="b"/>
              <a:pathLst>
                <a:path w="12576" h="7583" extrusionOk="0">
                  <a:moveTo>
                    <a:pt x="9419" y="0"/>
                  </a:moveTo>
                  <a:lnTo>
                    <a:pt x="7609" y="4641"/>
                  </a:lnTo>
                  <a:lnTo>
                    <a:pt x="1" y="5722"/>
                  </a:lnTo>
                  <a:lnTo>
                    <a:pt x="1" y="7583"/>
                  </a:lnTo>
                  <a:lnTo>
                    <a:pt x="8325" y="7583"/>
                  </a:lnTo>
                  <a:cubicBezTo>
                    <a:pt x="9608" y="7583"/>
                    <a:pt x="10677" y="7382"/>
                    <a:pt x="11079" y="6162"/>
                  </a:cubicBezTo>
                  <a:lnTo>
                    <a:pt x="12576" y="1660"/>
                  </a:lnTo>
                  <a:lnTo>
                    <a:pt x="9419"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a:off x="2182500" y="3487775"/>
              <a:ext cx="128900" cy="97175"/>
            </a:xfrm>
            <a:custGeom>
              <a:avLst/>
              <a:gdLst/>
              <a:ahLst/>
              <a:cxnLst/>
              <a:rect l="l" t="t" r="r" b="b"/>
              <a:pathLst>
                <a:path w="5156" h="3887" extrusionOk="0">
                  <a:moveTo>
                    <a:pt x="2714" y="0"/>
                  </a:moveTo>
                  <a:cubicBezTo>
                    <a:pt x="2710" y="0"/>
                    <a:pt x="2707" y="0"/>
                    <a:pt x="2704" y="1"/>
                  </a:cubicBezTo>
                  <a:cubicBezTo>
                    <a:pt x="2540" y="52"/>
                    <a:pt x="2503" y="454"/>
                    <a:pt x="2779" y="1095"/>
                  </a:cubicBezTo>
                  <a:lnTo>
                    <a:pt x="1912" y="844"/>
                  </a:lnTo>
                  <a:cubicBezTo>
                    <a:pt x="1912" y="844"/>
                    <a:pt x="0" y="1724"/>
                    <a:pt x="88" y="1837"/>
                  </a:cubicBezTo>
                  <a:cubicBezTo>
                    <a:pt x="153" y="1930"/>
                    <a:pt x="252" y="2105"/>
                    <a:pt x="466" y="2105"/>
                  </a:cubicBezTo>
                  <a:cubicBezTo>
                    <a:pt x="542" y="2105"/>
                    <a:pt x="633" y="2082"/>
                    <a:pt x="742" y="2026"/>
                  </a:cubicBezTo>
                  <a:cubicBezTo>
                    <a:pt x="1157" y="1812"/>
                    <a:pt x="1698" y="1561"/>
                    <a:pt x="1698" y="1561"/>
                  </a:cubicBezTo>
                  <a:lnTo>
                    <a:pt x="2729" y="1862"/>
                  </a:lnTo>
                  <a:lnTo>
                    <a:pt x="1409" y="2026"/>
                  </a:lnTo>
                  <a:lnTo>
                    <a:pt x="164" y="3158"/>
                  </a:lnTo>
                  <a:cubicBezTo>
                    <a:pt x="164" y="3158"/>
                    <a:pt x="333" y="3285"/>
                    <a:pt x="548" y="3285"/>
                  </a:cubicBezTo>
                  <a:cubicBezTo>
                    <a:pt x="665" y="3285"/>
                    <a:pt x="794" y="3247"/>
                    <a:pt x="918" y="3133"/>
                  </a:cubicBezTo>
                  <a:lnTo>
                    <a:pt x="4150" y="3837"/>
                  </a:lnTo>
                  <a:lnTo>
                    <a:pt x="5156" y="3887"/>
                  </a:lnTo>
                  <a:lnTo>
                    <a:pt x="5156" y="2026"/>
                  </a:lnTo>
                  <a:lnTo>
                    <a:pt x="4250" y="1636"/>
                  </a:lnTo>
                  <a:lnTo>
                    <a:pt x="3584" y="1322"/>
                  </a:lnTo>
                  <a:cubicBezTo>
                    <a:pt x="3584" y="1322"/>
                    <a:pt x="2905" y="0"/>
                    <a:pt x="271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2205450" y="3549925"/>
              <a:ext cx="43725" cy="16500"/>
            </a:xfrm>
            <a:custGeom>
              <a:avLst/>
              <a:gdLst/>
              <a:ahLst/>
              <a:cxnLst/>
              <a:rect l="l" t="t" r="r" b="b"/>
              <a:pathLst>
                <a:path w="1749" h="660" extrusionOk="0">
                  <a:moveTo>
                    <a:pt x="1690" y="1"/>
                  </a:moveTo>
                  <a:cubicBezTo>
                    <a:pt x="1554" y="1"/>
                    <a:pt x="1192" y="21"/>
                    <a:pt x="767" y="81"/>
                  </a:cubicBezTo>
                  <a:cubicBezTo>
                    <a:pt x="516" y="81"/>
                    <a:pt x="289" y="206"/>
                    <a:pt x="138" y="408"/>
                  </a:cubicBezTo>
                  <a:cubicBezTo>
                    <a:pt x="76" y="470"/>
                    <a:pt x="25" y="558"/>
                    <a:pt x="0" y="659"/>
                  </a:cubicBezTo>
                  <a:cubicBezTo>
                    <a:pt x="25" y="659"/>
                    <a:pt x="76" y="571"/>
                    <a:pt x="201" y="445"/>
                  </a:cubicBezTo>
                  <a:cubicBezTo>
                    <a:pt x="340" y="269"/>
                    <a:pt x="553" y="169"/>
                    <a:pt x="780" y="169"/>
                  </a:cubicBezTo>
                  <a:cubicBezTo>
                    <a:pt x="1321" y="106"/>
                    <a:pt x="1748" y="30"/>
                    <a:pt x="1748" y="5"/>
                  </a:cubicBezTo>
                  <a:cubicBezTo>
                    <a:pt x="1748" y="2"/>
                    <a:pt x="1728" y="1"/>
                    <a:pt x="169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a:off x="2217700" y="3563225"/>
              <a:ext cx="27375" cy="6325"/>
            </a:xfrm>
            <a:custGeom>
              <a:avLst/>
              <a:gdLst/>
              <a:ahLst/>
              <a:cxnLst/>
              <a:rect l="l" t="t" r="r" b="b"/>
              <a:pathLst>
                <a:path w="1095" h="253" extrusionOk="0">
                  <a:moveTo>
                    <a:pt x="745" y="0"/>
                  </a:moveTo>
                  <a:cubicBezTo>
                    <a:pt x="674" y="0"/>
                    <a:pt x="597" y="4"/>
                    <a:pt x="516" y="14"/>
                  </a:cubicBezTo>
                  <a:cubicBezTo>
                    <a:pt x="378" y="26"/>
                    <a:pt x="240" y="52"/>
                    <a:pt x="114" y="102"/>
                  </a:cubicBezTo>
                  <a:cubicBezTo>
                    <a:pt x="63" y="115"/>
                    <a:pt x="26" y="152"/>
                    <a:pt x="13" y="203"/>
                  </a:cubicBezTo>
                  <a:cubicBezTo>
                    <a:pt x="1" y="240"/>
                    <a:pt x="13" y="253"/>
                    <a:pt x="26" y="253"/>
                  </a:cubicBezTo>
                  <a:cubicBezTo>
                    <a:pt x="38" y="253"/>
                    <a:pt x="38" y="190"/>
                    <a:pt x="139" y="165"/>
                  </a:cubicBezTo>
                  <a:cubicBezTo>
                    <a:pt x="227" y="152"/>
                    <a:pt x="378" y="127"/>
                    <a:pt x="529" y="115"/>
                  </a:cubicBezTo>
                  <a:cubicBezTo>
                    <a:pt x="843" y="77"/>
                    <a:pt x="1095" y="89"/>
                    <a:pt x="1095" y="52"/>
                  </a:cubicBezTo>
                  <a:cubicBezTo>
                    <a:pt x="1095" y="33"/>
                    <a:pt x="949" y="0"/>
                    <a:pt x="745"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2525775" y="3184100"/>
              <a:ext cx="415625" cy="485750"/>
            </a:xfrm>
            <a:custGeom>
              <a:avLst/>
              <a:gdLst/>
              <a:ahLst/>
              <a:cxnLst/>
              <a:rect l="l" t="t" r="r" b="b"/>
              <a:pathLst>
                <a:path w="16625" h="19430" extrusionOk="0">
                  <a:moveTo>
                    <a:pt x="10078" y="1"/>
                  </a:moveTo>
                  <a:cubicBezTo>
                    <a:pt x="8988" y="1"/>
                    <a:pt x="7598" y="160"/>
                    <a:pt x="6313" y="378"/>
                  </a:cubicBezTo>
                  <a:cubicBezTo>
                    <a:pt x="4415" y="693"/>
                    <a:pt x="2818" y="1988"/>
                    <a:pt x="2101" y="3774"/>
                  </a:cubicBezTo>
                  <a:cubicBezTo>
                    <a:pt x="818" y="6980"/>
                    <a:pt x="152" y="9005"/>
                    <a:pt x="1" y="9457"/>
                  </a:cubicBezTo>
                  <a:lnTo>
                    <a:pt x="4063" y="11293"/>
                  </a:lnTo>
                  <a:lnTo>
                    <a:pt x="4704" y="9130"/>
                  </a:lnTo>
                  <a:lnTo>
                    <a:pt x="4704" y="9130"/>
                  </a:lnTo>
                  <a:lnTo>
                    <a:pt x="4327" y="19429"/>
                  </a:lnTo>
                  <a:lnTo>
                    <a:pt x="15996" y="19027"/>
                  </a:lnTo>
                  <a:lnTo>
                    <a:pt x="16298" y="12048"/>
                  </a:lnTo>
                  <a:cubicBezTo>
                    <a:pt x="16298" y="8389"/>
                    <a:pt x="16625" y="5383"/>
                    <a:pt x="16285" y="3673"/>
                  </a:cubicBezTo>
                  <a:cubicBezTo>
                    <a:pt x="15833" y="1447"/>
                    <a:pt x="12488" y="26"/>
                    <a:pt x="10199" y="1"/>
                  </a:cubicBezTo>
                  <a:cubicBezTo>
                    <a:pt x="10159" y="1"/>
                    <a:pt x="10119" y="1"/>
                    <a:pt x="100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2716600" y="3660700"/>
              <a:ext cx="179550" cy="22350"/>
            </a:xfrm>
            <a:custGeom>
              <a:avLst/>
              <a:gdLst/>
              <a:ahLst/>
              <a:cxnLst/>
              <a:rect l="l" t="t" r="r" b="b"/>
              <a:pathLst>
                <a:path w="7182" h="894" extrusionOk="0">
                  <a:moveTo>
                    <a:pt x="7181" y="1"/>
                  </a:moveTo>
                  <a:lnTo>
                    <a:pt x="13" y="252"/>
                  </a:lnTo>
                  <a:cubicBezTo>
                    <a:pt x="13" y="327"/>
                    <a:pt x="13" y="390"/>
                    <a:pt x="1" y="466"/>
                  </a:cubicBezTo>
                  <a:lnTo>
                    <a:pt x="7018" y="893"/>
                  </a:lnTo>
                  <a:lnTo>
                    <a:pt x="718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2716925" y="3441575"/>
              <a:ext cx="216000" cy="225425"/>
            </a:xfrm>
            <a:custGeom>
              <a:avLst/>
              <a:gdLst/>
              <a:ahLst/>
              <a:cxnLst/>
              <a:rect l="l" t="t" r="r" b="b"/>
              <a:pathLst>
                <a:path w="8640" h="9017" extrusionOk="0">
                  <a:moveTo>
                    <a:pt x="3370" y="1"/>
                  </a:moveTo>
                  <a:cubicBezTo>
                    <a:pt x="3373" y="1"/>
                    <a:pt x="3375" y="1"/>
                    <a:pt x="3377" y="1"/>
                  </a:cubicBezTo>
                  <a:lnTo>
                    <a:pt x="3377" y="1"/>
                  </a:lnTo>
                  <a:cubicBezTo>
                    <a:pt x="3379" y="1"/>
                    <a:pt x="3381" y="1"/>
                    <a:pt x="3383" y="1"/>
                  </a:cubicBezTo>
                  <a:close/>
                  <a:moveTo>
                    <a:pt x="3377" y="1"/>
                  </a:moveTo>
                  <a:cubicBezTo>
                    <a:pt x="2788" y="2"/>
                    <a:pt x="2212" y="90"/>
                    <a:pt x="1773" y="441"/>
                  </a:cubicBezTo>
                  <a:cubicBezTo>
                    <a:pt x="1220" y="869"/>
                    <a:pt x="994" y="1585"/>
                    <a:pt x="843" y="2264"/>
                  </a:cubicBezTo>
                  <a:cubicBezTo>
                    <a:pt x="252" y="4779"/>
                    <a:pt x="126" y="6489"/>
                    <a:pt x="0" y="9017"/>
                  </a:cubicBezTo>
                  <a:lnTo>
                    <a:pt x="7168" y="8778"/>
                  </a:lnTo>
                  <a:lnTo>
                    <a:pt x="8639" y="127"/>
                  </a:lnTo>
                  <a:lnTo>
                    <a:pt x="8639" y="127"/>
                  </a:lnTo>
                  <a:cubicBezTo>
                    <a:pt x="8187" y="215"/>
                    <a:pt x="7734" y="252"/>
                    <a:pt x="7281" y="252"/>
                  </a:cubicBezTo>
                  <a:cubicBezTo>
                    <a:pt x="6288" y="252"/>
                    <a:pt x="5294" y="102"/>
                    <a:pt x="4314" y="39"/>
                  </a:cubicBezTo>
                  <a:cubicBezTo>
                    <a:pt x="4014" y="26"/>
                    <a:pt x="3689" y="1"/>
                    <a:pt x="3377"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2635825" y="3222475"/>
              <a:ext cx="37750" cy="187375"/>
            </a:xfrm>
            <a:custGeom>
              <a:avLst/>
              <a:gdLst/>
              <a:ahLst/>
              <a:cxnLst/>
              <a:rect l="l" t="t" r="r" b="b"/>
              <a:pathLst>
                <a:path w="1510" h="7495" extrusionOk="0">
                  <a:moveTo>
                    <a:pt x="88" y="0"/>
                  </a:moveTo>
                  <a:cubicBezTo>
                    <a:pt x="63" y="0"/>
                    <a:pt x="25" y="0"/>
                    <a:pt x="0" y="13"/>
                  </a:cubicBezTo>
                  <a:cubicBezTo>
                    <a:pt x="0" y="25"/>
                    <a:pt x="113" y="25"/>
                    <a:pt x="314" y="101"/>
                  </a:cubicBezTo>
                  <a:cubicBezTo>
                    <a:pt x="579" y="214"/>
                    <a:pt x="817" y="403"/>
                    <a:pt x="981" y="654"/>
                  </a:cubicBezTo>
                  <a:cubicBezTo>
                    <a:pt x="1232" y="1006"/>
                    <a:pt x="1371" y="1434"/>
                    <a:pt x="1383" y="1861"/>
                  </a:cubicBezTo>
                  <a:cubicBezTo>
                    <a:pt x="1408" y="2402"/>
                    <a:pt x="1358" y="2930"/>
                    <a:pt x="1270" y="3458"/>
                  </a:cubicBezTo>
                  <a:cubicBezTo>
                    <a:pt x="1107" y="4427"/>
                    <a:pt x="880" y="5382"/>
                    <a:pt x="616" y="6325"/>
                  </a:cubicBezTo>
                  <a:cubicBezTo>
                    <a:pt x="516" y="6678"/>
                    <a:pt x="440" y="6967"/>
                    <a:pt x="377" y="7180"/>
                  </a:cubicBezTo>
                  <a:cubicBezTo>
                    <a:pt x="340" y="7281"/>
                    <a:pt x="314" y="7394"/>
                    <a:pt x="302" y="7495"/>
                  </a:cubicBezTo>
                  <a:cubicBezTo>
                    <a:pt x="352" y="7394"/>
                    <a:pt x="390" y="7294"/>
                    <a:pt x="415" y="7180"/>
                  </a:cubicBezTo>
                  <a:cubicBezTo>
                    <a:pt x="478" y="6979"/>
                    <a:pt x="566" y="6690"/>
                    <a:pt x="679" y="6338"/>
                  </a:cubicBezTo>
                  <a:cubicBezTo>
                    <a:pt x="968" y="5395"/>
                    <a:pt x="1207" y="4439"/>
                    <a:pt x="1371" y="3471"/>
                  </a:cubicBezTo>
                  <a:cubicBezTo>
                    <a:pt x="1459" y="2930"/>
                    <a:pt x="1509" y="2390"/>
                    <a:pt x="1484" y="1849"/>
                  </a:cubicBezTo>
                  <a:cubicBezTo>
                    <a:pt x="1459" y="1396"/>
                    <a:pt x="1308" y="956"/>
                    <a:pt x="1044" y="591"/>
                  </a:cubicBezTo>
                  <a:cubicBezTo>
                    <a:pt x="868" y="340"/>
                    <a:pt x="616" y="164"/>
                    <a:pt x="327" y="51"/>
                  </a:cubicBezTo>
                  <a:cubicBezTo>
                    <a:pt x="252" y="25"/>
                    <a:pt x="176" y="0"/>
                    <a:pt x="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a:off x="2529250" y="3406700"/>
              <a:ext cx="102200" cy="46225"/>
            </a:xfrm>
            <a:custGeom>
              <a:avLst/>
              <a:gdLst/>
              <a:ahLst/>
              <a:cxnLst/>
              <a:rect l="l" t="t" r="r" b="b"/>
              <a:pathLst>
                <a:path w="4088" h="1849" extrusionOk="0">
                  <a:moveTo>
                    <a:pt x="0" y="0"/>
                  </a:moveTo>
                  <a:lnTo>
                    <a:pt x="0" y="0"/>
                  </a:lnTo>
                  <a:cubicBezTo>
                    <a:pt x="176" y="126"/>
                    <a:pt x="365" y="239"/>
                    <a:pt x="566" y="340"/>
                  </a:cubicBezTo>
                  <a:cubicBezTo>
                    <a:pt x="918" y="528"/>
                    <a:pt x="1421" y="767"/>
                    <a:pt x="1987" y="1031"/>
                  </a:cubicBezTo>
                  <a:cubicBezTo>
                    <a:pt x="2565" y="1283"/>
                    <a:pt x="3081" y="1497"/>
                    <a:pt x="3458" y="1635"/>
                  </a:cubicBezTo>
                  <a:cubicBezTo>
                    <a:pt x="3659" y="1735"/>
                    <a:pt x="3873" y="1798"/>
                    <a:pt x="4087" y="1849"/>
                  </a:cubicBezTo>
                  <a:cubicBezTo>
                    <a:pt x="3898" y="1748"/>
                    <a:pt x="3697" y="1647"/>
                    <a:pt x="3496" y="1572"/>
                  </a:cubicBezTo>
                  <a:cubicBezTo>
                    <a:pt x="3119" y="1421"/>
                    <a:pt x="2603" y="1195"/>
                    <a:pt x="2037" y="931"/>
                  </a:cubicBezTo>
                  <a:cubicBezTo>
                    <a:pt x="1471" y="679"/>
                    <a:pt x="968" y="440"/>
                    <a:pt x="591" y="264"/>
                  </a:cubicBezTo>
                  <a:cubicBezTo>
                    <a:pt x="403" y="164"/>
                    <a:pt x="201" y="76"/>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a:off x="2413875" y="3683025"/>
              <a:ext cx="397375" cy="575625"/>
            </a:xfrm>
            <a:custGeom>
              <a:avLst/>
              <a:gdLst/>
              <a:ahLst/>
              <a:cxnLst/>
              <a:rect l="l" t="t" r="r" b="b"/>
              <a:pathLst>
                <a:path w="15895" h="23025" extrusionOk="0">
                  <a:moveTo>
                    <a:pt x="2742" y="0"/>
                  </a:moveTo>
                  <a:cubicBezTo>
                    <a:pt x="755" y="1082"/>
                    <a:pt x="0" y="3559"/>
                    <a:pt x="1044" y="5571"/>
                  </a:cubicBezTo>
                  <a:lnTo>
                    <a:pt x="11204" y="23025"/>
                  </a:lnTo>
                  <a:lnTo>
                    <a:pt x="15895" y="20195"/>
                  </a:lnTo>
                  <a:lnTo>
                    <a:pt x="7998" y="4439"/>
                  </a:lnTo>
                  <a:lnTo>
                    <a:pt x="13719" y="705"/>
                  </a:lnTo>
                  <a:lnTo>
                    <a:pt x="27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2341875" y="3661325"/>
              <a:ext cx="449900" cy="615875"/>
            </a:xfrm>
            <a:custGeom>
              <a:avLst/>
              <a:gdLst/>
              <a:ahLst/>
              <a:cxnLst/>
              <a:rect l="l" t="t" r="r" b="b"/>
              <a:pathLst>
                <a:path w="17996" h="24635" extrusionOk="0">
                  <a:moveTo>
                    <a:pt x="17995" y="1"/>
                  </a:moveTo>
                  <a:lnTo>
                    <a:pt x="4050" y="504"/>
                  </a:lnTo>
                  <a:cubicBezTo>
                    <a:pt x="1786" y="579"/>
                    <a:pt x="1" y="2453"/>
                    <a:pt x="38" y="4716"/>
                  </a:cubicBezTo>
                  <a:lnTo>
                    <a:pt x="617" y="24635"/>
                  </a:lnTo>
                  <a:lnTo>
                    <a:pt x="6477" y="24622"/>
                  </a:lnTo>
                  <a:lnTo>
                    <a:pt x="6275" y="5798"/>
                  </a:lnTo>
                  <a:lnTo>
                    <a:pt x="17995" y="5483"/>
                  </a:lnTo>
                  <a:lnTo>
                    <a:pt x="1799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2498750" y="3823225"/>
              <a:ext cx="5375" cy="453675"/>
            </a:xfrm>
            <a:custGeom>
              <a:avLst/>
              <a:gdLst/>
              <a:ahLst/>
              <a:cxnLst/>
              <a:rect l="l" t="t" r="r" b="b"/>
              <a:pathLst>
                <a:path w="215" h="18147" extrusionOk="0">
                  <a:moveTo>
                    <a:pt x="13" y="1"/>
                  </a:moveTo>
                  <a:cubicBezTo>
                    <a:pt x="0" y="64"/>
                    <a:pt x="0" y="114"/>
                    <a:pt x="0" y="177"/>
                  </a:cubicBezTo>
                  <a:lnTo>
                    <a:pt x="0" y="717"/>
                  </a:lnTo>
                  <a:cubicBezTo>
                    <a:pt x="0" y="1183"/>
                    <a:pt x="13" y="1849"/>
                    <a:pt x="13" y="2654"/>
                  </a:cubicBezTo>
                  <a:cubicBezTo>
                    <a:pt x="13" y="4314"/>
                    <a:pt x="26" y="6565"/>
                    <a:pt x="38" y="9067"/>
                  </a:cubicBezTo>
                  <a:cubicBezTo>
                    <a:pt x="51" y="11582"/>
                    <a:pt x="76" y="13845"/>
                    <a:pt x="114" y="15493"/>
                  </a:cubicBezTo>
                  <a:cubicBezTo>
                    <a:pt x="126" y="16310"/>
                    <a:pt x="151" y="16977"/>
                    <a:pt x="164" y="17429"/>
                  </a:cubicBezTo>
                  <a:cubicBezTo>
                    <a:pt x="177" y="17643"/>
                    <a:pt x="189" y="17832"/>
                    <a:pt x="189" y="17957"/>
                  </a:cubicBezTo>
                  <a:cubicBezTo>
                    <a:pt x="189" y="18020"/>
                    <a:pt x="189" y="18083"/>
                    <a:pt x="202" y="18146"/>
                  </a:cubicBezTo>
                  <a:cubicBezTo>
                    <a:pt x="214" y="18083"/>
                    <a:pt x="214" y="18020"/>
                    <a:pt x="214" y="17957"/>
                  </a:cubicBezTo>
                  <a:lnTo>
                    <a:pt x="214" y="17429"/>
                  </a:lnTo>
                  <a:cubicBezTo>
                    <a:pt x="202" y="16964"/>
                    <a:pt x="202" y="16298"/>
                    <a:pt x="202" y="15493"/>
                  </a:cubicBezTo>
                  <a:cubicBezTo>
                    <a:pt x="189" y="13833"/>
                    <a:pt x="189" y="11582"/>
                    <a:pt x="177" y="9067"/>
                  </a:cubicBezTo>
                  <a:cubicBezTo>
                    <a:pt x="164" y="6565"/>
                    <a:pt x="139" y="4301"/>
                    <a:pt x="101" y="2654"/>
                  </a:cubicBezTo>
                  <a:cubicBezTo>
                    <a:pt x="76" y="1837"/>
                    <a:pt x="63" y="1170"/>
                    <a:pt x="51" y="705"/>
                  </a:cubicBezTo>
                  <a:cubicBezTo>
                    <a:pt x="38" y="491"/>
                    <a:pt x="26" y="315"/>
                    <a:pt x="26" y="177"/>
                  </a:cubicBezTo>
                  <a:cubicBezTo>
                    <a:pt x="26" y="114"/>
                    <a:pt x="13" y="64"/>
                    <a:pt x="1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2496225" y="3345400"/>
              <a:ext cx="523450" cy="497975"/>
            </a:xfrm>
            <a:custGeom>
              <a:avLst/>
              <a:gdLst/>
              <a:ahLst/>
              <a:cxnLst/>
              <a:rect l="l" t="t" r="r" b="b"/>
              <a:pathLst>
                <a:path w="20938" h="19919" extrusionOk="0">
                  <a:moveTo>
                    <a:pt x="13645" y="0"/>
                  </a:moveTo>
                  <a:cubicBezTo>
                    <a:pt x="11934" y="0"/>
                    <a:pt x="10564" y="1383"/>
                    <a:pt x="10564" y="3081"/>
                  </a:cubicBezTo>
                  <a:lnTo>
                    <a:pt x="10564" y="17793"/>
                  </a:lnTo>
                  <a:lnTo>
                    <a:pt x="2139" y="17793"/>
                  </a:lnTo>
                  <a:cubicBezTo>
                    <a:pt x="957" y="17793"/>
                    <a:pt x="13" y="18749"/>
                    <a:pt x="1" y="19918"/>
                  </a:cubicBezTo>
                  <a:lnTo>
                    <a:pt x="19253" y="19918"/>
                  </a:lnTo>
                  <a:cubicBezTo>
                    <a:pt x="20183" y="19881"/>
                    <a:pt x="20925" y="19101"/>
                    <a:pt x="20938" y="18171"/>
                  </a:cubicBezTo>
                  <a:lnTo>
                    <a:pt x="20938" y="3081"/>
                  </a:lnTo>
                  <a:cubicBezTo>
                    <a:pt x="20938" y="1383"/>
                    <a:pt x="19555" y="0"/>
                    <a:pt x="178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a:off x="2789225" y="3357650"/>
              <a:ext cx="3475" cy="482900"/>
            </a:xfrm>
            <a:custGeom>
              <a:avLst/>
              <a:gdLst/>
              <a:ahLst/>
              <a:cxnLst/>
              <a:rect l="l" t="t" r="r" b="b"/>
              <a:pathLst>
                <a:path w="139" h="19316" extrusionOk="0">
                  <a:moveTo>
                    <a:pt x="76" y="0"/>
                  </a:moveTo>
                  <a:cubicBezTo>
                    <a:pt x="38" y="0"/>
                    <a:pt x="1" y="4326"/>
                    <a:pt x="1" y="9658"/>
                  </a:cubicBezTo>
                  <a:cubicBezTo>
                    <a:pt x="1" y="14990"/>
                    <a:pt x="38" y="19315"/>
                    <a:pt x="76" y="19315"/>
                  </a:cubicBezTo>
                  <a:cubicBezTo>
                    <a:pt x="101" y="19315"/>
                    <a:pt x="139" y="14990"/>
                    <a:pt x="139" y="9658"/>
                  </a:cubicBezTo>
                  <a:cubicBezTo>
                    <a:pt x="139" y="4326"/>
                    <a:pt x="101" y="0"/>
                    <a:pt x="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a:off x="2613175" y="3843675"/>
              <a:ext cx="305900" cy="478175"/>
            </a:xfrm>
            <a:custGeom>
              <a:avLst/>
              <a:gdLst/>
              <a:ahLst/>
              <a:cxnLst/>
              <a:rect l="l" t="t" r="r" b="b"/>
              <a:pathLst>
                <a:path w="12236" h="19127" extrusionOk="0">
                  <a:moveTo>
                    <a:pt x="5207" y="0"/>
                  </a:moveTo>
                  <a:lnTo>
                    <a:pt x="5207" y="15442"/>
                  </a:lnTo>
                  <a:cubicBezTo>
                    <a:pt x="4364" y="17089"/>
                    <a:pt x="2402" y="18208"/>
                    <a:pt x="1" y="19126"/>
                  </a:cubicBezTo>
                  <a:lnTo>
                    <a:pt x="12236" y="19126"/>
                  </a:lnTo>
                  <a:cubicBezTo>
                    <a:pt x="9746" y="18120"/>
                    <a:pt x="7508" y="17341"/>
                    <a:pt x="6577" y="15442"/>
                  </a:cubicBezTo>
                  <a:lnTo>
                    <a:pt x="65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8"/>
            <p:cNvSpPr/>
            <p:nvPr/>
          </p:nvSpPr>
          <p:spPr>
            <a:xfrm>
              <a:off x="753050" y="3263650"/>
              <a:ext cx="116650" cy="916425"/>
            </a:xfrm>
            <a:custGeom>
              <a:avLst/>
              <a:gdLst/>
              <a:ahLst/>
              <a:cxnLst/>
              <a:rect l="l" t="t" r="r" b="b"/>
              <a:pathLst>
                <a:path w="4666" h="36657" extrusionOk="0">
                  <a:moveTo>
                    <a:pt x="692" y="1"/>
                  </a:moveTo>
                  <a:cubicBezTo>
                    <a:pt x="690" y="4"/>
                    <a:pt x="689" y="8"/>
                    <a:pt x="687" y="13"/>
                  </a:cubicBezTo>
                  <a:lnTo>
                    <a:pt x="687" y="13"/>
                  </a:lnTo>
                  <a:cubicBezTo>
                    <a:pt x="689" y="9"/>
                    <a:pt x="691" y="5"/>
                    <a:pt x="692" y="1"/>
                  </a:cubicBezTo>
                  <a:close/>
                  <a:moveTo>
                    <a:pt x="687" y="13"/>
                  </a:moveTo>
                  <a:lnTo>
                    <a:pt x="687" y="13"/>
                  </a:lnTo>
                  <a:cubicBezTo>
                    <a:pt x="501" y="474"/>
                    <a:pt x="352" y="948"/>
                    <a:pt x="265" y="1447"/>
                  </a:cubicBezTo>
                  <a:cubicBezTo>
                    <a:pt x="1" y="2792"/>
                    <a:pt x="26" y="4188"/>
                    <a:pt x="327" y="5533"/>
                  </a:cubicBezTo>
                  <a:cubicBezTo>
                    <a:pt x="541" y="6451"/>
                    <a:pt x="893" y="7344"/>
                    <a:pt x="1371" y="8162"/>
                  </a:cubicBezTo>
                  <a:cubicBezTo>
                    <a:pt x="1887" y="9054"/>
                    <a:pt x="2566" y="9910"/>
                    <a:pt x="3107" y="10903"/>
                  </a:cubicBezTo>
                  <a:cubicBezTo>
                    <a:pt x="3698" y="11947"/>
                    <a:pt x="3936" y="13141"/>
                    <a:pt x="3786" y="14336"/>
                  </a:cubicBezTo>
                  <a:cubicBezTo>
                    <a:pt x="3660" y="15568"/>
                    <a:pt x="3245" y="16788"/>
                    <a:pt x="2830" y="18045"/>
                  </a:cubicBezTo>
                  <a:cubicBezTo>
                    <a:pt x="2427" y="19303"/>
                    <a:pt x="2050" y="20560"/>
                    <a:pt x="2000" y="21818"/>
                  </a:cubicBezTo>
                  <a:cubicBezTo>
                    <a:pt x="1962" y="23075"/>
                    <a:pt x="2189" y="24270"/>
                    <a:pt x="2490" y="25376"/>
                  </a:cubicBezTo>
                  <a:cubicBezTo>
                    <a:pt x="2792" y="26483"/>
                    <a:pt x="3169" y="27514"/>
                    <a:pt x="3484" y="28470"/>
                  </a:cubicBezTo>
                  <a:cubicBezTo>
                    <a:pt x="3786" y="29363"/>
                    <a:pt x="4037" y="30268"/>
                    <a:pt x="4226" y="31199"/>
                  </a:cubicBezTo>
                  <a:cubicBezTo>
                    <a:pt x="4578" y="32884"/>
                    <a:pt x="4502" y="34317"/>
                    <a:pt x="4263" y="35248"/>
                  </a:cubicBezTo>
                  <a:cubicBezTo>
                    <a:pt x="4175" y="35600"/>
                    <a:pt x="4050" y="35952"/>
                    <a:pt x="3899" y="36291"/>
                  </a:cubicBezTo>
                  <a:lnTo>
                    <a:pt x="3773" y="36555"/>
                  </a:lnTo>
                  <a:cubicBezTo>
                    <a:pt x="3760" y="36581"/>
                    <a:pt x="3748" y="36618"/>
                    <a:pt x="3735" y="36643"/>
                  </a:cubicBezTo>
                  <a:lnTo>
                    <a:pt x="3748" y="36656"/>
                  </a:lnTo>
                  <a:cubicBezTo>
                    <a:pt x="3760" y="36618"/>
                    <a:pt x="3773" y="36593"/>
                    <a:pt x="3798" y="36568"/>
                  </a:cubicBezTo>
                  <a:lnTo>
                    <a:pt x="3924" y="36304"/>
                  </a:lnTo>
                  <a:cubicBezTo>
                    <a:pt x="4087" y="35977"/>
                    <a:pt x="4213" y="35625"/>
                    <a:pt x="4314" y="35260"/>
                  </a:cubicBezTo>
                  <a:cubicBezTo>
                    <a:pt x="4565" y="34317"/>
                    <a:pt x="4666" y="32884"/>
                    <a:pt x="4326" y="31173"/>
                  </a:cubicBezTo>
                  <a:cubicBezTo>
                    <a:pt x="4138" y="30243"/>
                    <a:pt x="3886" y="29338"/>
                    <a:pt x="3584" y="28445"/>
                  </a:cubicBezTo>
                  <a:cubicBezTo>
                    <a:pt x="3270" y="27476"/>
                    <a:pt x="2893" y="26445"/>
                    <a:pt x="2604" y="25339"/>
                  </a:cubicBezTo>
                  <a:cubicBezTo>
                    <a:pt x="2314" y="24245"/>
                    <a:pt x="2101" y="23063"/>
                    <a:pt x="2138" y="21818"/>
                  </a:cubicBezTo>
                  <a:cubicBezTo>
                    <a:pt x="2176" y="20585"/>
                    <a:pt x="2553" y="19341"/>
                    <a:pt x="2968" y="18083"/>
                  </a:cubicBezTo>
                  <a:cubicBezTo>
                    <a:pt x="3371" y="16838"/>
                    <a:pt x="3798" y="15606"/>
                    <a:pt x="3924" y="14348"/>
                  </a:cubicBezTo>
                  <a:cubicBezTo>
                    <a:pt x="4062" y="13129"/>
                    <a:pt x="3823" y="11909"/>
                    <a:pt x="3220" y="10840"/>
                  </a:cubicBezTo>
                  <a:cubicBezTo>
                    <a:pt x="2666" y="9834"/>
                    <a:pt x="1975" y="8979"/>
                    <a:pt x="1472" y="8099"/>
                  </a:cubicBezTo>
                  <a:cubicBezTo>
                    <a:pt x="994" y="7294"/>
                    <a:pt x="642" y="6414"/>
                    <a:pt x="416" y="5508"/>
                  </a:cubicBezTo>
                  <a:cubicBezTo>
                    <a:pt x="101" y="4175"/>
                    <a:pt x="76" y="2792"/>
                    <a:pt x="315" y="1447"/>
                  </a:cubicBezTo>
                  <a:cubicBezTo>
                    <a:pt x="378" y="1082"/>
                    <a:pt x="466" y="730"/>
                    <a:pt x="579" y="365"/>
                  </a:cubicBezTo>
                  <a:cubicBezTo>
                    <a:pt x="617" y="252"/>
                    <a:pt x="642" y="164"/>
                    <a:pt x="667" y="89"/>
                  </a:cubicBezTo>
                  <a:cubicBezTo>
                    <a:pt x="678" y="67"/>
                    <a:pt x="679" y="37"/>
                    <a:pt x="687" y="13"/>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778825" y="3357275"/>
              <a:ext cx="56925" cy="132425"/>
            </a:xfrm>
            <a:custGeom>
              <a:avLst/>
              <a:gdLst/>
              <a:ahLst/>
              <a:cxnLst/>
              <a:rect l="l" t="t" r="r" b="b"/>
              <a:pathLst>
                <a:path w="2277" h="5297" extrusionOk="0">
                  <a:moveTo>
                    <a:pt x="1946" y="0"/>
                  </a:moveTo>
                  <a:cubicBezTo>
                    <a:pt x="1915" y="0"/>
                    <a:pt x="1885" y="13"/>
                    <a:pt x="1862" y="41"/>
                  </a:cubicBezTo>
                  <a:cubicBezTo>
                    <a:pt x="1" y="1977"/>
                    <a:pt x="1032" y="5297"/>
                    <a:pt x="1032" y="5297"/>
                  </a:cubicBezTo>
                  <a:cubicBezTo>
                    <a:pt x="2277" y="2317"/>
                    <a:pt x="2164" y="644"/>
                    <a:pt x="2063" y="91"/>
                  </a:cubicBezTo>
                  <a:cubicBezTo>
                    <a:pt x="2047" y="36"/>
                    <a:pt x="1997" y="0"/>
                    <a:pt x="19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803675" y="3385625"/>
              <a:ext cx="16675" cy="103775"/>
            </a:xfrm>
            <a:custGeom>
              <a:avLst/>
              <a:gdLst/>
              <a:ahLst/>
              <a:cxnLst/>
              <a:rect l="l" t="t" r="r" b="b"/>
              <a:pathLst>
                <a:path w="667" h="4151" extrusionOk="0">
                  <a:moveTo>
                    <a:pt x="667" y="1"/>
                  </a:moveTo>
                  <a:lnTo>
                    <a:pt x="667" y="1"/>
                  </a:lnTo>
                  <a:cubicBezTo>
                    <a:pt x="591" y="202"/>
                    <a:pt x="541" y="403"/>
                    <a:pt x="503" y="604"/>
                  </a:cubicBezTo>
                  <a:cubicBezTo>
                    <a:pt x="428" y="969"/>
                    <a:pt x="327" y="1484"/>
                    <a:pt x="226" y="2063"/>
                  </a:cubicBezTo>
                  <a:cubicBezTo>
                    <a:pt x="138" y="2629"/>
                    <a:pt x="76" y="3157"/>
                    <a:pt x="38" y="3534"/>
                  </a:cubicBezTo>
                  <a:cubicBezTo>
                    <a:pt x="0" y="3735"/>
                    <a:pt x="0" y="3949"/>
                    <a:pt x="13" y="4150"/>
                  </a:cubicBezTo>
                  <a:cubicBezTo>
                    <a:pt x="76" y="3949"/>
                    <a:pt x="113" y="3748"/>
                    <a:pt x="126" y="3547"/>
                  </a:cubicBezTo>
                  <a:cubicBezTo>
                    <a:pt x="189" y="3119"/>
                    <a:pt x="277" y="2629"/>
                    <a:pt x="365" y="2075"/>
                  </a:cubicBezTo>
                  <a:cubicBezTo>
                    <a:pt x="453" y="1535"/>
                    <a:pt x="528" y="1044"/>
                    <a:pt x="591" y="617"/>
                  </a:cubicBezTo>
                  <a:cubicBezTo>
                    <a:pt x="641" y="416"/>
                    <a:pt x="667" y="214"/>
                    <a:pt x="6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835425" y="3578525"/>
              <a:ext cx="83875" cy="106725"/>
            </a:xfrm>
            <a:custGeom>
              <a:avLst/>
              <a:gdLst/>
              <a:ahLst/>
              <a:cxnLst/>
              <a:rect l="l" t="t" r="r" b="b"/>
              <a:pathLst>
                <a:path w="3355" h="4269" extrusionOk="0">
                  <a:moveTo>
                    <a:pt x="3228" y="1"/>
                  </a:moveTo>
                  <a:cubicBezTo>
                    <a:pt x="3217" y="1"/>
                    <a:pt x="3206" y="2"/>
                    <a:pt x="3194" y="6"/>
                  </a:cubicBezTo>
                  <a:cubicBezTo>
                    <a:pt x="629" y="861"/>
                    <a:pt x="0" y="4268"/>
                    <a:pt x="0" y="4268"/>
                  </a:cubicBezTo>
                  <a:cubicBezTo>
                    <a:pt x="2490" y="2219"/>
                    <a:pt x="3156" y="685"/>
                    <a:pt x="3332" y="144"/>
                  </a:cubicBezTo>
                  <a:cubicBezTo>
                    <a:pt x="3354" y="67"/>
                    <a:pt x="3300" y="1"/>
                    <a:pt x="322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834775" y="3600650"/>
              <a:ext cx="62900" cy="84275"/>
            </a:xfrm>
            <a:custGeom>
              <a:avLst/>
              <a:gdLst/>
              <a:ahLst/>
              <a:cxnLst/>
              <a:rect l="l" t="t" r="r" b="b"/>
              <a:pathLst>
                <a:path w="2516" h="3371" extrusionOk="0">
                  <a:moveTo>
                    <a:pt x="2516" y="1"/>
                  </a:moveTo>
                  <a:lnTo>
                    <a:pt x="2516" y="1"/>
                  </a:lnTo>
                  <a:cubicBezTo>
                    <a:pt x="2352" y="139"/>
                    <a:pt x="2214" y="290"/>
                    <a:pt x="2088" y="453"/>
                  </a:cubicBezTo>
                  <a:cubicBezTo>
                    <a:pt x="1849" y="743"/>
                    <a:pt x="1510" y="1158"/>
                    <a:pt x="1170" y="1623"/>
                  </a:cubicBezTo>
                  <a:cubicBezTo>
                    <a:pt x="818" y="2076"/>
                    <a:pt x="517" y="2516"/>
                    <a:pt x="303" y="2830"/>
                  </a:cubicBezTo>
                  <a:cubicBezTo>
                    <a:pt x="177" y="2994"/>
                    <a:pt x="76" y="3170"/>
                    <a:pt x="1" y="3371"/>
                  </a:cubicBezTo>
                  <a:cubicBezTo>
                    <a:pt x="139" y="3220"/>
                    <a:pt x="265" y="3056"/>
                    <a:pt x="378" y="2880"/>
                  </a:cubicBezTo>
                  <a:lnTo>
                    <a:pt x="1271" y="1698"/>
                  </a:lnTo>
                  <a:cubicBezTo>
                    <a:pt x="1598" y="1258"/>
                    <a:pt x="1912" y="856"/>
                    <a:pt x="2164" y="516"/>
                  </a:cubicBezTo>
                  <a:cubicBezTo>
                    <a:pt x="2290" y="353"/>
                    <a:pt x="2415" y="189"/>
                    <a:pt x="25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808375" y="3774000"/>
              <a:ext cx="59450" cy="125950"/>
            </a:xfrm>
            <a:custGeom>
              <a:avLst/>
              <a:gdLst/>
              <a:ahLst/>
              <a:cxnLst/>
              <a:rect l="l" t="t" r="r" b="b"/>
              <a:pathLst>
                <a:path w="2378" h="5038" extrusionOk="0">
                  <a:moveTo>
                    <a:pt x="2265" y="1"/>
                  </a:moveTo>
                  <a:cubicBezTo>
                    <a:pt x="2244" y="1"/>
                    <a:pt x="2222" y="7"/>
                    <a:pt x="2201" y="21"/>
                  </a:cubicBezTo>
                  <a:cubicBezTo>
                    <a:pt x="1" y="1580"/>
                    <a:pt x="391" y="5038"/>
                    <a:pt x="391" y="5038"/>
                  </a:cubicBezTo>
                  <a:cubicBezTo>
                    <a:pt x="2189" y="2334"/>
                    <a:pt x="2377" y="674"/>
                    <a:pt x="2377" y="121"/>
                  </a:cubicBezTo>
                  <a:cubicBezTo>
                    <a:pt x="2377" y="48"/>
                    <a:pt x="2323" y="1"/>
                    <a:pt x="226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817500" y="3800900"/>
              <a:ext cx="35550" cy="98425"/>
            </a:xfrm>
            <a:custGeom>
              <a:avLst/>
              <a:gdLst/>
              <a:ahLst/>
              <a:cxnLst/>
              <a:rect l="l" t="t" r="r" b="b"/>
              <a:pathLst>
                <a:path w="1422" h="3937" extrusionOk="0">
                  <a:moveTo>
                    <a:pt x="1421" y="1"/>
                  </a:moveTo>
                  <a:cubicBezTo>
                    <a:pt x="1308" y="164"/>
                    <a:pt x="1220" y="353"/>
                    <a:pt x="1145" y="542"/>
                  </a:cubicBezTo>
                  <a:cubicBezTo>
                    <a:pt x="994" y="894"/>
                    <a:pt x="805" y="1372"/>
                    <a:pt x="604" y="1925"/>
                  </a:cubicBezTo>
                  <a:cubicBezTo>
                    <a:pt x="403" y="2466"/>
                    <a:pt x="239" y="2969"/>
                    <a:pt x="126" y="3333"/>
                  </a:cubicBezTo>
                  <a:cubicBezTo>
                    <a:pt x="63" y="3534"/>
                    <a:pt x="13" y="3736"/>
                    <a:pt x="0" y="3937"/>
                  </a:cubicBezTo>
                  <a:cubicBezTo>
                    <a:pt x="88" y="3761"/>
                    <a:pt x="164" y="3560"/>
                    <a:pt x="214" y="3371"/>
                  </a:cubicBezTo>
                  <a:lnTo>
                    <a:pt x="730" y="1975"/>
                  </a:lnTo>
                  <a:cubicBezTo>
                    <a:pt x="918" y="1447"/>
                    <a:pt x="1094" y="982"/>
                    <a:pt x="1233" y="579"/>
                  </a:cubicBezTo>
                  <a:cubicBezTo>
                    <a:pt x="1321" y="391"/>
                    <a:pt x="1384" y="202"/>
                    <a:pt x="14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861850" y="3991425"/>
              <a:ext cx="58475" cy="124200"/>
            </a:xfrm>
            <a:custGeom>
              <a:avLst/>
              <a:gdLst/>
              <a:ahLst/>
              <a:cxnLst/>
              <a:rect l="l" t="t" r="r" b="b"/>
              <a:pathLst>
                <a:path w="2339" h="4968" extrusionOk="0">
                  <a:moveTo>
                    <a:pt x="2228" y="0"/>
                  </a:moveTo>
                  <a:cubicBezTo>
                    <a:pt x="2206" y="0"/>
                    <a:pt x="2183" y="8"/>
                    <a:pt x="2162" y="25"/>
                  </a:cubicBezTo>
                  <a:cubicBezTo>
                    <a:pt x="1" y="1438"/>
                    <a:pt x="158" y="4695"/>
                    <a:pt x="174" y="4951"/>
                  </a:cubicBezTo>
                  <a:lnTo>
                    <a:pt x="174" y="4951"/>
                  </a:lnTo>
                  <a:cubicBezTo>
                    <a:pt x="2063" y="2320"/>
                    <a:pt x="2313" y="678"/>
                    <a:pt x="2338" y="126"/>
                  </a:cubicBezTo>
                  <a:cubicBezTo>
                    <a:pt x="2338" y="53"/>
                    <a:pt x="2286" y="0"/>
                    <a:pt x="2228" y="0"/>
                  </a:cubicBezTo>
                  <a:close/>
                  <a:moveTo>
                    <a:pt x="174" y="4951"/>
                  </a:moveTo>
                  <a:lnTo>
                    <a:pt x="174" y="4951"/>
                  </a:lnTo>
                  <a:cubicBezTo>
                    <a:pt x="171" y="4957"/>
                    <a:pt x="167" y="4962"/>
                    <a:pt x="163" y="4967"/>
                  </a:cubicBezTo>
                  <a:lnTo>
                    <a:pt x="175" y="4967"/>
                  </a:lnTo>
                  <a:cubicBezTo>
                    <a:pt x="175" y="4967"/>
                    <a:pt x="175" y="4962"/>
                    <a:pt x="174" y="495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865600" y="4017825"/>
              <a:ext cx="39000" cy="97175"/>
            </a:xfrm>
            <a:custGeom>
              <a:avLst/>
              <a:gdLst/>
              <a:ahLst/>
              <a:cxnLst/>
              <a:rect l="l" t="t" r="r" b="b"/>
              <a:pathLst>
                <a:path w="1560" h="3887" extrusionOk="0">
                  <a:moveTo>
                    <a:pt x="1560" y="0"/>
                  </a:moveTo>
                  <a:lnTo>
                    <a:pt x="1560" y="0"/>
                  </a:lnTo>
                  <a:cubicBezTo>
                    <a:pt x="1446" y="164"/>
                    <a:pt x="1346" y="353"/>
                    <a:pt x="1270" y="541"/>
                  </a:cubicBezTo>
                  <a:cubicBezTo>
                    <a:pt x="1107" y="881"/>
                    <a:pt x="893" y="1359"/>
                    <a:pt x="679" y="1899"/>
                  </a:cubicBezTo>
                  <a:cubicBezTo>
                    <a:pt x="453" y="2440"/>
                    <a:pt x="264" y="2930"/>
                    <a:pt x="151" y="3295"/>
                  </a:cubicBezTo>
                  <a:cubicBezTo>
                    <a:pt x="76" y="3484"/>
                    <a:pt x="25" y="3685"/>
                    <a:pt x="0" y="3886"/>
                  </a:cubicBezTo>
                  <a:cubicBezTo>
                    <a:pt x="88" y="3710"/>
                    <a:pt x="176" y="3521"/>
                    <a:pt x="239" y="3320"/>
                  </a:cubicBezTo>
                  <a:cubicBezTo>
                    <a:pt x="403" y="2930"/>
                    <a:pt x="591" y="2465"/>
                    <a:pt x="793" y="1950"/>
                  </a:cubicBezTo>
                  <a:lnTo>
                    <a:pt x="1358" y="579"/>
                  </a:lnTo>
                  <a:cubicBezTo>
                    <a:pt x="1446" y="390"/>
                    <a:pt x="1509" y="202"/>
                    <a:pt x="1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688675" y="3306275"/>
              <a:ext cx="78850" cy="110500"/>
            </a:xfrm>
            <a:custGeom>
              <a:avLst/>
              <a:gdLst/>
              <a:ahLst/>
              <a:cxnLst/>
              <a:rect l="l" t="t" r="r" b="b"/>
              <a:pathLst>
                <a:path w="3154" h="4420" extrusionOk="0">
                  <a:moveTo>
                    <a:pt x="126" y="0"/>
                  </a:moveTo>
                  <a:cubicBezTo>
                    <a:pt x="63" y="0"/>
                    <a:pt x="1" y="53"/>
                    <a:pt x="10" y="119"/>
                  </a:cubicBezTo>
                  <a:cubicBezTo>
                    <a:pt x="73" y="2810"/>
                    <a:pt x="3154" y="4420"/>
                    <a:pt x="3154" y="4420"/>
                  </a:cubicBezTo>
                  <a:cubicBezTo>
                    <a:pt x="1922" y="1427"/>
                    <a:pt x="652" y="333"/>
                    <a:pt x="186" y="18"/>
                  </a:cubicBezTo>
                  <a:cubicBezTo>
                    <a:pt x="168" y="6"/>
                    <a:pt x="147" y="0"/>
                    <a:pt x="1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704950" y="3332500"/>
              <a:ext cx="61950" cy="84600"/>
            </a:xfrm>
            <a:custGeom>
              <a:avLst/>
              <a:gdLst/>
              <a:ahLst/>
              <a:cxnLst/>
              <a:rect l="l" t="t" r="r" b="b"/>
              <a:pathLst>
                <a:path w="2478" h="3384" extrusionOk="0">
                  <a:moveTo>
                    <a:pt x="1" y="0"/>
                  </a:moveTo>
                  <a:lnTo>
                    <a:pt x="1" y="0"/>
                  </a:lnTo>
                  <a:cubicBezTo>
                    <a:pt x="76" y="189"/>
                    <a:pt x="189" y="365"/>
                    <a:pt x="302" y="541"/>
                  </a:cubicBezTo>
                  <a:cubicBezTo>
                    <a:pt x="516" y="856"/>
                    <a:pt x="805" y="1296"/>
                    <a:pt x="1145" y="1761"/>
                  </a:cubicBezTo>
                  <a:cubicBezTo>
                    <a:pt x="1484" y="2226"/>
                    <a:pt x="1811" y="2654"/>
                    <a:pt x="2050" y="2943"/>
                  </a:cubicBezTo>
                  <a:cubicBezTo>
                    <a:pt x="2176" y="3106"/>
                    <a:pt x="2314" y="3257"/>
                    <a:pt x="2478" y="3383"/>
                  </a:cubicBezTo>
                  <a:cubicBezTo>
                    <a:pt x="2377" y="3207"/>
                    <a:pt x="2251" y="3044"/>
                    <a:pt x="2126" y="2880"/>
                  </a:cubicBezTo>
                  <a:lnTo>
                    <a:pt x="1246" y="1685"/>
                  </a:lnTo>
                  <a:lnTo>
                    <a:pt x="378" y="478"/>
                  </a:lnTo>
                  <a:cubicBezTo>
                    <a:pt x="265" y="315"/>
                    <a:pt x="139" y="151"/>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765075" y="3489250"/>
              <a:ext cx="85150" cy="105775"/>
            </a:xfrm>
            <a:custGeom>
              <a:avLst/>
              <a:gdLst/>
              <a:ahLst/>
              <a:cxnLst/>
              <a:rect l="l" t="t" r="r" b="b"/>
              <a:pathLst>
                <a:path w="3406" h="4231" extrusionOk="0">
                  <a:moveTo>
                    <a:pt x="116" y="0"/>
                  </a:moveTo>
                  <a:cubicBezTo>
                    <a:pt x="56" y="0"/>
                    <a:pt x="0" y="55"/>
                    <a:pt x="10" y="131"/>
                  </a:cubicBezTo>
                  <a:cubicBezTo>
                    <a:pt x="236" y="2809"/>
                    <a:pt x="3405" y="4230"/>
                    <a:pt x="3405" y="4230"/>
                  </a:cubicBezTo>
                  <a:cubicBezTo>
                    <a:pt x="1997" y="1313"/>
                    <a:pt x="664" y="307"/>
                    <a:pt x="173" y="18"/>
                  </a:cubicBezTo>
                  <a:cubicBezTo>
                    <a:pt x="155" y="6"/>
                    <a:pt x="135" y="0"/>
                    <a:pt x="1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782600" y="3514525"/>
              <a:ext cx="67000" cy="80800"/>
            </a:xfrm>
            <a:custGeom>
              <a:avLst/>
              <a:gdLst/>
              <a:ahLst/>
              <a:cxnLst/>
              <a:rect l="l" t="t" r="r" b="b"/>
              <a:pathLst>
                <a:path w="2680" h="3232" extrusionOk="0">
                  <a:moveTo>
                    <a:pt x="1" y="0"/>
                  </a:moveTo>
                  <a:lnTo>
                    <a:pt x="1" y="0"/>
                  </a:lnTo>
                  <a:cubicBezTo>
                    <a:pt x="101" y="189"/>
                    <a:pt x="214" y="352"/>
                    <a:pt x="340" y="516"/>
                  </a:cubicBezTo>
                  <a:cubicBezTo>
                    <a:pt x="566" y="818"/>
                    <a:pt x="893" y="1233"/>
                    <a:pt x="1258" y="1685"/>
                  </a:cubicBezTo>
                  <a:cubicBezTo>
                    <a:pt x="1623" y="2138"/>
                    <a:pt x="1975" y="2528"/>
                    <a:pt x="2226" y="2804"/>
                  </a:cubicBezTo>
                  <a:cubicBezTo>
                    <a:pt x="2365" y="2968"/>
                    <a:pt x="2516" y="3106"/>
                    <a:pt x="2679" y="3232"/>
                  </a:cubicBezTo>
                  <a:cubicBezTo>
                    <a:pt x="2566" y="3056"/>
                    <a:pt x="2440" y="2892"/>
                    <a:pt x="2302" y="2742"/>
                  </a:cubicBezTo>
                  <a:lnTo>
                    <a:pt x="1359" y="1610"/>
                  </a:lnTo>
                  <a:lnTo>
                    <a:pt x="416" y="453"/>
                  </a:lnTo>
                  <a:cubicBezTo>
                    <a:pt x="290" y="289"/>
                    <a:pt x="151" y="13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749900" y="3661975"/>
              <a:ext cx="56300" cy="131725"/>
            </a:xfrm>
            <a:custGeom>
              <a:avLst/>
              <a:gdLst/>
              <a:ahLst/>
              <a:cxnLst/>
              <a:rect l="l" t="t" r="r" b="b"/>
              <a:pathLst>
                <a:path w="2252" h="5269" extrusionOk="0">
                  <a:moveTo>
                    <a:pt x="1137" y="1"/>
                  </a:moveTo>
                  <a:cubicBezTo>
                    <a:pt x="1091" y="1"/>
                    <a:pt x="1046" y="26"/>
                    <a:pt x="1032" y="75"/>
                  </a:cubicBezTo>
                  <a:cubicBezTo>
                    <a:pt x="1" y="2565"/>
                    <a:pt x="2189" y="5269"/>
                    <a:pt x="2189" y="5269"/>
                  </a:cubicBezTo>
                  <a:cubicBezTo>
                    <a:pt x="2252" y="2037"/>
                    <a:pt x="1522" y="528"/>
                    <a:pt x="1233" y="50"/>
                  </a:cubicBezTo>
                  <a:cubicBezTo>
                    <a:pt x="1211" y="17"/>
                    <a:pt x="1174" y="1"/>
                    <a:pt x="11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781025" y="3691200"/>
              <a:ext cx="22675" cy="102500"/>
            </a:xfrm>
            <a:custGeom>
              <a:avLst/>
              <a:gdLst/>
              <a:ahLst/>
              <a:cxnLst/>
              <a:rect l="l" t="t" r="r" b="b"/>
              <a:pathLst>
                <a:path w="907" h="4100" extrusionOk="0">
                  <a:moveTo>
                    <a:pt x="1" y="0"/>
                  </a:moveTo>
                  <a:cubicBezTo>
                    <a:pt x="1" y="214"/>
                    <a:pt x="13" y="415"/>
                    <a:pt x="64" y="616"/>
                  </a:cubicBezTo>
                  <a:cubicBezTo>
                    <a:pt x="126" y="994"/>
                    <a:pt x="214" y="1509"/>
                    <a:pt x="340" y="2075"/>
                  </a:cubicBezTo>
                  <a:cubicBezTo>
                    <a:pt x="466" y="2641"/>
                    <a:pt x="592" y="3157"/>
                    <a:pt x="692" y="3521"/>
                  </a:cubicBezTo>
                  <a:cubicBezTo>
                    <a:pt x="743" y="3722"/>
                    <a:pt x="805" y="3911"/>
                    <a:pt x="906" y="4100"/>
                  </a:cubicBezTo>
                  <a:cubicBezTo>
                    <a:pt x="881" y="3898"/>
                    <a:pt x="843" y="3697"/>
                    <a:pt x="780" y="3496"/>
                  </a:cubicBezTo>
                  <a:cubicBezTo>
                    <a:pt x="692" y="3081"/>
                    <a:pt x="592" y="2591"/>
                    <a:pt x="466" y="2050"/>
                  </a:cubicBezTo>
                  <a:cubicBezTo>
                    <a:pt x="353" y="1509"/>
                    <a:pt x="252" y="1019"/>
                    <a:pt x="152" y="604"/>
                  </a:cubicBezTo>
                  <a:cubicBezTo>
                    <a:pt x="126" y="403"/>
                    <a:pt x="76" y="201"/>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775125" y="3920550"/>
              <a:ext cx="83275" cy="107050"/>
            </a:xfrm>
            <a:custGeom>
              <a:avLst/>
              <a:gdLst/>
              <a:ahLst/>
              <a:cxnLst/>
              <a:rect l="l" t="t" r="r" b="b"/>
              <a:pathLst>
                <a:path w="3331" h="4282" extrusionOk="0">
                  <a:moveTo>
                    <a:pt x="121" y="1"/>
                  </a:moveTo>
                  <a:cubicBezTo>
                    <a:pt x="56" y="1"/>
                    <a:pt x="1" y="53"/>
                    <a:pt x="10" y="119"/>
                  </a:cubicBezTo>
                  <a:cubicBezTo>
                    <a:pt x="186" y="2810"/>
                    <a:pt x="3330" y="4281"/>
                    <a:pt x="3330" y="4281"/>
                  </a:cubicBezTo>
                  <a:cubicBezTo>
                    <a:pt x="1972" y="1351"/>
                    <a:pt x="652" y="320"/>
                    <a:pt x="186" y="18"/>
                  </a:cubicBezTo>
                  <a:cubicBezTo>
                    <a:pt x="165" y="6"/>
                    <a:pt x="142" y="1"/>
                    <a:pt x="12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792350" y="3946150"/>
              <a:ext cx="65400" cy="82075"/>
            </a:xfrm>
            <a:custGeom>
              <a:avLst/>
              <a:gdLst/>
              <a:ahLst/>
              <a:cxnLst/>
              <a:rect l="l" t="t" r="r" b="b"/>
              <a:pathLst>
                <a:path w="2616" h="3283" extrusionOk="0">
                  <a:moveTo>
                    <a:pt x="0" y="0"/>
                  </a:moveTo>
                  <a:lnTo>
                    <a:pt x="0" y="0"/>
                  </a:lnTo>
                  <a:cubicBezTo>
                    <a:pt x="88" y="189"/>
                    <a:pt x="202" y="365"/>
                    <a:pt x="327" y="529"/>
                  </a:cubicBezTo>
                  <a:cubicBezTo>
                    <a:pt x="541" y="830"/>
                    <a:pt x="855" y="1258"/>
                    <a:pt x="1220" y="1711"/>
                  </a:cubicBezTo>
                  <a:cubicBezTo>
                    <a:pt x="1572" y="2163"/>
                    <a:pt x="1924" y="2566"/>
                    <a:pt x="2176" y="2855"/>
                  </a:cubicBezTo>
                  <a:cubicBezTo>
                    <a:pt x="2302" y="3006"/>
                    <a:pt x="2452" y="3157"/>
                    <a:pt x="2616" y="3282"/>
                  </a:cubicBezTo>
                  <a:cubicBezTo>
                    <a:pt x="2503" y="3106"/>
                    <a:pt x="2377" y="2943"/>
                    <a:pt x="2239" y="2792"/>
                  </a:cubicBezTo>
                  <a:lnTo>
                    <a:pt x="1321" y="1635"/>
                  </a:lnTo>
                  <a:lnTo>
                    <a:pt x="403" y="466"/>
                  </a:lnTo>
                  <a:cubicBezTo>
                    <a:pt x="277" y="302"/>
                    <a:pt x="151" y="139"/>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864975" y="3685525"/>
              <a:ext cx="150600" cy="389225"/>
            </a:xfrm>
            <a:custGeom>
              <a:avLst/>
              <a:gdLst/>
              <a:ahLst/>
              <a:cxnLst/>
              <a:rect l="l" t="t" r="r" b="b"/>
              <a:pathLst>
                <a:path w="6024" h="15569" extrusionOk="0">
                  <a:moveTo>
                    <a:pt x="6024" y="1"/>
                  </a:moveTo>
                  <a:lnTo>
                    <a:pt x="6011" y="13"/>
                  </a:lnTo>
                  <a:cubicBezTo>
                    <a:pt x="6012" y="16"/>
                    <a:pt x="6013" y="18"/>
                    <a:pt x="6014" y="20"/>
                  </a:cubicBezTo>
                  <a:lnTo>
                    <a:pt x="6014" y="20"/>
                  </a:lnTo>
                  <a:cubicBezTo>
                    <a:pt x="6017" y="14"/>
                    <a:pt x="6020" y="7"/>
                    <a:pt x="6024" y="1"/>
                  </a:cubicBezTo>
                  <a:close/>
                  <a:moveTo>
                    <a:pt x="6014" y="20"/>
                  </a:moveTo>
                  <a:lnTo>
                    <a:pt x="6014" y="20"/>
                  </a:lnTo>
                  <a:cubicBezTo>
                    <a:pt x="6005" y="39"/>
                    <a:pt x="5998" y="58"/>
                    <a:pt x="5998" y="76"/>
                  </a:cubicBezTo>
                  <a:cubicBezTo>
                    <a:pt x="5998" y="139"/>
                    <a:pt x="5986" y="215"/>
                    <a:pt x="5986" y="303"/>
                  </a:cubicBezTo>
                  <a:cubicBezTo>
                    <a:pt x="5961" y="516"/>
                    <a:pt x="5948" y="793"/>
                    <a:pt x="5910" y="1145"/>
                  </a:cubicBezTo>
                  <a:cubicBezTo>
                    <a:pt x="5860" y="1887"/>
                    <a:pt x="5785" y="2918"/>
                    <a:pt x="5697" y="4151"/>
                  </a:cubicBezTo>
                  <a:cubicBezTo>
                    <a:pt x="5470" y="5395"/>
                    <a:pt x="4829" y="6766"/>
                    <a:pt x="3974" y="8112"/>
                  </a:cubicBezTo>
                  <a:cubicBezTo>
                    <a:pt x="3345" y="9105"/>
                    <a:pt x="2691" y="10010"/>
                    <a:pt x="2125" y="10866"/>
                  </a:cubicBezTo>
                  <a:cubicBezTo>
                    <a:pt x="1610" y="11595"/>
                    <a:pt x="1144" y="12374"/>
                    <a:pt x="742" y="13179"/>
                  </a:cubicBezTo>
                  <a:cubicBezTo>
                    <a:pt x="478" y="13733"/>
                    <a:pt x="264" y="14311"/>
                    <a:pt x="126" y="14915"/>
                  </a:cubicBezTo>
                  <a:cubicBezTo>
                    <a:pt x="76" y="15128"/>
                    <a:pt x="38" y="15292"/>
                    <a:pt x="25" y="15405"/>
                  </a:cubicBezTo>
                  <a:cubicBezTo>
                    <a:pt x="13" y="15455"/>
                    <a:pt x="0" y="15518"/>
                    <a:pt x="0" y="15568"/>
                  </a:cubicBezTo>
                  <a:cubicBezTo>
                    <a:pt x="25" y="15518"/>
                    <a:pt x="38" y="15468"/>
                    <a:pt x="50" y="15405"/>
                  </a:cubicBezTo>
                  <a:cubicBezTo>
                    <a:pt x="76" y="15292"/>
                    <a:pt x="113" y="15128"/>
                    <a:pt x="164" y="14927"/>
                  </a:cubicBezTo>
                  <a:cubicBezTo>
                    <a:pt x="340" y="14336"/>
                    <a:pt x="553" y="13770"/>
                    <a:pt x="818" y="13230"/>
                  </a:cubicBezTo>
                  <a:cubicBezTo>
                    <a:pt x="1233" y="12425"/>
                    <a:pt x="1710" y="11658"/>
                    <a:pt x="2226" y="10916"/>
                  </a:cubicBezTo>
                  <a:cubicBezTo>
                    <a:pt x="2804" y="10073"/>
                    <a:pt x="3458" y="9168"/>
                    <a:pt x="4087" y="8175"/>
                  </a:cubicBezTo>
                  <a:cubicBezTo>
                    <a:pt x="4955" y="6816"/>
                    <a:pt x="5596" y="5421"/>
                    <a:pt x="5822" y="4163"/>
                  </a:cubicBezTo>
                  <a:cubicBezTo>
                    <a:pt x="5885" y="2931"/>
                    <a:pt x="5935" y="1900"/>
                    <a:pt x="5973" y="1158"/>
                  </a:cubicBezTo>
                  <a:cubicBezTo>
                    <a:pt x="5998" y="806"/>
                    <a:pt x="6011" y="516"/>
                    <a:pt x="6011" y="315"/>
                  </a:cubicBezTo>
                  <a:lnTo>
                    <a:pt x="6011" y="89"/>
                  </a:lnTo>
                  <a:cubicBezTo>
                    <a:pt x="6022" y="66"/>
                    <a:pt x="6023" y="43"/>
                    <a:pt x="6014" y="2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944200" y="3749500"/>
              <a:ext cx="57550" cy="134125"/>
            </a:xfrm>
            <a:custGeom>
              <a:avLst/>
              <a:gdLst/>
              <a:ahLst/>
              <a:cxnLst/>
              <a:rect l="l" t="t" r="r" b="b"/>
              <a:pathLst>
                <a:path w="2302" h="5365" extrusionOk="0">
                  <a:moveTo>
                    <a:pt x="537" y="0"/>
                  </a:moveTo>
                  <a:cubicBezTo>
                    <a:pt x="489" y="0"/>
                    <a:pt x="443" y="30"/>
                    <a:pt x="428" y="83"/>
                  </a:cubicBezTo>
                  <a:cubicBezTo>
                    <a:pt x="277" y="623"/>
                    <a:pt x="0" y="2271"/>
                    <a:pt x="968" y="5364"/>
                  </a:cubicBezTo>
                  <a:cubicBezTo>
                    <a:pt x="968" y="5364"/>
                    <a:pt x="2301" y="2145"/>
                    <a:pt x="629" y="45"/>
                  </a:cubicBezTo>
                  <a:cubicBezTo>
                    <a:pt x="603" y="14"/>
                    <a:pt x="569" y="0"/>
                    <a:pt x="5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962100" y="3778600"/>
              <a:ext cx="8200" cy="104700"/>
            </a:xfrm>
            <a:custGeom>
              <a:avLst/>
              <a:gdLst/>
              <a:ahLst/>
              <a:cxnLst/>
              <a:rect l="l" t="t" r="r" b="b"/>
              <a:pathLst>
                <a:path w="328" h="4188" extrusionOk="0">
                  <a:moveTo>
                    <a:pt x="13" y="0"/>
                  </a:moveTo>
                  <a:lnTo>
                    <a:pt x="13" y="0"/>
                  </a:lnTo>
                  <a:cubicBezTo>
                    <a:pt x="1" y="201"/>
                    <a:pt x="1" y="415"/>
                    <a:pt x="26" y="616"/>
                  </a:cubicBezTo>
                  <a:cubicBezTo>
                    <a:pt x="51" y="1044"/>
                    <a:pt x="89" y="1547"/>
                    <a:pt x="127" y="2100"/>
                  </a:cubicBezTo>
                  <a:cubicBezTo>
                    <a:pt x="164" y="2653"/>
                    <a:pt x="202" y="3144"/>
                    <a:pt x="227" y="3571"/>
                  </a:cubicBezTo>
                  <a:cubicBezTo>
                    <a:pt x="227" y="3785"/>
                    <a:pt x="240" y="3986"/>
                    <a:pt x="277" y="4187"/>
                  </a:cubicBezTo>
                  <a:cubicBezTo>
                    <a:pt x="315" y="3986"/>
                    <a:pt x="328" y="3785"/>
                    <a:pt x="315" y="3571"/>
                  </a:cubicBezTo>
                  <a:cubicBezTo>
                    <a:pt x="315" y="3181"/>
                    <a:pt x="303" y="2666"/>
                    <a:pt x="265" y="2087"/>
                  </a:cubicBezTo>
                  <a:cubicBezTo>
                    <a:pt x="215" y="1509"/>
                    <a:pt x="164" y="981"/>
                    <a:pt x="114" y="616"/>
                  </a:cubicBezTo>
                  <a:cubicBezTo>
                    <a:pt x="101" y="402"/>
                    <a:pt x="64" y="201"/>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950800" y="3749675"/>
              <a:ext cx="30200" cy="133950"/>
            </a:xfrm>
            <a:custGeom>
              <a:avLst/>
              <a:gdLst/>
              <a:ahLst/>
              <a:cxnLst/>
              <a:rect l="l" t="t" r="r" b="b"/>
              <a:pathLst>
                <a:path w="1208" h="5358" extrusionOk="0">
                  <a:moveTo>
                    <a:pt x="264" y="0"/>
                  </a:moveTo>
                  <a:cubicBezTo>
                    <a:pt x="266" y="0"/>
                    <a:pt x="268" y="0"/>
                    <a:pt x="271" y="0"/>
                  </a:cubicBezTo>
                  <a:lnTo>
                    <a:pt x="271" y="0"/>
                  </a:lnTo>
                  <a:cubicBezTo>
                    <a:pt x="273" y="0"/>
                    <a:pt x="275" y="0"/>
                    <a:pt x="277" y="0"/>
                  </a:cubicBezTo>
                  <a:close/>
                  <a:moveTo>
                    <a:pt x="271" y="0"/>
                  </a:moveTo>
                  <a:cubicBezTo>
                    <a:pt x="222" y="2"/>
                    <a:pt x="176" y="27"/>
                    <a:pt x="164" y="76"/>
                  </a:cubicBezTo>
                  <a:cubicBezTo>
                    <a:pt x="50" y="516"/>
                    <a:pt x="0" y="981"/>
                    <a:pt x="0" y="1434"/>
                  </a:cubicBezTo>
                  <a:cubicBezTo>
                    <a:pt x="0" y="2314"/>
                    <a:pt x="164" y="3609"/>
                    <a:pt x="704" y="5357"/>
                  </a:cubicBezTo>
                  <a:cubicBezTo>
                    <a:pt x="704" y="5357"/>
                    <a:pt x="704" y="5344"/>
                    <a:pt x="717" y="5319"/>
                  </a:cubicBezTo>
                  <a:cubicBezTo>
                    <a:pt x="704" y="5244"/>
                    <a:pt x="692" y="5030"/>
                    <a:pt x="679" y="4741"/>
                  </a:cubicBezTo>
                  <a:cubicBezTo>
                    <a:pt x="654" y="4313"/>
                    <a:pt x="616" y="3810"/>
                    <a:pt x="579" y="3257"/>
                  </a:cubicBezTo>
                  <a:cubicBezTo>
                    <a:pt x="541" y="2704"/>
                    <a:pt x="503" y="2201"/>
                    <a:pt x="478" y="1786"/>
                  </a:cubicBezTo>
                  <a:cubicBezTo>
                    <a:pt x="453" y="1572"/>
                    <a:pt x="440" y="1371"/>
                    <a:pt x="465" y="1170"/>
                  </a:cubicBezTo>
                  <a:lnTo>
                    <a:pt x="465" y="1170"/>
                  </a:lnTo>
                  <a:cubicBezTo>
                    <a:pt x="516" y="1358"/>
                    <a:pt x="553" y="1572"/>
                    <a:pt x="566" y="1773"/>
                  </a:cubicBezTo>
                  <a:cubicBezTo>
                    <a:pt x="616" y="2150"/>
                    <a:pt x="667" y="2679"/>
                    <a:pt x="704" y="3257"/>
                  </a:cubicBezTo>
                  <a:cubicBezTo>
                    <a:pt x="755" y="3835"/>
                    <a:pt x="767" y="4351"/>
                    <a:pt x="767" y="4741"/>
                  </a:cubicBezTo>
                  <a:cubicBezTo>
                    <a:pt x="767" y="4955"/>
                    <a:pt x="767" y="5131"/>
                    <a:pt x="755" y="5231"/>
                  </a:cubicBezTo>
                  <a:cubicBezTo>
                    <a:pt x="1044" y="4426"/>
                    <a:pt x="1195" y="3584"/>
                    <a:pt x="1207" y="2729"/>
                  </a:cubicBezTo>
                  <a:cubicBezTo>
                    <a:pt x="1207" y="1836"/>
                    <a:pt x="1006" y="855"/>
                    <a:pt x="365" y="50"/>
                  </a:cubicBezTo>
                  <a:cubicBezTo>
                    <a:pt x="341" y="15"/>
                    <a:pt x="306" y="2"/>
                    <a:pt x="271"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962100" y="3778600"/>
              <a:ext cx="7900" cy="103750"/>
            </a:xfrm>
            <a:custGeom>
              <a:avLst/>
              <a:gdLst/>
              <a:ahLst/>
              <a:cxnLst/>
              <a:rect l="l" t="t" r="r" b="b"/>
              <a:pathLst>
                <a:path w="316" h="4150" extrusionOk="0">
                  <a:moveTo>
                    <a:pt x="13" y="0"/>
                  </a:moveTo>
                  <a:lnTo>
                    <a:pt x="13" y="0"/>
                  </a:lnTo>
                  <a:cubicBezTo>
                    <a:pt x="1" y="201"/>
                    <a:pt x="1" y="415"/>
                    <a:pt x="26" y="616"/>
                  </a:cubicBezTo>
                  <a:cubicBezTo>
                    <a:pt x="51" y="1044"/>
                    <a:pt x="89" y="1547"/>
                    <a:pt x="127" y="2100"/>
                  </a:cubicBezTo>
                  <a:cubicBezTo>
                    <a:pt x="164" y="2653"/>
                    <a:pt x="202" y="3144"/>
                    <a:pt x="227" y="3571"/>
                  </a:cubicBezTo>
                  <a:cubicBezTo>
                    <a:pt x="252" y="3873"/>
                    <a:pt x="252" y="4074"/>
                    <a:pt x="277" y="4150"/>
                  </a:cubicBezTo>
                  <a:lnTo>
                    <a:pt x="303" y="4074"/>
                  </a:lnTo>
                  <a:cubicBezTo>
                    <a:pt x="315" y="3961"/>
                    <a:pt x="315" y="3798"/>
                    <a:pt x="315" y="3571"/>
                  </a:cubicBezTo>
                  <a:cubicBezTo>
                    <a:pt x="315" y="3194"/>
                    <a:pt x="303" y="2666"/>
                    <a:pt x="265" y="2087"/>
                  </a:cubicBezTo>
                  <a:cubicBezTo>
                    <a:pt x="215" y="1509"/>
                    <a:pt x="164" y="981"/>
                    <a:pt x="114" y="616"/>
                  </a:cubicBezTo>
                  <a:cubicBezTo>
                    <a:pt x="101" y="402"/>
                    <a:pt x="76" y="201"/>
                    <a:pt x="13"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a:off x="834775" y="3944350"/>
              <a:ext cx="57250" cy="132600"/>
            </a:xfrm>
            <a:custGeom>
              <a:avLst/>
              <a:gdLst/>
              <a:ahLst/>
              <a:cxnLst/>
              <a:rect l="l" t="t" r="r" b="b"/>
              <a:pathLst>
                <a:path w="2290" h="5304" extrusionOk="0">
                  <a:moveTo>
                    <a:pt x="358" y="0"/>
                  </a:moveTo>
                  <a:cubicBezTo>
                    <a:pt x="307" y="0"/>
                    <a:pt x="256" y="34"/>
                    <a:pt x="240" y="98"/>
                  </a:cubicBezTo>
                  <a:cubicBezTo>
                    <a:pt x="139" y="638"/>
                    <a:pt x="1" y="2311"/>
                    <a:pt x="1221" y="5304"/>
                  </a:cubicBezTo>
                  <a:cubicBezTo>
                    <a:pt x="1221" y="5304"/>
                    <a:pt x="2290" y="1996"/>
                    <a:pt x="441" y="35"/>
                  </a:cubicBezTo>
                  <a:cubicBezTo>
                    <a:pt x="418" y="12"/>
                    <a:pt x="388" y="0"/>
                    <a:pt x="35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850500" y="3972875"/>
              <a:ext cx="16075" cy="104075"/>
            </a:xfrm>
            <a:custGeom>
              <a:avLst/>
              <a:gdLst/>
              <a:ahLst/>
              <a:cxnLst/>
              <a:rect l="l" t="t" r="r" b="b"/>
              <a:pathLst>
                <a:path w="643" h="4163" extrusionOk="0">
                  <a:moveTo>
                    <a:pt x="13" y="0"/>
                  </a:moveTo>
                  <a:lnTo>
                    <a:pt x="1" y="13"/>
                  </a:lnTo>
                  <a:cubicBezTo>
                    <a:pt x="5" y="24"/>
                    <a:pt x="9" y="35"/>
                    <a:pt x="14" y="46"/>
                  </a:cubicBezTo>
                  <a:lnTo>
                    <a:pt x="14" y="46"/>
                  </a:lnTo>
                  <a:cubicBezTo>
                    <a:pt x="13" y="30"/>
                    <a:pt x="13" y="15"/>
                    <a:pt x="13" y="0"/>
                  </a:cubicBezTo>
                  <a:close/>
                  <a:moveTo>
                    <a:pt x="14" y="46"/>
                  </a:moveTo>
                  <a:cubicBezTo>
                    <a:pt x="15" y="243"/>
                    <a:pt x="29" y="429"/>
                    <a:pt x="76" y="616"/>
                  </a:cubicBezTo>
                  <a:lnTo>
                    <a:pt x="290" y="2088"/>
                  </a:lnTo>
                  <a:lnTo>
                    <a:pt x="516" y="3546"/>
                  </a:lnTo>
                  <a:cubicBezTo>
                    <a:pt x="529" y="3760"/>
                    <a:pt x="567" y="3961"/>
                    <a:pt x="617" y="4163"/>
                  </a:cubicBezTo>
                  <a:cubicBezTo>
                    <a:pt x="642" y="3949"/>
                    <a:pt x="629" y="3748"/>
                    <a:pt x="604" y="3546"/>
                  </a:cubicBezTo>
                  <a:cubicBezTo>
                    <a:pt x="579" y="3169"/>
                    <a:pt x="516" y="2641"/>
                    <a:pt x="428" y="2063"/>
                  </a:cubicBezTo>
                  <a:cubicBezTo>
                    <a:pt x="340" y="1497"/>
                    <a:pt x="240" y="981"/>
                    <a:pt x="164" y="604"/>
                  </a:cubicBezTo>
                  <a:cubicBezTo>
                    <a:pt x="129" y="414"/>
                    <a:pt x="82" y="225"/>
                    <a:pt x="14" y="46"/>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839200" y="3944250"/>
              <a:ext cx="33650" cy="132700"/>
            </a:xfrm>
            <a:custGeom>
              <a:avLst/>
              <a:gdLst/>
              <a:ahLst/>
              <a:cxnLst/>
              <a:rect l="l" t="t" r="r" b="b"/>
              <a:pathLst>
                <a:path w="1346" h="5308" extrusionOk="0">
                  <a:moveTo>
                    <a:pt x="176" y="1"/>
                  </a:moveTo>
                  <a:cubicBezTo>
                    <a:pt x="126" y="1"/>
                    <a:pt x="75" y="39"/>
                    <a:pt x="63" y="102"/>
                  </a:cubicBezTo>
                  <a:cubicBezTo>
                    <a:pt x="25" y="328"/>
                    <a:pt x="0" y="567"/>
                    <a:pt x="0" y="806"/>
                  </a:cubicBezTo>
                  <a:lnTo>
                    <a:pt x="0" y="894"/>
                  </a:lnTo>
                  <a:cubicBezTo>
                    <a:pt x="0" y="1761"/>
                    <a:pt x="189" y="3208"/>
                    <a:pt x="1044" y="5308"/>
                  </a:cubicBezTo>
                  <a:cubicBezTo>
                    <a:pt x="1044" y="5308"/>
                    <a:pt x="1044" y="5295"/>
                    <a:pt x="1056" y="5270"/>
                  </a:cubicBezTo>
                  <a:cubicBezTo>
                    <a:pt x="1031" y="5194"/>
                    <a:pt x="1006" y="4981"/>
                    <a:pt x="968" y="4691"/>
                  </a:cubicBezTo>
                  <a:lnTo>
                    <a:pt x="742" y="3233"/>
                  </a:lnTo>
                  <a:lnTo>
                    <a:pt x="516" y="1761"/>
                  </a:lnTo>
                  <a:cubicBezTo>
                    <a:pt x="478" y="1560"/>
                    <a:pt x="453" y="1359"/>
                    <a:pt x="453" y="1145"/>
                  </a:cubicBezTo>
                  <a:lnTo>
                    <a:pt x="453" y="1145"/>
                  </a:lnTo>
                  <a:cubicBezTo>
                    <a:pt x="528" y="1334"/>
                    <a:pt x="578" y="1535"/>
                    <a:pt x="616" y="1749"/>
                  </a:cubicBezTo>
                  <a:cubicBezTo>
                    <a:pt x="692" y="2114"/>
                    <a:pt x="792" y="2629"/>
                    <a:pt x="880" y="3208"/>
                  </a:cubicBezTo>
                  <a:cubicBezTo>
                    <a:pt x="968" y="3773"/>
                    <a:pt x="1031" y="4302"/>
                    <a:pt x="1056" y="4679"/>
                  </a:cubicBezTo>
                  <a:cubicBezTo>
                    <a:pt x="1069" y="4893"/>
                    <a:pt x="1081" y="5069"/>
                    <a:pt x="1081" y="5169"/>
                  </a:cubicBezTo>
                  <a:cubicBezTo>
                    <a:pt x="1258" y="4515"/>
                    <a:pt x="1346" y="3849"/>
                    <a:pt x="1346" y="3170"/>
                  </a:cubicBezTo>
                  <a:cubicBezTo>
                    <a:pt x="1346" y="2139"/>
                    <a:pt x="1119" y="944"/>
                    <a:pt x="264" y="39"/>
                  </a:cubicBezTo>
                  <a:cubicBezTo>
                    <a:pt x="252" y="14"/>
                    <a:pt x="214" y="1"/>
                    <a:pt x="189"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850500" y="3973175"/>
              <a:ext cx="15750" cy="102825"/>
            </a:xfrm>
            <a:custGeom>
              <a:avLst/>
              <a:gdLst/>
              <a:ahLst/>
              <a:cxnLst/>
              <a:rect l="l" t="t" r="r" b="b"/>
              <a:pathLst>
                <a:path w="630" h="4113" extrusionOk="0">
                  <a:moveTo>
                    <a:pt x="1" y="1"/>
                  </a:moveTo>
                  <a:cubicBezTo>
                    <a:pt x="1" y="202"/>
                    <a:pt x="26" y="403"/>
                    <a:pt x="64" y="604"/>
                  </a:cubicBezTo>
                  <a:lnTo>
                    <a:pt x="290" y="2076"/>
                  </a:lnTo>
                  <a:lnTo>
                    <a:pt x="504" y="3534"/>
                  </a:lnTo>
                  <a:cubicBezTo>
                    <a:pt x="554" y="3836"/>
                    <a:pt x="579" y="4037"/>
                    <a:pt x="604" y="4113"/>
                  </a:cubicBezTo>
                  <a:cubicBezTo>
                    <a:pt x="604" y="4088"/>
                    <a:pt x="617" y="4062"/>
                    <a:pt x="629" y="4025"/>
                  </a:cubicBezTo>
                  <a:cubicBezTo>
                    <a:pt x="629" y="3924"/>
                    <a:pt x="629" y="3748"/>
                    <a:pt x="604" y="3534"/>
                  </a:cubicBezTo>
                  <a:cubicBezTo>
                    <a:pt x="567" y="3145"/>
                    <a:pt x="504" y="2629"/>
                    <a:pt x="416" y="2051"/>
                  </a:cubicBezTo>
                  <a:cubicBezTo>
                    <a:pt x="328" y="1485"/>
                    <a:pt x="240" y="969"/>
                    <a:pt x="164" y="592"/>
                  </a:cubicBezTo>
                  <a:cubicBezTo>
                    <a:pt x="126" y="391"/>
                    <a:pt x="76" y="189"/>
                    <a:pt x="1" y="1"/>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a:off x="1010825" y="3665975"/>
              <a:ext cx="71400" cy="119550"/>
            </a:xfrm>
            <a:custGeom>
              <a:avLst/>
              <a:gdLst/>
              <a:ahLst/>
              <a:cxnLst/>
              <a:rect l="l" t="t" r="r" b="b"/>
              <a:pathLst>
                <a:path w="2856" h="4782" extrusionOk="0">
                  <a:moveTo>
                    <a:pt x="2446" y="0"/>
                  </a:moveTo>
                  <a:cubicBezTo>
                    <a:pt x="2421" y="0"/>
                    <a:pt x="2397" y="9"/>
                    <a:pt x="2378" y="28"/>
                  </a:cubicBezTo>
                  <a:cubicBezTo>
                    <a:pt x="1963" y="406"/>
                    <a:pt x="843" y="1651"/>
                    <a:pt x="1" y="4782"/>
                  </a:cubicBezTo>
                  <a:cubicBezTo>
                    <a:pt x="1" y="4782"/>
                    <a:pt x="2855" y="2782"/>
                    <a:pt x="2566" y="104"/>
                  </a:cubicBezTo>
                  <a:cubicBezTo>
                    <a:pt x="2557" y="43"/>
                    <a:pt x="2501" y="0"/>
                    <a:pt x="24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a:off x="1010825" y="3666050"/>
              <a:ext cx="64800" cy="119475"/>
            </a:xfrm>
            <a:custGeom>
              <a:avLst/>
              <a:gdLst/>
              <a:ahLst/>
              <a:cxnLst/>
              <a:rect l="l" t="t" r="r" b="b"/>
              <a:pathLst>
                <a:path w="2592" h="4779" extrusionOk="0">
                  <a:moveTo>
                    <a:pt x="2453" y="0"/>
                  </a:moveTo>
                  <a:cubicBezTo>
                    <a:pt x="2428" y="0"/>
                    <a:pt x="2390" y="13"/>
                    <a:pt x="2378" y="25"/>
                  </a:cubicBezTo>
                  <a:cubicBezTo>
                    <a:pt x="1963" y="403"/>
                    <a:pt x="843" y="1648"/>
                    <a:pt x="1" y="4779"/>
                  </a:cubicBezTo>
                  <a:cubicBezTo>
                    <a:pt x="1" y="4779"/>
                    <a:pt x="2579" y="2968"/>
                    <a:pt x="2591" y="491"/>
                  </a:cubicBezTo>
                  <a:cubicBezTo>
                    <a:pt x="2591" y="365"/>
                    <a:pt x="2579" y="239"/>
                    <a:pt x="2566" y="101"/>
                  </a:cubicBezTo>
                  <a:cubicBezTo>
                    <a:pt x="2566" y="51"/>
                    <a:pt x="2516" y="0"/>
                    <a:pt x="2453"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1011775" y="3693700"/>
              <a:ext cx="50325" cy="91825"/>
            </a:xfrm>
            <a:custGeom>
              <a:avLst/>
              <a:gdLst/>
              <a:ahLst/>
              <a:cxnLst/>
              <a:rect l="l" t="t" r="r" b="b"/>
              <a:pathLst>
                <a:path w="2013" h="3673" extrusionOk="0">
                  <a:moveTo>
                    <a:pt x="2013" y="1"/>
                  </a:moveTo>
                  <a:lnTo>
                    <a:pt x="2013" y="1"/>
                  </a:lnTo>
                  <a:cubicBezTo>
                    <a:pt x="1887" y="164"/>
                    <a:pt x="1786" y="340"/>
                    <a:pt x="1698" y="529"/>
                  </a:cubicBezTo>
                  <a:lnTo>
                    <a:pt x="994" y="1824"/>
                  </a:lnTo>
                  <a:lnTo>
                    <a:pt x="277" y="3132"/>
                  </a:lnTo>
                  <a:cubicBezTo>
                    <a:pt x="164" y="3308"/>
                    <a:pt x="76" y="3484"/>
                    <a:pt x="1" y="3673"/>
                  </a:cubicBezTo>
                  <a:cubicBezTo>
                    <a:pt x="139" y="3522"/>
                    <a:pt x="252" y="3358"/>
                    <a:pt x="353" y="3182"/>
                  </a:cubicBezTo>
                  <a:cubicBezTo>
                    <a:pt x="566" y="2855"/>
                    <a:pt x="831" y="2403"/>
                    <a:pt x="1107" y="1887"/>
                  </a:cubicBezTo>
                  <a:cubicBezTo>
                    <a:pt x="1384" y="1384"/>
                    <a:pt x="1623" y="906"/>
                    <a:pt x="1774" y="567"/>
                  </a:cubicBezTo>
                  <a:cubicBezTo>
                    <a:pt x="1874" y="391"/>
                    <a:pt x="1950" y="189"/>
                    <a:pt x="20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a:off x="893900" y="3914300"/>
              <a:ext cx="109625" cy="80600"/>
            </a:xfrm>
            <a:custGeom>
              <a:avLst/>
              <a:gdLst/>
              <a:ahLst/>
              <a:cxnLst/>
              <a:rect l="l" t="t" r="r" b="b"/>
              <a:pathLst>
                <a:path w="4385" h="3224" extrusionOk="0">
                  <a:moveTo>
                    <a:pt x="4247" y="0"/>
                  </a:moveTo>
                  <a:cubicBezTo>
                    <a:pt x="4236" y="0"/>
                    <a:pt x="4224" y="1"/>
                    <a:pt x="4213" y="4"/>
                  </a:cubicBezTo>
                  <a:cubicBezTo>
                    <a:pt x="3684" y="168"/>
                    <a:pt x="2125" y="797"/>
                    <a:pt x="0" y="3223"/>
                  </a:cubicBezTo>
                  <a:cubicBezTo>
                    <a:pt x="0" y="3223"/>
                    <a:pt x="3433" y="2695"/>
                    <a:pt x="4351" y="168"/>
                  </a:cubicBezTo>
                  <a:cubicBezTo>
                    <a:pt x="4384" y="79"/>
                    <a:pt x="4329" y="0"/>
                    <a:pt x="4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a:off x="893900" y="3914400"/>
              <a:ext cx="109100" cy="80500"/>
            </a:xfrm>
            <a:custGeom>
              <a:avLst/>
              <a:gdLst/>
              <a:ahLst/>
              <a:cxnLst/>
              <a:rect l="l" t="t" r="r" b="b"/>
              <a:pathLst>
                <a:path w="4364" h="3220" extrusionOk="0">
                  <a:moveTo>
                    <a:pt x="4213" y="0"/>
                  </a:moveTo>
                  <a:cubicBezTo>
                    <a:pt x="3722" y="151"/>
                    <a:pt x="2326" y="705"/>
                    <a:pt x="402" y="2767"/>
                  </a:cubicBezTo>
                  <a:cubicBezTo>
                    <a:pt x="289" y="2893"/>
                    <a:pt x="164" y="3031"/>
                    <a:pt x="38" y="3182"/>
                  </a:cubicBezTo>
                  <a:lnTo>
                    <a:pt x="0" y="3219"/>
                  </a:lnTo>
                  <a:cubicBezTo>
                    <a:pt x="0" y="3219"/>
                    <a:pt x="3433" y="2679"/>
                    <a:pt x="4351" y="151"/>
                  </a:cubicBezTo>
                  <a:cubicBezTo>
                    <a:pt x="4364" y="139"/>
                    <a:pt x="4364" y="126"/>
                    <a:pt x="4351" y="114"/>
                  </a:cubicBezTo>
                  <a:cubicBezTo>
                    <a:pt x="4351" y="51"/>
                    <a:pt x="4301" y="0"/>
                    <a:pt x="4238"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a:off x="894525" y="3935150"/>
              <a:ext cx="85850" cy="60375"/>
            </a:xfrm>
            <a:custGeom>
              <a:avLst/>
              <a:gdLst/>
              <a:ahLst/>
              <a:cxnLst/>
              <a:rect l="l" t="t" r="r" b="b"/>
              <a:pathLst>
                <a:path w="3434" h="2415" extrusionOk="0">
                  <a:moveTo>
                    <a:pt x="3433" y="0"/>
                  </a:moveTo>
                  <a:lnTo>
                    <a:pt x="3433" y="0"/>
                  </a:lnTo>
                  <a:cubicBezTo>
                    <a:pt x="3245" y="88"/>
                    <a:pt x="3068" y="201"/>
                    <a:pt x="2905" y="327"/>
                  </a:cubicBezTo>
                  <a:lnTo>
                    <a:pt x="1698" y="1195"/>
                  </a:lnTo>
                  <a:lnTo>
                    <a:pt x="491" y="2050"/>
                  </a:lnTo>
                  <a:cubicBezTo>
                    <a:pt x="315" y="2151"/>
                    <a:pt x="151" y="2276"/>
                    <a:pt x="0" y="2415"/>
                  </a:cubicBezTo>
                  <a:cubicBezTo>
                    <a:pt x="189" y="2339"/>
                    <a:pt x="377" y="2239"/>
                    <a:pt x="541" y="2125"/>
                  </a:cubicBezTo>
                  <a:cubicBezTo>
                    <a:pt x="868" y="1924"/>
                    <a:pt x="1308" y="1635"/>
                    <a:pt x="1773" y="1295"/>
                  </a:cubicBezTo>
                  <a:cubicBezTo>
                    <a:pt x="2251" y="956"/>
                    <a:pt x="2666" y="642"/>
                    <a:pt x="2968" y="403"/>
                  </a:cubicBezTo>
                  <a:cubicBezTo>
                    <a:pt x="3131" y="290"/>
                    <a:pt x="3295" y="151"/>
                    <a:pt x="34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a:off x="787000" y="4153000"/>
              <a:ext cx="155950" cy="168850"/>
            </a:xfrm>
            <a:custGeom>
              <a:avLst/>
              <a:gdLst/>
              <a:ahLst/>
              <a:cxnLst/>
              <a:rect l="l" t="t" r="r" b="b"/>
              <a:pathLst>
                <a:path w="6238" h="6754" extrusionOk="0">
                  <a:moveTo>
                    <a:pt x="994" y="1"/>
                  </a:moveTo>
                  <a:lnTo>
                    <a:pt x="1" y="6753"/>
                  </a:lnTo>
                  <a:lnTo>
                    <a:pt x="6238" y="6753"/>
                  </a:lnTo>
                  <a:lnTo>
                    <a:pt x="543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a:off x="803350" y="4203625"/>
              <a:ext cx="125775" cy="3475"/>
            </a:xfrm>
            <a:custGeom>
              <a:avLst/>
              <a:gdLst/>
              <a:ahLst/>
              <a:cxnLst/>
              <a:rect l="l" t="t" r="r" b="b"/>
              <a:pathLst>
                <a:path w="5031" h="139" extrusionOk="0">
                  <a:moveTo>
                    <a:pt x="2515" y="0"/>
                  </a:moveTo>
                  <a:cubicBezTo>
                    <a:pt x="1120" y="0"/>
                    <a:pt x="1" y="25"/>
                    <a:pt x="1" y="63"/>
                  </a:cubicBezTo>
                  <a:cubicBezTo>
                    <a:pt x="1" y="101"/>
                    <a:pt x="1120" y="138"/>
                    <a:pt x="2515" y="138"/>
                  </a:cubicBezTo>
                  <a:cubicBezTo>
                    <a:pt x="3899" y="138"/>
                    <a:pt x="5030" y="101"/>
                    <a:pt x="5030" y="63"/>
                  </a:cubicBezTo>
                  <a:cubicBezTo>
                    <a:pt x="5030" y="25"/>
                    <a:pt x="3899" y="0"/>
                    <a:pt x="25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802100" y="4217125"/>
              <a:ext cx="130175" cy="3175"/>
            </a:xfrm>
            <a:custGeom>
              <a:avLst/>
              <a:gdLst/>
              <a:ahLst/>
              <a:cxnLst/>
              <a:rect l="l" t="t" r="r" b="b"/>
              <a:pathLst>
                <a:path w="5207" h="127" extrusionOk="0">
                  <a:moveTo>
                    <a:pt x="2603" y="1"/>
                  </a:moveTo>
                  <a:cubicBezTo>
                    <a:pt x="1157" y="1"/>
                    <a:pt x="0" y="26"/>
                    <a:pt x="0" y="64"/>
                  </a:cubicBezTo>
                  <a:cubicBezTo>
                    <a:pt x="0" y="101"/>
                    <a:pt x="1157" y="127"/>
                    <a:pt x="2603" y="127"/>
                  </a:cubicBezTo>
                  <a:cubicBezTo>
                    <a:pt x="4037" y="127"/>
                    <a:pt x="5206" y="101"/>
                    <a:pt x="5206" y="64"/>
                  </a:cubicBezTo>
                  <a:cubicBezTo>
                    <a:pt x="5206" y="26"/>
                    <a:pt x="4037" y="1"/>
                    <a:pt x="26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632;p28">
            <a:extLst>
              <a:ext uri="{FF2B5EF4-FFF2-40B4-BE49-F238E27FC236}">
                <a16:creationId xmlns:a16="http://schemas.microsoft.com/office/drawing/2014/main" id="{E1B627B2-82C4-174E-B8E4-4DBE9D13AD58}"/>
              </a:ext>
            </a:extLst>
          </p:cNvPr>
          <p:cNvSpPr txBox="1">
            <a:spLocks/>
          </p:cNvSpPr>
          <p:nvPr/>
        </p:nvSpPr>
        <p:spPr>
          <a:xfrm>
            <a:off x="6348111" y="1865382"/>
            <a:ext cx="2043328"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marL="0" indent="0"/>
            <a:r>
              <a:rPr lang="en-CA" dirty="0"/>
              <a:t>Project Co- Manager</a:t>
            </a:r>
          </a:p>
          <a:p>
            <a:pPr marL="0" indent="0"/>
            <a:endParaRPr lang="en-CA" dirty="0"/>
          </a:p>
          <a:p>
            <a:pPr marL="0" indent="0"/>
            <a:r>
              <a:rPr lang="en-CA" dirty="0"/>
              <a:t>Full-Stack Developer</a:t>
            </a:r>
          </a:p>
        </p:txBody>
      </p:sp>
      <p:sp>
        <p:nvSpPr>
          <p:cNvPr id="247" name="Google Shape;632;p28">
            <a:extLst>
              <a:ext uri="{FF2B5EF4-FFF2-40B4-BE49-F238E27FC236}">
                <a16:creationId xmlns:a16="http://schemas.microsoft.com/office/drawing/2014/main" id="{2FC110D3-7297-CF49-A4AA-D6FA00689ECF}"/>
              </a:ext>
            </a:extLst>
          </p:cNvPr>
          <p:cNvSpPr txBox="1">
            <a:spLocks/>
          </p:cNvSpPr>
          <p:nvPr/>
        </p:nvSpPr>
        <p:spPr>
          <a:xfrm>
            <a:off x="6348111" y="3533600"/>
            <a:ext cx="2043328"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marL="0" indent="0"/>
            <a:r>
              <a:rPr lang="en-CA"/>
              <a:t>Project Co- Manager</a:t>
            </a:r>
          </a:p>
          <a:p>
            <a:pPr marL="0" indent="0"/>
            <a:endParaRPr lang="en-CA"/>
          </a:p>
          <a:p>
            <a:pPr marL="0" indent="0"/>
            <a:r>
              <a:rPr lang="en-CA"/>
              <a:t>Full-Stack Developer</a:t>
            </a:r>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5"/>
        <p:cNvGrpSpPr/>
        <p:nvPr/>
      </p:nvGrpSpPr>
      <p:grpSpPr>
        <a:xfrm>
          <a:off x="0" y="0"/>
          <a:ext cx="0" cy="0"/>
          <a:chOff x="0" y="0"/>
          <a:chExt cx="0" cy="0"/>
        </a:xfrm>
      </p:grpSpPr>
      <p:sp>
        <p:nvSpPr>
          <p:cNvPr id="2126" name="Google Shape;2126;p37"/>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Our Teams Roles</a:t>
            </a:r>
            <a:endParaRPr dirty="0"/>
          </a:p>
        </p:txBody>
      </p:sp>
      <p:sp>
        <p:nvSpPr>
          <p:cNvPr id="2128" name="Google Shape;2128;p37"/>
          <p:cNvSpPr txBox="1">
            <a:spLocks noGrp="1"/>
          </p:cNvSpPr>
          <p:nvPr>
            <p:ph type="subTitle" idx="2"/>
          </p:nvPr>
        </p:nvSpPr>
        <p:spPr>
          <a:xfrm>
            <a:off x="3512536" y="1948307"/>
            <a:ext cx="1975800" cy="819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QA Tester</a:t>
            </a:r>
          </a:p>
          <a:p>
            <a:pPr marL="285750" lvl="0" indent="-285750" algn="l" rtl="0">
              <a:spcBef>
                <a:spcPts val="0"/>
              </a:spcBef>
              <a:spcAft>
                <a:spcPts val="0"/>
              </a:spcAft>
              <a:buFont typeface="Arial" panose="020B0604020202020204" pitchFamily="34" charset="0"/>
              <a:buChar char="•"/>
            </a:pPr>
            <a:r>
              <a:rPr lang="en" dirty="0"/>
              <a:t>Programmer</a:t>
            </a:r>
          </a:p>
          <a:p>
            <a:pPr marL="285750" lvl="0" indent="-285750" algn="l" rtl="0">
              <a:spcBef>
                <a:spcPts val="0"/>
              </a:spcBef>
              <a:spcAft>
                <a:spcPts val="0"/>
              </a:spcAft>
              <a:buFont typeface="Arial" panose="020B0604020202020204" pitchFamily="34" charset="0"/>
              <a:buChar char="•"/>
            </a:pPr>
            <a:r>
              <a:rPr lang="en" dirty="0"/>
              <a:t>UX/UI </a:t>
            </a:r>
            <a:r>
              <a:rPr lang="en" dirty="0" err="1"/>
              <a:t>Desgin</a:t>
            </a:r>
            <a:endParaRPr lang="en" dirty="0"/>
          </a:p>
          <a:p>
            <a:pPr marL="0" lvl="0" indent="0" algn="r" rtl="0">
              <a:spcBef>
                <a:spcPts val="0"/>
              </a:spcBef>
              <a:spcAft>
                <a:spcPts val="0"/>
              </a:spcAft>
              <a:buNone/>
            </a:pPr>
            <a:endParaRPr dirty="0"/>
          </a:p>
        </p:txBody>
      </p:sp>
      <p:sp>
        <p:nvSpPr>
          <p:cNvPr id="2129" name="Google Shape;2129;p37"/>
          <p:cNvSpPr txBox="1">
            <a:spLocks noGrp="1"/>
          </p:cNvSpPr>
          <p:nvPr>
            <p:ph type="ctrTitle"/>
          </p:nvPr>
        </p:nvSpPr>
        <p:spPr>
          <a:xfrm>
            <a:off x="803655" y="1639707"/>
            <a:ext cx="2071476"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Artem </a:t>
            </a:r>
            <a:r>
              <a:rPr lang="en" dirty="0" err="1"/>
              <a:t>Dryevov</a:t>
            </a:r>
            <a:endParaRPr dirty="0"/>
          </a:p>
        </p:txBody>
      </p:sp>
      <p:sp>
        <p:nvSpPr>
          <p:cNvPr id="2130" name="Google Shape;2130;p37"/>
          <p:cNvSpPr txBox="1">
            <a:spLocks noGrp="1"/>
          </p:cNvSpPr>
          <p:nvPr>
            <p:ph type="ctrTitle" idx="3"/>
          </p:nvPr>
        </p:nvSpPr>
        <p:spPr>
          <a:xfrm>
            <a:off x="4217536" y="1639707"/>
            <a:ext cx="12708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t>Asim</a:t>
            </a:r>
            <a:r>
              <a:rPr lang="en" dirty="0"/>
              <a:t> Patel</a:t>
            </a:r>
            <a:endParaRPr dirty="0"/>
          </a:p>
        </p:txBody>
      </p:sp>
      <p:sp>
        <p:nvSpPr>
          <p:cNvPr id="2131" name="Google Shape;2131;p37"/>
          <p:cNvSpPr txBox="1">
            <a:spLocks noGrp="1"/>
          </p:cNvSpPr>
          <p:nvPr>
            <p:ph type="subTitle" idx="4"/>
          </p:nvPr>
        </p:nvSpPr>
        <p:spPr>
          <a:xfrm>
            <a:off x="6313041" y="2040876"/>
            <a:ext cx="1925700" cy="133835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CA" dirty="0"/>
              <a:t>QA Tester</a:t>
            </a:r>
          </a:p>
          <a:p>
            <a:pPr marL="285750" lvl="0" indent="-285750" algn="l" rtl="0">
              <a:spcBef>
                <a:spcPts val="0"/>
              </a:spcBef>
              <a:spcAft>
                <a:spcPts val="0"/>
              </a:spcAft>
              <a:buFont typeface="Arial" panose="020B0604020202020204" pitchFamily="34" charset="0"/>
              <a:buChar char="•"/>
            </a:pPr>
            <a:r>
              <a:rPr lang="en-CA" dirty="0"/>
              <a:t>Programmer</a:t>
            </a:r>
          </a:p>
          <a:p>
            <a:pPr marL="285750" lvl="0" indent="-285750" algn="l" rtl="0">
              <a:spcBef>
                <a:spcPts val="0"/>
              </a:spcBef>
              <a:spcAft>
                <a:spcPts val="0"/>
              </a:spcAft>
              <a:buFont typeface="Arial" panose="020B0604020202020204" pitchFamily="34" charset="0"/>
              <a:buChar char="•"/>
            </a:pPr>
            <a:r>
              <a:rPr lang="en-CA" dirty="0"/>
              <a:t>User Interface </a:t>
            </a:r>
            <a:r>
              <a:rPr lang="en-CA" dirty="0" err="1"/>
              <a:t>Desgin</a:t>
            </a:r>
            <a:endParaRPr lang="en-CA" dirty="0"/>
          </a:p>
          <a:p>
            <a:pPr marL="285750" lvl="0" indent="-285750" algn="l" rtl="0">
              <a:spcBef>
                <a:spcPts val="0"/>
              </a:spcBef>
              <a:spcAft>
                <a:spcPts val="0"/>
              </a:spcAft>
              <a:buFont typeface="Arial" panose="020B0604020202020204" pitchFamily="34" charset="0"/>
              <a:buChar char="•"/>
            </a:pPr>
            <a:r>
              <a:rPr lang="en-CA" dirty="0"/>
              <a:t>Validation/Security</a:t>
            </a:r>
            <a:endParaRPr dirty="0"/>
          </a:p>
        </p:txBody>
      </p:sp>
      <p:sp>
        <p:nvSpPr>
          <p:cNvPr id="2132" name="Google Shape;2132;p37"/>
          <p:cNvSpPr txBox="1">
            <a:spLocks noGrp="1"/>
          </p:cNvSpPr>
          <p:nvPr>
            <p:ph type="ctrTitle" idx="5"/>
          </p:nvPr>
        </p:nvSpPr>
        <p:spPr>
          <a:xfrm>
            <a:off x="6313041" y="1635124"/>
            <a:ext cx="2235354"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Elham </a:t>
            </a:r>
            <a:r>
              <a:rPr lang="en" dirty="0" err="1"/>
              <a:t>Salmanian</a:t>
            </a:r>
            <a:endParaRPr dirty="0"/>
          </a:p>
        </p:txBody>
      </p:sp>
      <p:sp>
        <p:nvSpPr>
          <p:cNvPr id="2133" name="Google Shape;2133;p37"/>
          <p:cNvSpPr txBox="1">
            <a:spLocks noGrp="1"/>
          </p:cNvSpPr>
          <p:nvPr>
            <p:ph type="subTitle" idx="6"/>
          </p:nvPr>
        </p:nvSpPr>
        <p:spPr>
          <a:xfrm>
            <a:off x="703191" y="3524652"/>
            <a:ext cx="2303117" cy="946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Project Lead</a:t>
            </a:r>
          </a:p>
          <a:p>
            <a:pPr marL="285750" lvl="0" indent="-285750" algn="l" rtl="0">
              <a:spcBef>
                <a:spcPts val="0"/>
              </a:spcBef>
              <a:spcAft>
                <a:spcPts val="0"/>
              </a:spcAft>
              <a:buFont typeface="Arial" panose="020B0604020202020204" pitchFamily="34" charset="0"/>
              <a:buChar char="•"/>
            </a:pPr>
            <a:r>
              <a:rPr lang="en" dirty="0"/>
              <a:t>Programmer</a:t>
            </a:r>
          </a:p>
          <a:p>
            <a:pPr marL="285750" lvl="0" indent="-285750" algn="l" rtl="0">
              <a:spcBef>
                <a:spcPts val="0"/>
              </a:spcBef>
              <a:spcAft>
                <a:spcPts val="0"/>
              </a:spcAft>
              <a:buFont typeface="Arial" panose="020B0604020202020204" pitchFamily="34" charset="0"/>
              <a:buChar char="•"/>
            </a:pPr>
            <a:r>
              <a:rPr lang="en" dirty="0"/>
              <a:t>UX/UI Design</a:t>
            </a:r>
          </a:p>
          <a:p>
            <a:pPr marL="285750" lvl="0" indent="-285750" algn="l" rtl="0">
              <a:spcBef>
                <a:spcPts val="0"/>
              </a:spcBef>
              <a:spcAft>
                <a:spcPts val="0"/>
              </a:spcAft>
              <a:buFont typeface="Arial" panose="020B0604020202020204" pitchFamily="34" charset="0"/>
              <a:buChar char="•"/>
            </a:pPr>
            <a:r>
              <a:rPr lang="en" dirty="0"/>
              <a:t>Database Management</a:t>
            </a:r>
          </a:p>
        </p:txBody>
      </p:sp>
      <p:sp>
        <p:nvSpPr>
          <p:cNvPr id="2135" name="Google Shape;2135;p37"/>
          <p:cNvSpPr txBox="1">
            <a:spLocks noGrp="1"/>
          </p:cNvSpPr>
          <p:nvPr>
            <p:ph type="ctrTitle" idx="8"/>
          </p:nvPr>
        </p:nvSpPr>
        <p:spPr>
          <a:xfrm>
            <a:off x="1214387" y="3280885"/>
            <a:ext cx="1660744"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Patrick </a:t>
            </a:r>
            <a:r>
              <a:rPr lang="en" dirty="0" err="1"/>
              <a:t>Parreno</a:t>
            </a:r>
            <a:endParaRPr dirty="0"/>
          </a:p>
        </p:txBody>
      </p:sp>
      <p:sp>
        <p:nvSpPr>
          <p:cNvPr id="2139" name="Google Shape;2139;p37"/>
          <p:cNvSpPr/>
          <p:nvPr/>
        </p:nvSpPr>
        <p:spPr>
          <a:xfrm>
            <a:off x="913175"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872573" y="3120993"/>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3699836"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6452788"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txBox="1">
            <a:spLocks noGrp="1"/>
          </p:cNvSpPr>
          <p:nvPr>
            <p:ph type="ctrTitle"/>
          </p:nvPr>
        </p:nvSpPr>
        <p:spPr>
          <a:xfrm>
            <a:off x="906175" y="1475232"/>
            <a:ext cx="3849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01</a:t>
            </a:r>
            <a:endParaRPr sz="2400">
              <a:solidFill>
                <a:schemeClr val="dk1"/>
              </a:solidFill>
            </a:endParaRPr>
          </a:p>
        </p:txBody>
      </p:sp>
      <p:sp>
        <p:nvSpPr>
          <p:cNvPr id="2146" name="Google Shape;2146;p37"/>
          <p:cNvSpPr txBox="1">
            <a:spLocks noGrp="1"/>
          </p:cNvSpPr>
          <p:nvPr>
            <p:ph type="ctrTitle"/>
          </p:nvPr>
        </p:nvSpPr>
        <p:spPr>
          <a:xfrm>
            <a:off x="3703336" y="1475232"/>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02</a:t>
            </a:r>
            <a:endParaRPr sz="2400">
              <a:solidFill>
                <a:schemeClr val="dk1"/>
              </a:solidFill>
            </a:endParaRPr>
          </a:p>
        </p:txBody>
      </p:sp>
      <p:sp>
        <p:nvSpPr>
          <p:cNvPr id="2147" name="Google Shape;2147;p37"/>
          <p:cNvSpPr txBox="1">
            <a:spLocks noGrp="1"/>
          </p:cNvSpPr>
          <p:nvPr>
            <p:ph type="ctrTitle"/>
          </p:nvPr>
        </p:nvSpPr>
        <p:spPr>
          <a:xfrm>
            <a:off x="6445783" y="1475232"/>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03</a:t>
            </a:r>
            <a:endParaRPr sz="2400">
              <a:solidFill>
                <a:schemeClr val="dk1"/>
              </a:solidFill>
            </a:endParaRPr>
          </a:p>
        </p:txBody>
      </p:sp>
      <p:sp>
        <p:nvSpPr>
          <p:cNvPr id="2148" name="Google Shape;2148;p37"/>
          <p:cNvSpPr txBox="1">
            <a:spLocks noGrp="1"/>
          </p:cNvSpPr>
          <p:nvPr>
            <p:ph type="ctrTitle"/>
          </p:nvPr>
        </p:nvSpPr>
        <p:spPr>
          <a:xfrm>
            <a:off x="865573" y="3120993"/>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04</a:t>
            </a:r>
            <a:endParaRPr sz="2400" dirty="0">
              <a:solidFill>
                <a:schemeClr val="dk1"/>
              </a:solidFill>
            </a:endParaRPr>
          </a:p>
        </p:txBody>
      </p:sp>
      <p:sp>
        <p:nvSpPr>
          <p:cNvPr id="39" name="Google Shape;2128;p37">
            <a:extLst>
              <a:ext uri="{FF2B5EF4-FFF2-40B4-BE49-F238E27FC236}">
                <a16:creationId xmlns:a16="http://schemas.microsoft.com/office/drawing/2014/main" id="{A9678F29-F3B4-2F44-9989-6B1BCA0015B7}"/>
              </a:ext>
            </a:extLst>
          </p:cNvPr>
          <p:cNvSpPr txBox="1">
            <a:spLocks/>
          </p:cNvSpPr>
          <p:nvPr/>
        </p:nvSpPr>
        <p:spPr>
          <a:xfrm>
            <a:off x="703191" y="2020024"/>
            <a:ext cx="2272404"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marL="285750" indent="-285750" algn="l">
              <a:buFont typeface="Arial" panose="020B0604020202020204" pitchFamily="34" charset="0"/>
              <a:buChar char="•"/>
            </a:pPr>
            <a:r>
              <a:rPr lang="en-CA" dirty="0"/>
              <a:t>QA Tester</a:t>
            </a:r>
          </a:p>
          <a:p>
            <a:pPr marL="285750" indent="-285750" algn="l">
              <a:buFont typeface="Arial" panose="020B0604020202020204" pitchFamily="34" charset="0"/>
              <a:buChar char="•"/>
            </a:pPr>
            <a:r>
              <a:rPr lang="en-CA" dirty="0"/>
              <a:t>Lead Programmer</a:t>
            </a:r>
          </a:p>
          <a:p>
            <a:pPr marL="285750" indent="-285750" algn="l">
              <a:buFont typeface="Arial" panose="020B0604020202020204" pitchFamily="34" charset="0"/>
              <a:buChar char="•"/>
            </a:pPr>
            <a:r>
              <a:rPr lang="en-CA" dirty="0"/>
              <a:t>Cyber </a:t>
            </a:r>
            <a:r>
              <a:rPr lang="en-CA" dirty="0" err="1"/>
              <a:t>Secuirty</a:t>
            </a:r>
            <a:endParaRPr lang="en-CA" dirty="0"/>
          </a:p>
          <a:p>
            <a:pPr marL="285750" indent="-285750" algn="l">
              <a:buFont typeface="Arial" panose="020B0604020202020204" pitchFamily="34" charset="0"/>
              <a:buChar char="•"/>
            </a:pPr>
            <a:r>
              <a:rPr lang="en-CA" dirty="0"/>
              <a:t>Database Management</a:t>
            </a:r>
          </a:p>
          <a:p>
            <a:pPr marL="0" indent="0"/>
            <a:endParaRPr lang="en-CA" dirty="0"/>
          </a:p>
        </p:txBody>
      </p:sp>
      <p:grpSp>
        <p:nvGrpSpPr>
          <p:cNvPr id="41" name="Google Shape;3506;p45">
            <a:extLst>
              <a:ext uri="{FF2B5EF4-FFF2-40B4-BE49-F238E27FC236}">
                <a16:creationId xmlns:a16="http://schemas.microsoft.com/office/drawing/2014/main" id="{D031427C-C0A1-4346-97DD-594CB83F2478}"/>
              </a:ext>
            </a:extLst>
          </p:cNvPr>
          <p:cNvGrpSpPr/>
          <p:nvPr/>
        </p:nvGrpSpPr>
        <p:grpSpPr>
          <a:xfrm>
            <a:off x="4280437" y="2839624"/>
            <a:ext cx="2364801" cy="2123292"/>
            <a:chOff x="5301725" y="3027225"/>
            <a:chExt cx="2063125" cy="1852425"/>
          </a:xfrm>
        </p:grpSpPr>
        <p:sp>
          <p:nvSpPr>
            <p:cNvPr id="42" name="Google Shape;3507;p45">
              <a:extLst>
                <a:ext uri="{FF2B5EF4-FFF2-40B4-BE49-F238E27FC236}">
                  <a16:creationId xmlns:a16="http://schemas.microsoft.com/office/drawing/2014/main" id="{6B518412-0BA7-7F46-91F6-7C01BFB7D6BD}"/>
                </a:ext>
              </a:extLst>
            </p:cNvPr>
            <p:cNvSpPr/>
            <p:nvPr/>
          </p:nvSpPr>
          <p:spPr>
            <a:xfrm>
              <a:off x="6169875" y="3433425"/>
              <a:ext cx="255250" cy="165075"/>
            </a:xfrm>
            <a:custGeom>
              <a:avLst/>
              <a:gdLst/>
              <a:ahLst/>
              <a:cxnLst/>
              <a:rect l="l" t="t" r="r" b="b"/>
              <a:pathLst>
                <a:path w="10210" h="6603" extrusionOk="0">
                  <a:moveTo>
                    <a:pt x="5469" y="1"/>
                  </a:moveTo>
                  <a:lnTo>
                    <a:pt x="4429" y="691"/>
                  </a:lnTo>
                  <a:lnTo>
                    <a:pt x="0" y="3646"/>
                  </a:lnTo>
                  <a:cubicBezTo>
                    <a:pt x="921" y="4981"/>
                    <a:pt x="2283" y="5948"/>
                    <a:pt x="3849" y="6371"/>
                  </a:cubicBezTo>
                  <a:cubicBezTo>
                    <a:pt x="4405" y="6526"/>
                    <a:pt x="4973" y="6602"/>
                    <a:pt x="5536" y="6602"/>
                  </a:cubicBezTo>
                  <a:cubicBezTo>
                    <a:pt x="7015" y="6602"/>
                    <a:pt x="8468" y="6081"/>
                    <a:pt x="9621" y="5101"/>
                  </a:cubicBezTo>
                  <a:cubicBezTo>
                    <a:pt x="9814" y="4935"/>
                    <a:pt x="10007" y="4751"/>
                    <a:pt x="10192" y="4567"/>
                  </a:cubicBezTo>
                  <a:lnTo>
                    <a:pt x="10210" y="4558"/>
                  </a:lnTo>
                  <a:lnTo>
                    <a:pt x="54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08;p45">
              <a:extLst>
                <a:ext uri="{FF2B5EF4-FFF2-40B4-BE49-F238E27FC236}">
                  <a16:creationId xmlns:a16="http://schemas.microsoft.com/office/drawing/2014/main" id="{60D10C18-B2C1-8F45-A9BF-F19E0EAD184D}"/>
                </a:ext>
              </a:extLst>
            </p:cNvPr>
            <p:cNvSpPr/>
            <p:nvPr/>
          </p:nvSpPr>
          <p:spPr>
            <a:xfrm>
              <a:off x="6124075" y="3264500"/>
              <a:ext cx="172875" cy="244900"/>
            </a:xfrm>
            <a:custGeom>
              <a:avLst/>
              <a:gdLst/>
              <a:ahLst/>
              <a:cxnLst/>
              <a:rect l="l" t="t" r="r" b="b"/>
              <a:pathLst>
                <a:path w="6915" h="9796" extrusionOk="0">
                  <a:moveTo>
                    <a:pt x="4548" y="1"/>
                  </a:moveTo>
                  <a:cubicBezTo>
                    <a:pt x="4115" y="175"/>
                    <a:pt x="3701" y="387"/>
                    <a:pt x="3315" y="645"/>
                  </a:cubicBezTo>
                  <a:cubicBezTo>
                    <a:pt x="2477" y="1216"/>
                    <a:pt x="1768" y="1952"/>
                    <a:pt x="1252" y="2827"/>
                  </a:cubicBezTo>
                  <a:cubicBezTo>
                    <a:pt x="65" y="4751"/>
                    <a:pt x="0" y="7154"/>
                    <a:pt x="1077" y="9142"/>
                  </a:cubicBezTo>
                  <a:cubicBezTo>
                    <a:pt x="1105" y="9197"/>
                    <a:pt x="1142" y="9262"/>
                    <a:pt x="1170" y="9317"/>
                  </a:cubicBezTo>
                  <a:cubicBezTo>
                    <a:pt x="1197" y="9363"/>
                    <a:pt x="1216" y="9400"/>
                    <a:pt x="1234" y="9437"/>
                  </a:cubicBezTo>
                  <a:cubicBezTo>
                    <a:pt x="1298" y="9547"/>
                    <a:pt x="1372" y="9658"/>
                    <a:pt x="1437" y="9768"/>
                  </a:cubicBezTo>
                  <a:lnTo>
                    <a:pt x="1446" y="9777"/>
                  </a:lnTo>
                  <a:cubicBezTo>
                    <a:pt x="1455" y="9787"/>
                    <a:pt x="1455" y="9787"/>
                    <a:pt x="1455" y="9796"/>
                  </a:cubicBezTo>
                  <a:lnTo>
                    <a:pt x="5883" y="6831"/>
                  </a:lnTo>
                  <a:lnTo>
                    <a:pt x="6914" y="6141"/>
                  </a:lnTo>
                  <a:lnTo>
                    <a:pt x="4548" y="10"/>
                  </a:lnTo>
                  <a:lnTo>
                    <a:pt x="454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09;p45">
              <a:extLst>
                <a:ext uri="{FF2B5EF4-FFF2-40B4-BE49-F238E27FC236}">
                  <a16:creationId xmlns:a16="http://schemas.microsoft.com/office/drawing/2014/main" id="{016B4C6C-C9C3-6942-A22C-444B7587B134}"/>
                </a:ext>
              </a:extLst>
            </p:cNvPr>
            <p:cNvSpPr/>
            <p:nvPr/>
          </p:nvSpPr>
          <p:spPr>
            <a:xfrm>
              <a:off x="6256400" y="3252500"/>
              <a:ext cx="238925" cy="278300"/>
            </a:xfrm>
            <a:custGeom>
              <a:avLst/>
              <a:gdLst/>
              <a:ahLst/>
              <a:cxnLst/>
              <a:rect l="l" t="t" r="r" b="b"/>
              <a:pathLst>
                <a:path w="9557" h="11132" extrusionOk="0">
                  <a:moveTo>
                    <a:pt x="2367" y="0"/>
                  </a:moveTo>
                  <a:cubicBezTo>
                    <a:pt x="1575" y="0"/>
                    <a:pt x="774" y="144"/>
                    <a:pt x="1" y="444"/>
                  </a:cubicBezTo>
                  <a:lnTo>
                    <a:pt x="2367" y="6566"/>
                  </a:lnTo>
                  <a:lnTo>
                    <a:pt x="2376" y="6575"/>
                  </a:lnTo>
                  <a:lnTo>
                    <a:pt x="7108" y="11132"/>
                  </a:lnTo>
                  <a:cubicBezTo>
                    <a:pt x="9253" y="8913"/>
                    <a:pt x="9557" y="5498"/>
                    <a:pt x="7845" y="2939"/>
                  </a:cubicBezTo>
                  <a:cubicBezTo>
                    <a:pt x="6600" y="1061"/>
                    <a:pt x="4519" y="0"/>
                    <a:pt x="23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10;p45">
              <a:extLst>
                <a:ext uri="{FF2B5EF4-FFF2-40B4-BE49-F238E27FC236}">
                  <a16:creationId xmlns:a16="http://schemas.microsoft.com/office/drawing/2014/main" id="{78B9D288-3A6F-EA48-9A4B-6C331DBE2D25}"/>
                </a:ext>
              </a:extLst>
            </p:cNvPr>
            <p:cNvSpPr/>
            <p:nvPr/>
          </p:nvSpPr>
          <p:spPr>
            <a:xfrm>
              <a:off x="5422325" y="3698300"/>
              <a:ext cx="287275" cy="390200"/>
            </a:xfrm>
            <a:custGeom>
              <a:avLst/>
              <a:gdLst/>
              <a:ahLst/>
              <a:cxnLst/>
              <a:rect l="l" t="t" r="r" b="b"/>
              <a:pathLst>
                <a:path w="11491" h="15608" extrusionOk="0">
                  <a:moveTo>
                    <a:pt x="1493" y="1"/>
                  </a:moveTo>
                  <a:cubicBezTo>
                    <a:pt x="937" y="1"/>
                    <a:pt x="369" y="315"/>
                    <a:pt x="194" y="840"/>
                  </a:cubicBezTo>
                  <a:cubicBezTo>
                    <a:pt x="1" y="1411"/>
                    <a:pt x="314" y="2037"/>
                    <a:pt x="654" y="2534"/>
                  </a:cubicBezTo>
                  <a:cubicBezTo>
                    <a:pt x="1170" y="3279"/>
                    <a:pt x="1796" y="3951"/>
                    <a:pt x="2496" y="4513"/>
                  </a:cubicBezTo>
                  <a:cubicBezTo>
                    <a:pt x="2634" y="4605"/>
                    <a:pt x="2744" y="4734"/>
                    <a:pt x="2799" y="4891"/>
                  </a:cubicBezTo>
                  <a:cubicBezTo>
                    <a:pt x="2873" y="5176"/>
                    <a:pt x="2588" y="5434"/>
                    <a:pt x="2302" y="5498"/>
                  </a:cubicBezTo>
                  <a:cubicBezTo>
                    <a:pt x="2152" y="5537"/>
                    <a:pt x="1997" y="5545"/>
                    <a:pt x="1841" y="5545"/>
                  </a:cubicBezTo>
                  <a:cubicBezTo>
                    <a:pt x="1718" y="5545"/>
                    <a:pt x="1594" y="5540"/>
                    <a:pt x="1471" y="5540"/>
                  </a:cubicBezTo>
                  <a:cubicBezTo>
                    <a:pt x="1417" y="5540"/>
                    <a:pt x="1362" y="5541"/>
                    <a:pt x="1308" y="5544"/>
                  </a:cubicBezTo>
                  <a:cubicBezTo>
                    <a:pt x="977" y="5563"/>
                    <a:pt x="608" y="5682"/>
                    <a:pt x="461" y="5977"/>
                  </a:cubicBezTo>
                  <a:cubicBezTo>
                    <a:pt x="259" y="6391"/>
                    <a:pt x="590" y="6861"/>
                    <a:pt x="921" y="7183"/>
                  </a:cubicBezTo>
                  <a:cubicBezTo>
                    <a:pt x="1603" y="7818"/>
                    <a:pt x="2376" y="8334"/>
                    <a:pt x="3223" y="8711"/>
                  </a:cubicBezTo>
                  <a:cubicBezTo>
                    <a:pt x="3527" y="8840"/>
                    <a:pt x="3849" y="8960"/>
                    <a:pt x="4088" y="9199"/>
                  </a:cubicBezTo>
                  <a:cubicBezTo>
                    <a:pt x="4318" y="9429"/>
                    <a:pt x="4447" y="9816"/>
                    <a:pt x="4272" y="10092"/>
                  </a:cubicBezTo>
                  <a:cubicBezTo>
                    <a:pt x="4148" y="10307"/>
                    <a:pt x="3893" y="10396"/>
                    <a:pt x="3638" y="10396"/>
                  </a:cubicBezTo>
                  <a:cubicBezTo>
                    <a:pt x="3553" y="10396"/>
                    <a:pt x="3469" y="10386"/>
                    <a:pt x="3389" y="10368"/>
                  </a:cubicBezTo>
                  <a:cubicBezTo>
                    <a:pt x="3066" y="10285"/>
                    <a:pt x="2781" y="10092"/>
                    <a:pt x="2486" y="9954"/>
                  </a:cubicBezTo>
                  <a:cubicBezTo>
                    <a:pt x="2240" y="9842"/>
                    <a:pt x="1959" y="9778"/>
                    <a:pt x="1686" y="9778"/>
                  </a:cubicBezTo>
                  <a:cubicBezTo>
                    <a:pt x="1329" y="9778"/>
                    <a:pt x="986" y="9890"/>
                    <a:pt x="756" y="10156"/>
                  </a:cubicBezTo>
                  <a:cubicBezTo>
                    <a:pt x="489" y="10460"/>
                    <a:pt x="433" y="10911"/>
                    <a:pt x="535" y="11307"/>
                  </a:cubicBezTo>
                  <a:cubicBezTo>
                    <a:pt x="645" y="11703"/>
                    <a:pt x="839" y="12071"/>
                    <a:pt x="1106" y="12384"/>
                  </a:cubicBezTo>
                  <a:cubicBezTo>
                    <a:pt x="1952" y="13544"/>
                    <a:pt x="3085" y="14456"/>
                    <a:pt x="4401" y="15036"/>
                  </a:cubicBezTo>
                  <a:cubicBezTo>
                    <a:pt x="5253" y="15393"/>
                    <a:pt x="6074" y="15608"/>
                    <a:pt x="6918" y="15608"/>
                  </a:cubicBezTo>
                  <a:cubicBezTo>
                    <a:pt x="7380" y="15608"/>
                    <a:pt x="7848" y="15544"/>
                    <a:pt x="8332" y="15404"/>
                  </a:cubicBezTo>
                  <a:lnTo>
                    <a:pt x="8332" y="15395"/>
                  </a:lnTo>
                  <a:cubicBezTo>
                    <a:pt x="10615" y="14041"/>
                    <a:pt x="11306" y="11280"/>
                    <a:pt x="11398" y="8766"/>
                  </a:cubicBezTo>
                  <a:cubicBezTo>
                    <a:pt x="11407" y="8343"/>
                    <a:pt x="11490" y="7901"/>
                    <a:pt x="11306" y="7523"/>
                  </a:cubicBezTo>
                  <a:cubicBezTo>
                    <a:pt x="11164" y="7209"/>
                    <a:pt x="10839" y="6968"/>
                    <a:pt x="10510" y="6968"/>
                  </a:cubicBezTo>
                  <a:cubicBezTo>
                    <a:pt x="10434" y="6968"/>
                    <a:pt x="10358" y="6980"/>
                    <a:pt x="10284" y="7008"/>
                  </a:cubicBezTo>
                  <a:cubicBezTo>
                    <a:pt x="9962" y="7128"/>
                    <a:pt x="9796" y="7487"/>
                    <a:pt x="9594" y="7772"/>
                  </a:cubicBezTo>
                  <a:cubicBezTo>
                    <a:pt x="9327" y="8159"/>
                    <a:pt x="8958" y="8462"/>
                    <a:pt x="8535" y="8647"/>
                  </a:cubicBezTo>
                  <a:cubicBezTo>
                    <a:pt x="8371" y="8710"/>
                    <a:pt x="8189" y="8758"/>
                    <a:pt x="8015" y="8758"/>
                  </a:cubicBezTo>
                  <a:cubicBezTo>
                    <a:pt x="7886" y="8758"/>
                    <a:pt x="7761" y="8732"/>
                    <a:pt x="7651" y="8665"/>
                  </a:cubicBezTo>
                  <a:cubicBezTo>
                    <a:pt x="7301" y="8435"/>
                    <a:pt x="7292" y="7938"/>
                    <a:pt x="7329" y="7514"/>
                  </a:cubicBezTo>
                  <a:lnTo>
                    <a:pt x="7504" y="5185"/>
                  </a:lnTo>
                  <a:cubicBezTo>
                    <a:pt x="7531" y="4771"/>
                    <a:pt x="7568" y="4347"/>
                    <a:pt x="7458" y="3942"/>
                  </a:cubicBezTo>
                  <a:cubicBezTo>
                    <a:pt x="7356" y="3537"/>
                    <a:pt x="7090" y="3141"/>
                    <a:pt x="6694" y="3003"/>
                  </a:cubicBezTo>
                  <a:cubicBezTo>
                    <a:pt x="6610" y="2973"/>
                    <a:pt x="6520" y="2959"/>
                    <a:pt x="6429" y="2959"/>
                  </a:cubicBezTo>
                  <a:cubicBezTo>
                    <a:pt x="6102" y="2959"/>
                    <a:pt x="5767" y="3146"/>
                    <a:pt x="5681" y="3464"/>
                  </a:cubicBezTo>
                  <a:cubicBezTo>
                    <a:pt x="5653" y="3638"/>
                    <a:pt x="5635" y="3813"/>
                    <a:pt x="5626" y="3988"/>
                  </a:cubicBezTo>
                  <a:cubicBezTo>
                    <a:pt x="5607" y="4154"/>
                    <a:pt x="5515" y="4347"/>
                    <a:pt x="5340" y="4384"/>
                  </a:cubicBezTo>
                  <a:cubicBezTo>
                    <a:pt x="5320" y="4389"/>
                    <a:pt x="5299" y="4391"/>
                    <a:pt x="5279" y="4391"/>
                  </a:cubicBezTo>
                  <a:cubicBezTo>
                    <a:pt x="5129" y="4391"/>
                    <a:pt x="4995" y="4276"/>
                    <a:pt x="4889" y="4154"/>
                  </a:cubicBezTo>
                  <a:cubicBezTo>
                    <a:pt x="4484" y="3703"/>
                    <a:pt x="4226" y="3141"/>
                    <a:pt x="3987" y="2589"/>
                  </a:cubicBezTo>
                  <a:cubicBezTo>
                    <a:pt x="3748" y="2027"/>
                    <a:pt x="3518" y="1457"/>
                    <a:pt x="3149" y="978"/>
                  </a:cubicBezTo>
                  <a:cubicBezTo>
                    <a:pt x="2790" y="490"/>
                    <a:pt x="2265" y="85"/>
                    <a:pt x="1667" y="11"/>
                  </a:cubicBezTo>
                  <a:cubicBezTo>
                    <a:pt x="1610" y="4"/>
                    <a:pt x="1552" y="1"/>
                    <a:pt x="14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11;p45">
              <a:extLst>
                <a:ext uri="{FF2B5EF4-FFF2-40B4-BE49-F238E27FC236}">
                  <a16:creationId xmlns:a16="http://schemas.microsoft.com/office/drawing/2014/main" id="{27077A1C-67EE-4B4A-9B5D-3B68E90FD558}"/>
                </a:ext>
              </a:extLst>
            </p:cNvPr>
            <p:cNvSpPr/>
            <p:nvPr/>
          </p:nvSpPr>
          <p:spPr>
            <a:xfrm>
              <a:off x="5443725" y="3705700"/>
              <a:ext cx="172875" cy="337200"/>
            </a:xfrm>
            <a:custGeom>
              <a:avLst/>
              <a:gdLst/>
              <a:ahLst/>
              <a:cxnLst/>
              <a:rect l="l" t="t" r="r" b="b"/>
              <a:pathLst>
                <a:path w="6915" h="13488" extrusionOk="0">
                  <a:moveTo>
                    <a:pt x="1" y="1"/>
                  </a:moveTo>
                  <a:cubicBezTo>
                    <a:pt x="1" y="1"/>
                    <a:pt x="10" y="19"/>
                    <a:pt x="38" y="47"/>
                  </a:cubicBezTo>
                  <a:lnTo>
                    <a:pt x="157" y="157"/>
                  </a:lnTo>
                  <a:cubicBezTo>
                    <a:pt x="259" y="268"/>
                    <a:pt x="415" y="415"/>
                    <a:pt x="599" y="617"/>
                  </a:cubicBezTo>
                  <a:cubicBezTo>
                    <a:pt x="1152" y="1188"/>
                    <a:pt x="1649" y="1805"/>
                    <a:pt x="2100" y="2449"/>
                  </a:cubicBezTo>
                  <a:cubicBezTo>
                    <a:pt x="2385" y="2855"/>
                    <a:pt x="2680" y="3315"/>
                    <a:pt x="2993" y="3812"/>
                  </a:cubicBezTo>
                  <a:cubicBezTo>
                    <a:pt x="3306" y="4318"/>
                    <a:pt x="3628" y="4852"/>
                    <a:pt x="3950" y="5423"/>
                  </a:cubicBezTo>
                  <a:cubicBezTo>
                    <a:pt x="4291" y="6031"/>
                    <a:pt x="4595" y="6647"/>
                    <a:pt x="4871" y="7283"/>
                  </a:cubicBezTo>
                  <a:cubicBezTo>
                    <a:pt x="5009" y="7614"/>
                    <a:pt x="5138" y="7955"/>
                    <a:pt x="5258" y="8305"/>
                  </a:cubicBezTo>
                  <a:cubicBezTo>
                    <a:pt x="5387" y="8654"/>
                    <a:pt x="5506" y="9013"/>
                    <a:pt x="5635" y="9372"/>
                  </a:cubicBezTo>
                  <a:cubicBezTo>
                    <a:pt x="6123" y="10717"/>
                    <a:pt x="6528" y="12097"/>
                    <a:pt x="6860" y="13488"/>
                  </a:cubicBezTo>
                  <a:lnTo>
                    <a:pt x="6915" y="13478"/>
                  </a:lnTo>
                  <a:cubicBezTo>
                    <a:pt x="6593" y="12088"/>
                    <a:pt x="6178" y="10707"/>
                    <a:pt x="5690" y="9354"/>
                  </a:cubicBezTo>
                  <a:lnTo>
                    <a:pt x="5313" y="8295"/>
                  </a:lnTo>
                  <a:cubicBezTo>
                    <a:pt x="5193" y="7946"/>
                    <a:pt x="5064" y="7605"/>
                    <a:pt x="4926" y="7264"/>
                  </a:cubicBezTo>
                  <a:cubicBezTo>
                    <a:pt x="4659" y="6629"/>
                    <a:pt x="4346" y="6003"/>
                    <a:pt x="4006" y="5405"/>
                  </a:cubicBezTo>
                  <a:cubicBezTo>
                    <a:pt x="3683" y="4825"/>
                    <a:pt x="3352" y="4291"/>
                    <a:pt x="3048" y="3794"/>
                  </a:cubicBezTo>
                  <a:cubicBezTo>
                    <a:pt x="2735" y="3296"/>
                    <a:pt x="2431" y="2836"/>
                    <a:pt x="2146" y="2431"/>
                  </a:cubicBezTo>
                  <a:cubicBezTo>
                    <a:pt x="1686" y="1787"/>
                    <a:pt x="1179" y="1170"/>
                    <a:pt x="627" y="608"/>
                  </a:cubicBezTo>
                  <a:cubicBezTo>
                    <a:pt x="434" y="406"/>
                    <a:pt x="277" y="258"/>
                    <a:pt x="167" y="157"/>
                  </a:cubicBezTo>
                  <a:lnTo>
                    <a:pt x="47" y="37"/>
                  </a:lnTo>
                  <a:cubicBezTo>
                    <a:pt x="29" y="28"/>
                    <a:pt x="19" y="10"/>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12;p45">
              <a:extLst>
                <a:ext uri="{FF2B5EF4-FFF2-40B4-BE49-F238E27FC236}">
                  <a16:creationId xmlns:a16="http://schemas.microsoft.com/office/drawing/2014/main" id="{B237929C-5EE9-8245-9D92-D18EC830C679}"/>
                </a:ext>
              </a:extLst>
            </p:cNvPr>
            <p:cNvSpPr/>
            <p:nvPr/>
          </p:nvSpPr>
          <p:spPr>
            <a:xfrm>
              <a:off x="5566400" y="3773375"/>
              <a:ext cx="23500" cy="113725"/>
            </a:xfrm>
            <a:custGeom>
              <a:avLst/>
              <a:gdLst/>
              <a:ahLst/>
              <a:cxnLst/>
              <a:rect l="l" t="t" r="r" b="b"/>
              <a:pathLst>
                <a:path w="940" h="4549" extrusionOk="0">
                  <a:moveTo>
                    <a:pt x="940" y="0"/>
                  </a:moveTo>
                  <a:lnTo>
                    <a:pt x="940" y="0"/>
                  </a:lnTo>
                  <a:cubicBezTo>
                    <a:pt x="912" y="55"/>
                    <a:pt x="894" y="120"/>
                    <a:pt x="875" y="175"/>
                  </a:cubicBezTo>
                  <a:cubicBezTo>
                    <a:pt x="848" y="295"/>
                    <a:pt x="793" y="451"/>
                    <a:pt x="747" y="654"/>
                  </a:cubicBezTo>
                  <a:cubicBezTo>
                    <a:pt x="636" y="1059"/>
                    <a:pt x="516" y="1630"/>
                    <a:pt x="406" y="2265"/>
                  </a:cubicBezTo>
                  <a:cubicBezTo>
                    <a:pt x="295" y="2900"/>
                    <a:pt x="194" y="3462"/>
                    <a:pt x="120" y="3885"/>
                  </a:cubicBezTo>
                  <a:cubicBezTo>
                    <a:pt x="84" y="4079"/>
                    <a:pt x="56" y="4244"/>
                    <a:pt x="38" y="4373"/>
                  </a:cubicBezTo>
                  <a:cubicBezTo>
                    <a:pt x="19" y="4428"/>
                    <a:pt x="10" y="4493"/>
                    <a:pt x="1" y="4548"/>
                  </a:cubicBezTo>
                  <a:cubicBezTo>
                    <a:pt x="28" y="4493"/>
                    <a:pt x="47" y="4438"/>
                    <a:pt x="56" y="4373"/>
                  </a:cubicBezTo>
                  <a:cubicBezTo>
                    <a:pt x="84" y="4263"/>
                    <a:pt x="120" y="4097"/>
                    <a:pt x="167" y="3885"/>
                  </a:cubicBezTo>
                  <a:cubicBezTo>
                    <a:pt x="259" y="3480"/>
                    <a:pt x="360" y="2909"/>
                    <a:pt x="470" y="2274"/>
                  </a:cubicBezTo>
                  <a:cubicBezTo>
                    <a:pt x="581" y="1648"/>
                    <a:pt x="691" y="1077"/>
                    <a:pt x="783" y="663"/>
                  </a:cubicBezTo>
                  <a:cubicBezTo>
                    <a:pt x="839" y="461"/>
                    <a:pt x="875" y="295"/>
                    <a:pt x="903" y="184"/>
                  </a:cubicBezTo>
                  <a:cubicBezTo>
                    <a:pt x="921" y="120"/>
                    <a:pt x="931" y="65"/>
                    <a:pt x="9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13;p45">
              <a:extLst>
                <a:ext uri="{FF2B5EF4-FFF2-40B4-BE49-F238E27FC236}">
                  <a16:creationId xmlns:a16="http://schemas.microsoft.com/office/drawing/2014/main" id="{E5AE5592-6569-A046-ABD9-0E67882C8C3D}"/>
                </a:ext>
              </a:extLst>
            </p:cNvPr>
            <p:cNvSpPr/>
            <p:nvPr/>
          </p:nvSpPr>
          <p:spPr>
            <a:xfrm>
              <a:off x="5432450" y="3852675"/>
              <a:ext cx="133975" cy="34425"/>
            </a:xfrm>
            <a:custGeom>
              <a:avLst/>
              <a:gdLst/>
              <a:ahLst/>
              <a:cxnLst/>
              <a:rect l="l" t="t" r="r" b="b"/>
              <a:pathLst>
                <a:path w="5359" h="1377" extrusionOk="0">
                  <a:moveTo>
                    <a:pt x="19" y="0"/>
                  </a:moveTo>
                  <a:cubicBezTo>
                    <a:pt x="13" y="0"/>
                    <a:pt x="7" y="1"/>
                    <a:pt x="1" y="4"/>
                  </a:cubicBezTo>
                  <a:cubicBezTo>
                    <a:pt x="19" y="4"/>
                    <a:pt x="38" y="14"/>
                    <a:pt x="56" y="14"/>
                  </a:cubicBezTo>
                  <a:lnTo>
                    <a:pt x="213" y="41"/>
                  </a:lnTo>
                  <a:cubicBezTo>
                    <a:pt x="351" y="60"/>
                    <a:pt x="562" y="87"/>
                    <a:pt x="802" y="133"/>
                  </a:cubicBezTo>
                  <a:cubicBezTo>
                    <a:pt x="1299" y="216"/>
                    <a:pt x="1971" y="363"/>
                    <a:pt x="2717" y="557"/>
                  </a:cubicBezTo>
                  <a:cubicBezTo>
                    <a:pt x="3453" y="750"/>
                    <a:pt x="4116" y="953"/>
                    <a:pt x="4595" y="1109"/>
                  </a:cubicBezTo>
                  <a:cubicBezTo>
                    <a:pt x="4834" y="1192"/>
                    <a:pt x="5027" y="1256"/>
                    <a:pt x="5156" y="1312"/>
                  </a:cubicBezTo>
                  <a:lnTo>
                    <a:pt x="5313" y="1358"/>
                  </a:lnTo>
                  <a:cubicBezTo>
                    <a:pt x="5322" y="1367"/>
                    <a:pt x="5340" y="1376"/>
                    <a:pt x="5359" y="1376"/>
                  </a:cubicBezTo>
                  <a:cubicBezTo>
                    <a:pt x="5359" y="1376"/>
                    <a:pt x="5350" y="1367"/>
                    <a:pt x="5313" y="1348"/>
                  </a:cubicBezTo>
                  <a:lnTo>
                    <a:pt x="5165" y="1284"/>
                  </a:lnTo>
                  <a:cubicBezTo>
                    <a:pt x="5037" y="1229"/>
                    <a:pt x="4843" y="1155"/>
                    <a:pt x="4613" y="1072"/>
                  </a:cubicBezTo>
                  <a:cubicBezTo>
                    <a:pt x="4134" y="897"/>
                    <a:pt x="3472" y="686"/>
                    <a:pt x="2735" y="492"/>
                  </a:cubicBezTo>
                  <a:cubicBezTo>
                    <a:pt x="1989" y="308"/>
                    <a:pt x="1308" y="170"/>
                    <a:pt x="811" y="96"/>
                  </a:cubicBezTo>
                  <a:cubicBezTo>
                    <a:pt x="562" y="50"/>
                    <a:pt x="360" y="32"/>
                    <a:pt x="222" y="14"/>
                  </a:cubicBezTo>
                  <a:lnTo>
                    <a:pt x="56" y="4"/>
                  </a:lnTo>
                  <a:cubicBezTo>
                    <a:pt x="44" y="4"/>
                    <a:pt x="32" y="0"/>
                    <a:pt x="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14;p45">
              <a:extLst>
                <a:ext uri="{FF2B5EF4-FFF2-40B4-BE49-F238E27FC236}">
                  <a16:creationId xmlns:a16="http://schemas.microsoft.com/office/drawing/2014/main" id="{42812DAB-9F3D-5640-BFB3-F8B76F305BAD}"/>
                </a:ext>
              </a:extLst>
            </p:cNvPr>
            <p:cNvSpPr/>
            <p:nvPr/>
          </p:nvSpPr>
          <p:spPr>
            <a:xfrm>
              <a:off x="5615425" y="3873725"/>
              <a:ext cx="80125" cy="166425"/>
            </a:xfrm>
            <a:custGeom>
              <a:avLst/>
              <a:gdLst/>
              <a:ahLst/>
              <a:cxnLst/>
              <a:rect l="l" t="t" r="r" b="b"/>
              <a:pathLst>
                <a:path w="3205" h="6657" extrusionOk="0">
                  <a:moveTo>
                    <a:pt x="3204" y="0"/>
                  </a:moveTo>
                  <a:cubicBezTo>
                    <a:pt x="3186" y="19"/>
                    <a:pt x="3177" y="37"/>
                    <a:pt x="3158" y="65"/>
                  </a:cubicBezTo>
                  <a:lnTo>
                    <a:pt x="3057" y="249"/>
                  </a:lnTo>
                  <a:cubicBezTo>
                    <a:pt x="2965" y="414"/>
                    <a:pt x="2836" y="654"/>
                    <a:pt x="2689" y="948"/>
                  </a:cubicBezTo>
                  <a:cubicBezTo>
                    <a:pt x="2385" y="1547"/>
                    <a:pt x="1989" y="2385"/>
                    <a:pt x="1566" y="3314"/>
                  </a:cubicBezTo>
                  <a:cubicBezTo>
                    <a:pt x="1142" y="4244"/>
                    <a:pt x="765" y="5082"/>
                    <a:pt x="470" y="5680"/>
                  </a:cubicBezTo>
                  <a:lnTo>
                    <a:pt x="120" y="6398"/>
                  </a:lnTo>
                  <a:lnTo>
                    <a:pt x="28" y="6592"/>
                  </a:lnTo>
                  <a:cubicBezTo>
                    <a:pt x="10" y="6610"/>
                    <a:pt x="1" y="6629"/>
                    <a:pt x="1" y="6656"/>
                  </a:cubicBezTo>
                  <a:cubicBezTo>
                    <a:pt x="10" y="6638"/>
                    <a:pt x="28" y="6619"/>
                    <a:pt x="38" y="6592"/>
                  </a:cubicBezTo>
                  <a:lnTo>
                    <a:pt x="139" y="6408"/>
                  </a:lnTo>
                  <a:cubicBezTo>
                    <a:pt x="231" y="6242"/>
                    <a:pt x="360" y="6003"/>
                    <a:pt x="507" y="5699"/>
                  </a:cubicBezTo>
                  <a:cubicBezTo>
                    <a:pt x="811" y="5110"/>
                    <a:pt x="1207" y="4272"/>
                    <a:pt x="1630" y="3342"/>
                  </a:cubicBezTo>
                  <a:cubicBezTo>
                    <a:pt x="2054" y="2412"/>
                    <a:pt x="2440" y="1574"/>
                    <a:pt x="2735" y="967"/>
                  </a:cubicBezTo>
                  <a:lnTo>
                    <a:pt x="3076" y="258"/>
                  </a:lnTo>
                  <a:cubicBezTo>
                    <a:pt x="3122" y="184"/>
                    <a:pt x="3149" y="120"/>
                    <a:pt x="3177" y="65"/>
                  </a:cubicBezTo>
                  <a:cubicBezTo>
                    <a:pt x="3186" y="46"/>
                    <a:pt x="3195" y="19"/>
                    <a:pt x="32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15;p45">
              <a:extLst>
                <a:ext uri="{FF2B5EF4-FFF2-40B4-BE49-F238E27FC236}">
                  <a16:creationId xmlns:a16="http://schemas.microsoft.com/office/drawing/2014/main" id="{C71975E7-0E8C-5F4E-8128-AC97F12CAD66}"/>
                </a:ext>
              </a:extLst>
            </p:cNvPr>
            <p:cNvSpPr/>
            <p:nvPr/>
          </p:nvSpPr>
          <p:spPr>
            <a:xfrm>
              <a:off x="5438900" y="3970375"/>
              <a:ext cx="176550" cy="69775"/>
            </a:xfrm>
            <a:custGeom>
              <a:avLst/>
              <a:gdLst/>
              <a:ahLst/>
              <a:cxnLst/>
              <a:rect l="l" t="t" r="r" b="b"/>
              <a:pathLst>
                <a:path w="7062" h="2791" extrusionOk="0">
                  <a:moveTo>
                    <a:pt x="1" y="1"/>
                  </a:moveTo>
                  <a:cubicBezTo>
                    <a:pt x="19" y="10"/>
                    <a:pt x="47" y="19"/>
                    <a:pt x="65" y="28"/>
                  </a:cubicBezTo>
                  <a:lnTo>
                    <a:pt x="277" y="111"/>
                  </a:lnTo>
                  <a:lnTo>
                    <a:pt x="1032" y="415"/>
                  </a:lnTo>
                  <a:cubicBezTo>
                    <a:pt x="1667" y="664"/>
                    <a:pt x="2551" y="1023"/>
                    <a:pt x="3517" y="1428"/>
                  </a:cubicBezTo>
                  <a:cubicBezTo>
                    <a:pt x="4484" y="1824"/>
                    <a:pt x="5368" y="2173"/>
                    <a:pt x="6012" y="2422"/>
                  </a:cubicBezTo>
                  <a:cubicBezTo>
                    <a:pt x="6334" y="2542"/>
                    <a:pt x="6592" y="2634"/>
                    <a:pt x="6776" y="2698"/>
                  </a:cubicBezTo>
                  <a:lnTo>
                    <a:pt x="6979" y="2772"/>
                  </a:lnTo>
                  <a:cubicBezTo>
                    <a:pt x="7006" y="2781"/>
                    <a:pt x="7034" y="2790"/>
                    <a:pt x="7062" y="2790"/>
                  </a:cubicBezTo>
                  <a:cubicBezTo>
                    <a:pt x="7034" y="2781"/>
                    <a:pt x="7016" y="2772"/>
                    <a:pt x="6988" y="2763"/>
                  </a:cubicBezTo>
                  <a:lnTo>
                    <a:pt x="6786" y="2680"/>
                  </a:lnTo>
                  <a:lnTo>
                    <a:pt x="6021" y="2376"/>
                  </a:lnTo>
                  <a:cubicBezTo>
                    <a:pt x="5386" y="2127"/>
                    <a:pt x="4512" y="1768"/>
                    <a:pt x="3536" y="1363"/>
                  </a:cubicBezTo>
                  <a:cubicBezTo>
                    <a:pt x="2569" y="967"/>
                    <a:pt x="1685" y="608"/>
                    <a:pt x="1050" y="369"/>
                  </a:cubicBezTo>
                  <a:cubicBezTo>
                    <a:pt x="728" y="249"/>
                    <a:pt x="461" y="157"/>
                    <a:pt x="286" y="93"/>
                  </a:cubicBezTo>
                  <a:lnTo>
                    <a:pt x="74" y="19"/>
                  </a:lnTo>
                  <a:cubicBezTo>
                    <a:pt x="47" y="10"/>
                    <a:pt x="19"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16;p45">
              <a:extLst>
                <a:ext uri="{FF2B5EF4-FFF2-40B4-BE49-F238E27FC236}">
                  <a16:creationId xmlns:a16="http://schemas.microsoft.com/office/drawing/2014/main" id="{824E0942-2C80-F94C-BD0C-CC22814FF067}"/>
                </a:ext>
              </a:extLst>
            </p:cNvPr>
            <p:cNvSpPr/>
            <p:nvPr/>
          </p:nvSpPr>
          <p:spPr>
            <a:xfrm>
              <a:off x="5508175" y="3927925"/>
              <a:ext cx="1659675" cy="951725"/>
            </a:xfrm>
            <a:custGeom>
              <a:avLst/>
              <a:gdLst/>
              <a:ahLst/>
              <a:cxnLst/>
              <a:rect l="l" t="t" r="r" b="b"/>
              <a:pathLst>
                <a:path w="66387" h="38069" extrusionOk="0">
                  <a:moveTo>
                    <a:pt x="44551" y="1"/>
                  </a:moveTo>
                  <a:cubicBezTo>
                    <a:pt x="41679" y="1"/>
                    <a:pt x="38778" y="339"/>
                    <a:pt x="35942" y="769"/>
                  </a:cubicBezTo>
                  <a:lnTo>
                    <a:pt x="2468" y="12212"/>
                  </a:lnTo>
                  <a:cubicBezTo>
                    <a:pt x="1" y="21133"/>
                    <a:pt x="4355" y="26739"/>
                    <a:pt x="9906" y="31167"/>
                  </a:cubicBezTo>
                  <a:cubicBezTo>
                    <a:pt x="15449" y="35605"/>
                    <a:pt x="22445" y="37897"/>
                    <a:pt x="29543" y="38054"/>
                  </a:cubicBezTo>
                  <a:cubicBezTo>
                    <a:pt x="29968" y="38063"/>
                    <a:pt x="30403" y="38068"/>
                    <a:pt x="30847" y="38068"/>
                  </a:cubicBezTo>
                  <a:cubicBezTo>
                    <a:pt x="38518" y="38068"/>
                    <a:pt x="48947" y="36628"/>
                    <a:pt x="54787" y="33322"/>
                  </a:cubicBezTo>
                  <a:cubicBezTo>
                    <a:pt x="58156" y="31407"/>
                    <a:pt x="61673" y="28581"/>
                    <a:pt x="64030" y="25506"/>
                  </a:cubicBezTo>
                  <a:cubicBezTo>
                    <a:pt x="66386" y="22440"/>
                    <a:pt x="65834" y="15646"/>
                    <a:pt x="65263" y="11816"/>
                  </a:cubicBezTo>
                  <a:cubicBezTo>
                    <a:pt x="64435" y="6293"/>
                    <a:pt x="57898" y="2794"/>
                    <a:pt x="52559" y="1119"/>
                  </a:cubicBezTo>
                  <a:cubicBezTo>
                    <a:pt x="49966" y="304"/>
                    <a:pt x="47271" y="1"/>
                    <a:pt x="44551"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17;p45">
              <a:extLst>
                <a:ext uri="{FF2B5EF4-FFF2-40B4-BE49-F238E27FC236}">
                  <a16:creationId xmlns:a16="http://schemas.microsoft.com/office/drawing/2014/main" id="{15A89292-BA88-E941-8794-BC58CDA72D4A}"/>
                </a:ext>
              </a:extLst>
            </p:cNvPr>
            <p:cNvSpPr/>
            <p:nvPr/>
          </p:nvSpPr>
          <p:spPr>
            <a:xfrm>
              <a:off x="6781850" y="3027450"/>
              <a:ext cx="248600" cy="258950"/>
            </a:xfrm>
            <a:custGeom>
              <a:avLst/>
              <a:gdLst/>
              <a:ahLst/>
              <a:cxnLst/>
              <a:rect l="l" t="t" r="r" b="b"/>
              <a:pathLst>
                <a:path w="9944" h="10358" extrusionOk="0">
                  <a:moveTo>
                    <a:pt x="1" y="0"/>
                  </a:moveTo>
                  <a:lnTo>
                    <a:pt x="1" y="10357"/>
                  </a:lnTo>
                  <a:lnTo>
                    <a:pt x="9943" y="10357"/>
                  </a:lnTo>
                  <a:lnTo>
                    <a:pt x="9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18;p45">
              <a:extLst>
                <a:ext uri="{FF2B5EF4-FFF2-40B4-BE49-F238E27FC236}">
                  <a16:creationId xmlns:a16="http://schemas.microsoft.com/office/drawing/2014/main" id="{11A46147-79EF-7844-8E0A-DD5C6FAF55F0}"/>
                </a:ext>
              </a:extLst>
            </p:cNvPr>
            <p:cNvSpPr/>
            <p:nvPr/>
          </p:nvSpPr>
          <p:spPr>
            <a:xfrm>
              <a:off x="6765050" y="3027450"/>
              <a:ext cx="248350" cy="258950"/>
            </a:xfrm>
            <a:custGeom>
              <a:avLst/>
              <a:gdLst/>
              <a:ahLst/>
              <a:cxnLst/>
              <a:rect l="l" t="t" r="r" b="b"/>
              <a:pathLst>
                <a:path w="9934" h="10358" extrusionOk="0">
                  <a:moveTo>
                    <a:pt x="1" y="0"/>
                  </a:moveTo>
                  <a:lnTo>
                    <a:pt x="1" y="10357"/>
                  </a:lnTo>
                  <a:lnTo>
                    <a:pt x="9934" y="10357"/>
                  </a:lnTo>
                  <a:lnTo>
                    <a:pt x="99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9;p45">
              <a:extLst>
                <a:ext uri="{FF2B5EF4-FFF2-40B4-BE49-F238E27FC236}">
                  <a16:creationId xmlns:a16="http://schemas.microsoft.com/office/drawing/2014/main" id="{6B0A3553-E4DF-2945-A358-FA538180C8C2}"/>
                </a:ext>
              </a:extLst>
            </p:cNvPr>
            <p:cNvSpPr/>
            <p:nvPr/>
          </p:nvSpPr>
          <p:spPr>
            <a:xfrm>
              <a:off x="6765050" y="3027225"/>
              <a:ext cx="248600" cy="259175"/>
            </a:xfrm>
            <a:custGeom>
              <a:avLst/>
              <a:gdLst/>
              <a:ahLst/>
              <a:cxnLst/>
              <a:rect l="l" t="t" r="r" b="b"/>
              <a:pathLst>
                <a:path w="9944" h="10367" extrusionOk="0">
                  <a:moveTo>
                    <a:pt x="1" y="0"/>
                  </a:moveTo>
                  <a:lnTo>
                    <a:pt x="1" y="10366"/>
                  </a:lnTo>
                  <a:lnTo>
                    <a:pt x="10" y="10366"/>
                  </a:lnTo>
                  <a:lnTo>
                    <a:pt x="10" y="9"/>
                  </a:lnTo>
                  <a:lnTo>
                    <a:pt x="9934" y="9"/>
                  </a:lnTo>
                  <a:lnTo>
                    <a:pt x="9934" y="10366"/>
                  </a:lnTo>
                  <a:lnTo>
                    <a:pt x="9943" y="10366"/>
                  </a:lnTo>
                  <a:lnTo>
                    <a:pt x="9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0;p45">
              <a:extLst>
                <a:ext uri="{FF2B5EF4-FFF2-40B4-BE49-F238E27FC236}">
                  <a16:creationId xmlns:a16="http://schemas.microsoft.com/office/drawing/2014/main" id="{BF3D1A94-FDA3-2042-BB2D-A38701E40036}"/>
                </a:ext>
              </a:extLst>
            </p:cNvPr>
            <p:cNvSpPr/>
            <p:nvPr/>
          </p:nvSpPr>
          <p:spPr>
            <a:xfrm>
              <a:off x="6798425" y="3062200"/>
              <a:ext cx="181850" cy="189425"/>
            </a:xfrm>
            <a:custGeom>
              <a:avLst/>
              <a:gdLst/>
              <a:ahLst/>
              <a:cxnLst/>
              <a:rect l="l" t="t" r="r" b="b"/>
              <a:pathLst>
                <a:path w="7274" h="7577" extrusionOk="0">
                  <a:moveTo>
                    <a:pt x="0" y="0"/>
                  </a:moveTo>
                  <a:lnTo>
                    <a:pt x="0" y="7577"/>
                  </a:lnTo>
                  <a:lnTo>
                    <a:pt x="7273" y="7577"/>
                  </a:lnTo>
                  <a:lnTo>
                    <a:pt x="727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21;p45">
              <a:extLst>
                <a:ext uri="{FF2B5EF4-FFF2-40B4-BE49-F238E27FC236}">
                  <a16:creationId xmlns:a16="http://schemas.microsoft.com/office/drawing/2014/main" id="{B6B1A575-5F0E-A944-B04A-44F15D8D74C8}"/>
                </a:ext>
              </a:extLst>
            </p:cNvPr>
            <p:cNvSpPr/>
            <p:nvPr/>
          </p:nvSpPr>
          <p:spPr>
            <a:xfrm>
              <a:off x="6765275" y="3252775"/>
              <a:ext cx="33175" cy="32925"/>
            </a:xfrm>
            <a:custGeom>
              <a:avLst/>
              <a:gdLst/>
              <a:ahLst/>
              <a:cxnLst/>
              <a:rect l="l" t="t" r="r" b="b"/>
              <a:pathLst>
                <a:path w="1327" h="1317" extrusionOk="0">
                  <a:moveTo>
                    <a:pt x="1326" y="0"/>
                  </a:moveTo>
                  <a:lnTo>
                    <a:pt x="1326" y="0"/>
                  </a:lnTo>
                  <a:cubicBezTo>
                    <a:pt x="1253" y="46"/>
                    <a:pt x="1179" y="110"/>
                    <a:pt x="1115" y="175"/>
                  </a:cubicBezTo>
                  <a:cubicBezTo>
                    <a:pt x="995" y="295"/>
                    <a:pt x="820" y="451"/>
                    <a:pt x="645" y="635"/>
                  </a:cubicBezTo>
                  <a:cubicBezTo>
                    <a:pt x="461" y="819"/>
                    <a:pt x="295" y="985"/>
                    <a:pt x="185" y="1105"/>
                  </a:cubicBezTo>
                  <a:cubicBezTo>
                    <a:pt x="111" y="1169"/>
                    <a:pt x="56" y="1234"/>
                    <a:pt x="1" y="1316"/>
                  </a:cubicBezTo>
                  <a:cubicBezTo>
                    <a:pt x="84" y="1261"/>
                    <a:pt x="148" y="1206"/>
                    <a:pt x="212" y="1142"/>
                  </a:cubicBezTo>
                  <a:cubicBezTo>
                    <a:pt x="341" y="1022"/>
                    <a:pt x="507" y="856"/>
                    <a:pt x="691" y="681"/>
                  </a:cubicBezTo>
                  <a:cubicBezTo>
                    <a:pt x="866" y="497"/>
                    <a:pt x="1032" y="331"/>
                    <a:pt x="1151" y="212"/>
                  </a:cubicBezTo>
                  <a:cubicBezTo>
                    <a:pt x="1216" y="147"/>
                    <a:pt x="1280" y="74"/>
                    <a:pt x="13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22;p45">
              <a:extLst>
                <a:ext uri="{FF2B5EF4-FFF2-40B4-BE49-F238E27FC236}">
                  <a16:creationId xmlns:a16="http://schemas.microsoft.com/office/drawing/2014/main" id="{A5CA1A0C-0DE3-6B46-9E03-7BC812DCC715}"/>
                </a:ext>
              </a:extLst>
            </p:cNvPr>
            <p:cNvSpPr/>
            <p:nvPr/>
          </p:nvSpPr>
          <p:spPr>
            <a:xfrm>
              <a:off x="6980025" y="3252300"/>
              <a:ext cx="32925" cy="33175"/>
            </a:xfrm>
            <a:custGeom>
              <a:avLst/>
              <a:gdLst/>
              <a:ahLst/>
              <a:cxnLst/>
              <a:rect l="l" t="t" r="r" b="b"/>
              <a:pathLst>
                <a:path w="1317" h="1327" extrusionOk="0">
                  <a:moveTo>
                    <a:pt x="0" y="1"/>
                  </a:moveTo>
                  <a:cubicBezTo>
                    <a:pt x="55" y="74"/>
                    <a:pt x="111" y="148"/>
                    <a:pt x="175" y="212"/>
                  </a:cubicBezTo>
                  <a:cubicBezTo>
                    <a:pt x="295" y="341"/>
                    <a:pt x="460" y="507"/>
                    <a:pt x="635" y="691"/>
                  </a:cubicBezTo>
                  <a:cubicBezTo>
                    <a:pt x="819" y="866"/>
                    <a:pt x="985" y="1032"/>
                    <a:pt x="1105" y="1151"/>
                  </a:cubicBezTo>
                  <a:cubicBezTo>
                    <a:pt x="1169" y="1216"/>
                    <a:pt x="1243" y="1271"/>
                    <a:pt x="1317" y="1326"/>
                  </a:cubicBezTo>
                  <a:cubicBezTo>
                    <a:pt x="1271" y="1243"/>
                    <a:pt x="1206" y="1179"/>
                    <a:pt x="1142" y="1115"/>
                  </a:cubicBezTo>
                  <a:cubicBezTo>
                    <a:pt x="1022" y="986"/>
                    <a:pt x="856" y="820"/>
                    <a:pt x="681" y="645"/>
                  </a:cubicBezTo>
                  <a:cubicBezTo>
                    <a:pt x="497" y="461"/>
                    <a:pt x="331" y="295"/>
                    <a:pt x="212" y="185"/>
                  </a:cubicBezTo>
                  <a:cubicBezTo>
                    <a:pt x="147" y="111"/>
                    <a:pt x="83" y="56"/>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3;p45">
              <a:extLst>
                <a:ext uri="{FF2B5EF4-FFF2-40B4-BE49-F238E27FC236}">
                  <a16:creationId xmlns:a16="http://schemas.microsoft.com/office/drawing/2014/main" id="{A0997827-9070-4848-B0A3-780F31423464}"/>
                </a:ext>
              </a:extLst>
            </p:cNvPr>
            <p:cNvSpPr/>
            <p:nvPr/>
          </p:nvSpPr>
          <p:spPr>
            <a:xfrm>
              <a:off x="6797950" y="3061050"/>
              <a:ext cx="182775" cy="190825"/>
            </a:xfrm>
            <a:custGeom>
              <a:avLst/>
              <a:gdLst/>
              <a:ahLst/>
              <a:cxnLst/>
              <a:rect l="l" t="t" r="r" b="b"/>
              <a:pathLst>
                <a:path w="7311" h="7633" extrusionOk="0">
                  <a:moveTo>
                    <a:pt x="1" y="0"/>
                  </a:moveTo>
                  <a:lnTo>
                    <a:pt x="1" y="28"/>
                  </a:lnTo>
                  <a:lnTo>
                    <a:pt x="1" y="7605"/>
                  </a:lnTo>
                  <a:lnTo>
                    <a:pt x="1" y="7632"/>
                  </a:lnTo>
                  <a:lnTo>
                    <a:pt x="29" y="7632"/>
                  </a:lnTo>
                  <a:lnTo>
                    <a:pt x="5295" y="7614"/>
                  </a:lnTo>
                  <a:lnTo>
                    <a:pt x="6758" y="7605"/>
                  </a:lnTo>
                  <a:lnTo>
                    <a:pt x="5276" y="7605"/>
                  </a:lnTo>
                  <a:lnTo>
                    <a:pt x="56" y="7586"/>
                  </a:lnTo>
                  <a:lnTo>
                    <a:pt x="56" y="7586"/>
                  </a:lnTo>
                  <a:lnTo>
                    <a:pt x="56" y="74"/>
                  </a:lnTo>
                  <a:lnTo>
                    <a:pt x="7246" y="74"/>
                  </a:lnTo>
                  <a:cubicBezTo>
                    <a:pt x="7256" y="2317"/>
                    <a:pt x="7265" y="4204"/>
                    <a:pt x="7265" y="5524"/>
                  </a:cubicBezTo>
                  <a:cubicBezTo>
                    <a:pt x="7265" y="6187"/>
                    <a:pt x="7265" y="6712"/>
                    <a:pt x="7265" y="7071"/>
                  </a:cubicBezTo>
                  <a:lnTo>
                    <a:pt x="7265" y="7476"/>
                  </a:lnTo>
                  <a:lnTo>
                    <a:pt x="7265" y="7586"/>
                  </a:lnTo>
                  <a:lnTo>
                    <a:pt x="7265" y="7623"/>
                  </a:lnTo>
                  <a:cubicBezTo>
                    <a:pt x="7274" y="7614"/>
                    <a:pt x="7283" y="7595"/>
                    <a:pt x="7292" y="7586"/>
                  </a:cubicBezTo>
                  <a:lnTo>
                    <a:pt x="7292" y="7485"/>
                  </a:lnTo>
                  <a:lnTo>
                    <a:pt x="7292" y="7080"/>
                  </a:lnTo>
                  <a:cubicBezTo>
                    <a:pt x="7292" y="6721"/>
                    <a:pt x="7292" y="6205"/>
                    <a:pt x="7292" y="5542"/>
                  </a:cubicBezTo>
                  <a:cubicBezTo>
                    <a:pt x="7301" y="4217"/>
                    <a:pt x="7301" y="2320"/>
                    <a:pt x="7311" y="46"/>
                  </a:cubicBezTo>
                  <a:lnTo>
                    <a:pt x="73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24;p45">
              <a:extLst>
                <a:ext uri="{FF2B5EF4-FFF2-40B4-BE49-F238E27FC236}">
                  <a16:creationId xmlns:a16="http://schemas.microsoft.com/office/drawing/2014/main" id="{1FE7D72A-70DB-104E-9044-C10E22873E5B}"/>
                </a:ext>
              </a:extLst>
            </p:cNvPr>
            <p:cNvSpPr/>
            <p:nvPr/>
          </p:nvSpPr>
          <p:spPr>
            <a:xfrm>
              <a:off x="6858950" y="3126650"/>
              <a:ext cx="60800" cy="60550"/>
            </a:xfrm>
            <a:custGeom>
              <a:avLst/>
              <a:gdLst/>
              <a:ahLst/>
              <a:cxnLst/>
              <a:rect l="l" t="t" r="r" b="b"/>
              <a:pathLst>
                <a:path w="2432" h="2422" extrusionOk="0">
                  <a:moveTo>
                    <a:pt x="1" y="0"/>
                  </a:moveTo>
                  <a:lnTo>
                    <a:pt x="1" y="2421"/>
                  </a:lnTo>
                  <a:lnTo>
                    <a:pt x="2431" y="2421"/>
                  </a:lnTo>
                  <a:lnTo>
                    <a:pt x="243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25;p45">
              <a:extLst>
                <a:ext uri="{FF2B5EF4-FFF2-40B4-BE49-F238E27FC236}">
                  <a16:creationId xmlns:a16="http://schemas.microsoft.com/office/drawing/2014/main" id="{7D80B32C-1EDC-D94D-B54B-B3935C8FAB1E}"/>
                </a:ext>
              </a:extLst>
            </p:cNvPr>
            <p:cNvSpPr/>
            <p:nvPr/>
          </p:nvSpPr>
          <p:spPr>
            <a:xfrm>
              <a:off x="5388275" y="4081550"/>
              <a:ext cx="1946425" cy="2100"/>
            </a:xfrm>
            <a:custGeom>
              <a:avLst/>
              <a:gdLst/>
              <a:ahLst/>
              <a:cxnLst/>
              <a:rect l="l" t="t" r="r" b="b"/>
              <a:pathLst>
                <a:path w="77857" h="84" extrusionOk="0">
                  <a:moveTo>
                    <a:pt x="38933" y="0"/>
                  </a:moveTo>
                  <a:cubicBezTo>
                    <a:pt x="17428" y="0"/>
                    <a:pt x="0" y="19"/>
                    <a:pt x="0" y="37"/>
                  </a:cubicBezTo>
                  <a:cubicBezTo>
                    <a:pt x="0" y="65"/>
                    <a:pt x="17437" y="83"/>
                    <a:pt x="38933" y="83"/>
                  </a:cubicBezTo>
                  <a:cubicBezTo>
                    <a:pt x="60429" y="83"/>
                    <a:pt x="77857" y="65"/>
                    <a:pt x="77857" y="37"/>
                  </a:cubicBezTo>
                  <a:cubicBezTo>
                    <a:pt x="77857" y="19"/>
                    <a:pt x="60439" y="0"/>
                    <a:pt x="389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26;p45">
              <a:extLst>
                <a:ext uri="{FF2B5EF4-FFF2-40B4-BE49-F238E27FC236}">
                  <a16:creationId xmlns:a16="http://schemas.microsoft.com/office/drawing/2014/main" id="{6945FFED-3D41-ED44-875F-F3AE1C7ABA80}"/>
                </a:ext>
              </a:extLst>
            </p:cNvPr>
            <p:cNvSpPr/>
            <p:nvPr/>
          </p:nvSpPr>
          <p:spPr>
            <a:xfrm>
              <a:off x="5564100" y="3882225"/>
              <a:ext cx="786475" cy="663100"/>
            </a:xfrm>
            <a:custGeom>
              <a:avLst/>
              <a:gdLst/>
              <a:ahLst/>
              <a:cxnLst/>
              <a:rect l="l" t="t" r="r" b="b"/>
              <a:pathLst>
                <a:path w="31459" h="26524" extrusionOk="0">
                  <a:moveTo>
                    <a:pt x="31145" y="1"/>
                  </a:moveTo>
                  <a:lnTo>
                    <a:pt x="111" y="1032"/>
                  </a:lnTo>
                  <a:lnTo>
                    <a:pt x="111" y="17907"/>
                  </a:lnTo>
                  <a:cubicBezTo>
                    <a:pt x="1" y="22454"/>
                    <a:pt x="5524" y="26524"/>
                    <a:pt x="5524" y="26524"/>
                  </a:cubicBezTo>
                  <a:lnTo>
                    <a:pt x="31458" y="12319"/>
                  </a:lnTo>
                  <a:lnTo>
                    <a:pt x="3114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27;p45">
              <a:extLst>
                <a:ext uri="{FF2B5EF4-FFF2-40B4-BE49-F238E27FC236}">
                  <a16:creationId xmlns:a16="http://schemas.microsoft.com/office/drawing/2014/main" id="{2E90966D-E956-1F48-817B-B83AFFE48F95}"/>
                </a:ext>
              </a:extLst>
            </p:cNvPr>
            <p:cNvSpPr/>
            <p:nvPr/>
          </p:nvSpPr>
          <p:spPr>
            <a:xfrm>
              <a:off x="5695975" y="4118600"/>
              <a:ext cx="6700" cy="426725"/>
            </a:xfrm>
            <a:custGeom>
              <a:avLst/>
              <a:gdLst/>
              <a:ahLst/>
              <a:cxnLst/>
              <a:rect l="l" t="t" r="r" b="b"/>
              <a:pathLst>
                <a:path w="268" h="17069" extrusionOk="0">
                  <a:moveTo>
                    <a:pt x="29" y="0"/>
                  </a:moveTo>
                  <a:lnTo>
                    <a:pt x="29" y="0"/>
                  </a:lnTo>
                  <a:cubicBezTo>
                    <a:pt x="1" y="0"/>
                    <a:pt x="29" y="3821"/>
                    <a:pt x="93" y="8535"/>
                  </a:cubicBezTo>
                  <a:cubicBezTo>
                    <a:pt x="157" y="13248"/>
                    <a:pt x="222" y="17069"/>
                    <a:pt x="249" y="17069"/>
                  </a:cubicBezTo>
                  <a:cubicBezTo>
                    <a:pt x="268" y="17069"/>
                    <a:pt x="240" y="13248"/>
                    <a:pt x="176" y="8535"/>
                  </a:cubicBezTo>
                  <a:cubicBezTo>
                    <a:pt x="121" y="3821"/>
                    <a:pt x="47" y="0"/>
                    <a:pt x="29"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28;p45">
              <a:extLst>
                <a:ext uri="{FF2B5EF4-FFF2-40B4-BE49-F238E27FC236}">
                  <a16:creationId xmlns:a16="http://schemas.microsoft.com/office/drawing/2014/main" id="{9E3FD51E-FA78-B64A-91A3-8CF631587D83}"/>
                </a:ext>
              </a:extLst>
            </p:cNvPr>
            <p:cNvSpPr/>
            <p:nvPr/>
          </p:nvSpPr>
          <p:spPr>
            <a:xfrm>
              <a:off x="5740625" y="4067500"/>
              <a:ext cx="77375" cy="465850"/>
            </a:xfrm>
            <a:custGeom>
              <a:avLst/>
              <a:gdLst/>
              <a:ahLst/>
              <a:cxnLst/>
              <a:rect l="l" t="t" r="r" b="b"/>
              <a:pathLst>
                <a:path w="3095" h="18634" extrusionOk="0">
                  <a:moveTo>
                    <a:pt x="3094" y="1"/>
                  </a:moveTo>
                  <a:cubicBezTo>
                    <a:pt x="3085" y="19"/>
                    <a:pt x="3076" y="28"/>
                    <a:pt x="3076" y="47"/>
                  </a:cubicBezTo>
                  <a:cubicBezTo>
                    <a:pt x="3076" y="84"/>
                    <a:pt x="3067" y="130"/>
                    <a:pt x="3057" y="185"/>
                  </a:cubicBezTo>
                  <a:cubicBezTo>
                    <a:pt x="3039" y="323"/>
                    <a:pt x="3011" y="507"/>
                    <a:pt x="2974" y="737"/>
                  </a:cubicBezTo>
                  <a:cubicBezTo>
                    <a:pt x="2910" y="1216"/>
                    <a:pt x="2809" y="1897"/>
                    <a:pt x="2698" y="2735"/>
                  </a:cubicBezTo>
                  <a:cubicBezTo>
                    <a:pt x="2459" y="4429"/>
                    <a:pt x="2109" y="6767"/>
                    <a:pt x="1686" y="9345"/>
                  </a:cubicBezTo>
                  <a:cubicBezTo>
                    <a:pt x="1253" y="11913"/>
                    <a:pt x="829" y="14243"/>
                    <a:pt x="516" y="15918"/>
                  </a:cubicBezTo>
                  <a:cubicBezTo>
                    <a:pt x="351" y="16756"/>
                    <a:pt x="222" y="17428"/>
                    <a:pt x="130" y="17907"/>
                  </a:cubicBezTo>
                  <a:cubicBezTo>
                    <a:pt x="93" y="18137"/>
                    <a:pt x="56" y="18321"/>
                    <a:pt x="28" y="18450"/>
                  </a:cubicBezTo>
                  <a:cubicBezTo>
                    <a:pt x="19" y="18505"/>
                    <a:pt x="10" y="18551"/>
                    <a:pt x="10" y="18588"/>
                  </a:cubicBezTo>
                  <a:cubicBezTo>
                    <a:pt x="1" y="18606"/>
                    <a:pt x="1" y="18625"/>
                    <a:pt x="10" y="18634"/>
                  </a:cubicBezTo>
                  <a:cubicBezTo>
                    <a:pt x="10" y="18625"/>
                    <a:pt x="19" y="18606"/>
                    <a:pt x="19" y="18588"/>
                  </a:cubicBezTo>
                  <a:cubicBezTo>
                    <a:pt x="28" y="18551"/>
                    <a:pt x="38" y="18505"/>
                    <a:pt x="56" y="18450"/>
                  </a:cubicBezTo>
                  <a:cubicBezTo>
                    <a:pt x="75" y="18321"/>
                    <a:pt x="121" y="18146"/>
                    <a:pt x="167" y="17916"/>
                  </a:cubicBezTo>
                  <a:cubicBezTo>
                    <a:pt x="268" y="17446"/>
                    <a:pt x="406" y="16765"/>
                    <a:pt x="572" y="15927"/>
                  </a:cubicBezTo>
                  <a:cubicBezTo>
                    <a:pt x="912" y="14252"/>
                    <a:pt x="1345" y="11932"/>
                    <a:pt x="1768" y="9354"/>
                  </a:cubicBezTo>
                  <a:cubicBezTo>
                    <a:pt x="2201" y="6776"/>
                    <a:pt x="2533" y="4438"/>
                    <a:pt x="2763" y="2744"/>
                  </a:cubicBezTo>
                  <a:cubicBezTo>
                    <a:pt x="2873" y="1897"/>
                    <a:pt x="2956" y="1216"/>
                    <a:pt x="3011" y="737"/>
                  </a:cubicBezTo>
                  <a:lnTo>
                    <a:pt x="3076" y="194"/>
                  </a:lnTo>
                  <a:cubicBezTo>
                    <a:pt x="3085" y="130"/>
                    <a:pt x="3094" y="84"/>
                    <a:pt x="3094" y="47"/>
                  </a:cubicBezTo>
                  <a:cubicBezTo>
                    <a:pt x="3094" y="28"/>
                    <a:pt x="3094" y="19"/>
                    <a:pt x="3094"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29;p45">
              <a:extLst>
                <a:ext uri="{FF2B5EF4-FFF2-40B4-BE49-F238E27FC236}">
                  <a16:creationId xmlns:a16="http://schemas.microsoft.com/office/drawing/2014/main" id="{0ED39D31-7EC3-954D-B787-7899F2D77726}"/>
                </a:ext>
              </a:extLst>
            </p:cNvPr>
            <p:cNvSpPr/>
            <p:nvPr/>
          </p:nvSpPr>
          <p:spPr>
            <a:xfrm>
              <a:off x="5873200" y="4023775"/>
              <a:ext cx="77125" cy="466075"/>
            </a:xfrm>
            <a:custGeom>
              <a:avLst/>
              <a:gdLst/>
              <a:ahLst/>
              <a:cxnLst/>
              <a:rect l="l" t="t" r="r" b="b"/>
              <a:pathLst>
                <a:path w="3085" h="18643" extrusionOk="0">
                  <a:moveTo>
                    <a:pt x="3085" y="1"/>
                  </a:moveTo>
                  <a:cubicBezTo>
                    <a:pt x="3075" y="19"/>
                    <a:pt x="3075" y="37"/>
                    <a:pt x="3075" y="56"/>
                  </a:cubicBezTo>
                  <a:cubicBezTo>
                    <a:pt x="3066" y="93"/>
                    <a:pt x="3057" y="139"/>
                    <a:pt x="3048" y="194"/>
                  </a:cubicBezTo>
                  <a:cubicBezTo>
                    <a:pt x="3029" y="323"/>
                    <a:pt x="3011" y="507"/>
                    <a:pt x="2974" y="737"/>
                  </a:cubicBezTo>
                  <a:cubicBezTo>
                    <a:pt x="2910" y="1216"/>
                    <a:pt x="2809" y="1906"/>
                    <a:pt x="2689" y="2744"/>
                  </a:cubicBezTo>
                  <a:cubicBezTo>
                    <a:pt x="2449" y="4438"/>
                    <a:pt x="2109" y="6776"/>
                    <a:pt x="1676" y="9345"/>
                  </a:cubicBezTo>
                  <a:cubicBezTo>
                    <a:pt x="1253" y="11922"/>
                    <a:pt x="829" y="14242"/>
                    <a:pt x="507" y="15927"/>
                  </a:cubicBezTo>
                  <a:lnTo>
                    <a:pt x="130" y="17916"/>
                  </a:lnTo>
                  <a:cubicBezTo>
                    <a:pt x="83" y="18146"/>
                    <a:pt x="47" y="18321"/>
                    <a:pt x="28" y="18450"/>
                  </a:cubicBezTo>
                  <a:cubicBezTo>
                    <a:pt x="19" y="18514"/>
                    <a:pt x="10" y="18560"/>
                    <a:pt x="1" y="18597"/>
                  </a:cubicBezTo>
                  <a:cubicBezTo>
                    <a:pt x="1" y="18606"/>
                    <a:pt x="1" y="18624"/>
                    <a:pt x="1" y="18643"/>
                  </a:cubicBezTo>
                  <a:cubicBezTo>
                    <a:pt x="10" y="18624"/>
                    <a:pt x="10" y="18615"/>
                    <a:pt x="10" y="18597"/>
                  </a:cubicBezTo>
                  <a:cubicBezTo>
                    <a:pt x="19" y="18560"/>
                    <a:pt x="28" y="18514"/>
                    <a:pt x="47" y="18459"/>
                  </a:cubicBezTo>
                  <a:cubicBezTo>
                    <a:pt x="74" y="18330"/>
                    <a:pt x="111" y="18146"/>
                    <a:pt x="157" y="17916"/>
                  </a:cubicBezTo>
                  <a:cubicBezTo>
                    <a:pt x="258" y="17455"/>
                    <a:pt x="406" y="16774"/>
                    <a:pt x="571" y="15936"/>
                  </a:cubicBezTo>
                  <a:cubicBezTo>
                    <a:pt x="903" y="14261"/>
                    <a:pt x="1336" y="11941"/>
                    <a:pt x="1768" y="9363"/>
                  </a:cubicBezTo>
                  <a:cubicBezTo>
                    <a:pt x="2192" y="6776"/>
                    <a:pt x="2523" y="4447"/>
                    <a:pt x="2753" y="2753"/>
                  </a:cubicBezTo>
                  <a:cubicBezTo>
                    <a:pt x="2864" y="1906"/>
                    <a:pt x="2956" y="1216"/>
                    <a:pt x="3011" y="746"/>
                  </a:cubicBezTo>
                  <a:lnTo>
                    <a:pt x="3066" y="194"/>
                  </a:lnTo>
                  <a:cubicBezTo>
                    <a:pt x="3075" y="139"/>
                    <a:pt x="3085" y="93"/>
                    <a:pt x="3085" y="56"/>
                  </a:cubicBezTo>
                  <a:cubicBezTo>
                    <a:pt x="3085" y="37"/>
                    <a:pt x="3085" y="19"/>
                    <a:pt x="308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30;p45">
              <a:extLst>
                <a:ext uri="{FF2B5EF4-FFF2-40B4-BE49-F238E27FC236}">
                  <a16:creationId xmlns:a16="http://schemas.microsoft.com/office/drawing/2014/main" id="{65CDEAF1-5583-F348-9869-B0D8112269F7}"/>
                </a:ext>
              </a:extLst>
            </p:cNvPr>
            <p:cNvSpPr/>
            <p:nvPr/>
          </p:nvSpPr>
          <p:spPr>
            <a:xfrm>
              <a:off x="6005550" y="3980275"/>
              <a:ext cx="77350" cy="466075"/>
            </a:xfrm>
            <a:custGeom>
              <a:avLst/>
              <a:gdLst/>
              <a:ahLst/>
              <a:cxnLst/>
              <a:rect l="l" t="t" r="r" b="b"/>
              <a:pathLst>
                <a:path w="3094" h="18643" extrusionOk="0">
                  <a:moveTo>
                    <a:pt x="3084" y="1"/>
                  </a:moveTo>
                  <a:cubicBezTo>
                    <a:pt x="3084" y="19"/>
                    <a:pt x="3075" y="37"/>
                    <a:pt x="3075" y="47"/>
                  </a:cubicBezTo>
                  <a:cubicBezTo>
                    <a:pt x="3075" y="83"/>
                    <a:pt x="3066" y="129"/>
                    <a:pt x="3057" y="194"/>
                  </a:cubicBezTo>
                  <a:cubicBezTo>
                    <a:pt x="3038" y="323"/>
                    <a:pt x="3011" y="507"/>
                    <a:pt x="2974" y="737"/>
                  </a:cubicBezTo>
                  <a:cubicBezTo>
                    <a:pt x="2909" y="1216"/>
                    <a:pt x="2808" y="1897"/>
                    <a:pt x="2698" y="2744"/>
                  </a:cubicBezTo>
                  <a:cubicBezTo>
                    <a:pt x="2458" y="4438"/>
                    <a:pt x="2108" y="6767"/>
                    <a:pt x="1685" y="9345"/>
                  </a:cubicBezTo>
                  <a:cubicBezTo>
                    <a:pt x="1252" y="11913"/>
                    <a:pt x="829" y="14242"/>
                    <a:pt x="507" y="15918"/>
                  </a:cubicBezTo>
                  <a:cubicBezTo>
                    <a:pt x="350" y="16756"/>
                    <a:pt x="221" y="17437"/>
                    <a:pt x="129" y="17906"/>
                  </a:cubicBezTo>
                  <a:cubicBezTo>
                    <a:pt x="83" y="18137"/>
                    <a:pt x="55" y="18321"/>
                    <a:pt x="28" y="18450"/>
                  </a:cubicBezTo>
                  <a:cubicBezTo>
                    <a:pt x="19" y="18505"/>
                    <a:pt x="0" y="18551"/>
                    <a:pt x="0" y="18588"/>
                  </a:cubicBezTo>
                  <a:cubicBezTo>
                    <a:pt x="0" y="18606"/>
                    <a:pt x="0" y="18625"/>
                    <a:pt x="0" y="18643"/>
                  </a:cubicBezTo>
                  <a:cubicBezTo>
                    <a:pt x="9" y="18625"/>
                    <a:pt x="19" y="18606"/>
                    <a:pt x="19" y="18597"/>
                  </a:cubicBezTo>
                  <a:cubicBezTo>
                    <a:pt x="28" y="18560"/>
                    <a:pt x="37" y="18514"/>
                    <a:pt x="46" y="18450"/>
                  </a:cubicBezTo>
                  <a:cubicBezTo>
                    <a:pt x="74" y="18321"/>
                    <a:pt x="111" y="18146"/>
                    <a:pt x="166" y="17916"/>
                  </a:cubicBezTo>
                  <a:cubicBezTo>
                    <a:pt x="267" y="17446"/>
                    <a:pt x="405" y="16774"/>
                    <a:pt x="571" y="15927"/>
                  </a:cubicBezTo>
                  <a:cubicBezTo>
                    <a:pt x="912" y="14252"/>
                    <a:pt x="1344" y="11941"/>
                    <a:pt x="1768" y="9354"/>
                  </a:cubicBezTo>
                  <a:cubicBezTo>
                    <a:pt x="2200" y="6776"/>
                    <a:pt x="2532" y="4447"/>
                    <a:pt x="2762" y="2753"/>
                  </a:cubicBezTo>
                  <a:cubicBezTo>
                    <a:pt x="2872" y="1897"/>
                    <a:pt x="2955" y="1216"/>
                    <a:pt x="3011" y="737"/>
                  </a:cubicBezTo>
                  <a:lnTo>
                    <a:pt x="3075" y="194"/>
                  </a:lnTo>
                  <a:cubicBezTo>
                    <a:pt x="3084" y="139"/>
                    <a:pt x="3084" y="83"/>
                    <a:pt x="3084" y="47"/>
                  </a:cubicBezTo>
                  <a:cubicBezTo>
                    <a:pt x="3093" y="37"/>
                    <a:pt x="3093" y="19"/>
                    <a:pt x="3084"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31;p45">
              <a:extLst>
                <a:ext uri="{FF2B5EF4-FFF2-40B4-BE49-F238E27FC236}">
                  <a16:creationId xmlns:a16="http://schemas.microsoft.com/office/drawing/2014/main" id="{25C5D136-8630-4E42-9A6D-0A703417B987}"/>
                </a:ext>
              </a:extLst>
            </p:cNvPr>
            <p:cNvSpPr/>
            <p:nvPr/>
          </p:nvSpPr>
          <p:spPr>
            <a:xfrm>
              <a:off x="6138100" y="3936775"/>
              <a:ext cx="77125" cy="466075"/>
            </a:xfrm>
            <a:custGeom>
              <a:avLst/>
              <a:gdLst/>
              <a:ahLst/>
              <a:cxnLst/>
              <a:rect l="l" t="t" r="r" b="b"/>
              <a:pathLst>
                <a:path w="3085" h="18643" extrusionOk="0">
                  <a:moveTo>
                    <a:pt x="3085" y="1"/>
                  </a:moveTo>
                  <a:cubicBezTo>
                    <a:pt x="3076" y="19"/>
                    <a:pt x="3076" y="37"/>
                    <a:pt x="3076" y="56"/>
                  </a:cubicBezTo>
                  <a:lnTo>
                    <a:pt x="3048" y="194"/>
                  </a:lnTo>
                  <a:cubicBezTo>
                    <a:pt x="3030" y="323"/>
                    <a:pt x="3002" y="507"/>
                    <a:pt x="2975" y="737"/>
                  </a:cubicBezTo>
                  <a:cubicBezTo>
                    <a:pt x="2901" y="1216"/>
                    <a:pt x="2809" y="1897"/>
                    <a:pt x="2689" y="2744"/>
                  </a:cubicBezTo>
                  <a:cubicBezTo>
                    <a:pt x="2450" y="4438"/>
                    <a:pt x="2109" y="6776"/>
                    <a:pt x="1676" y="9345"/>
                  </a:cubicBezTo>
                  <a:cubicBezTo>
                    <a:pt x="1253" y="11923"/>
                    <a:pt x="829" y="14242"/>
                    <a:pt x="507" y="15918"/>
                  </a:cubicBezTo>
                  <a:lnTo>
                    <a:pt x="130" y="17906"/>
                  </a:lnTo>
                  <a:cubicBezTo>
                    <a:pt x="84" y="18146"/>
                    <a:pt x="47" y="18321"/>
                    <a:pt x="19" y="18450"/>
                  </a:cubicBezTo>
                  <a:cubicBezTo>
                    <a:pt x="10" y="18514"/>
                    <a:pt x="10" y="18560"/>
                    <a:pt x="1" y="18597"/>
                  </a:cubicBezTo>
                  <a:cubicBezTo>
                    <a:pt x="1" y="18606"/>
                    <a:pt x="1" y="18625"/>
                    <a:pt x="1" y="18643"/>
                  </a:cubicBezTo>
                  <a:cubicBezTo>
                    <a:pt x="1" y="18625"/>
                    <a:pt x="10" y="18615"/>
                    <a:pt x="10" y="18597"/>
                  </a:cubicBezTo>
                  <a:cubicBezTo>
                    <a:pt x="19" y="18560"/>
                    <a:pt x="29" y="18514"/>
                    <a:pt x="47" y="18459"/>
                  </a:cubicBezTo>
                  <a:cubicBezTo>
                    <a:pt x="75" y="18330"/>
                    <a:pt x="111" y="18146"/>
                    <a:pt x="157" y="17916"/>
                  </a:cubicBezTo>
                  <a:cubicBezTo>
                    <a:pt x="259" y="17446"/>
                    <a:pt x="397" y="16774"/>
                    <a:pt x="572" y="15936"/>
                  </a:cubicBezTo>
                  <a:cubicBezTo>
                    <a:pt x="903" y="14261"/>
                    <a:pt x="1336" y="11932"/>
                    <a:pt x="1759" y="9363"/>
                  </a:cubicBezTo>
                  <a:cubicBezTo>
                    <a:pt x="2192" y="6786"/>
                    <a:pt x="2533" y="4447"/>
                    <a:pt x="2754" y="2753"/>
                  </a:cubicBezTo>
                  <a:cubicBezTo>
                    <a:pt x="2864" y="1906"/>
                    <a:pt x="2947" y="1216"/>
                    <a:pt x="3002" y="746"/>
                  </a:cubicBezTo>
                  <a:lnTo>
                    <a:pt x="3067" y="194"/>
                  </a:lnTo>
                  <a:cubicBezTo>
                    <a:pt x="3076" y="139"/>
                    <a:pt x="3085" y="93"/>
                    <a:pt x="3085" y="56"/>
                  </a:cubicBezTo>
                  <a:cubicBezTo>
                    <a:pt x="3085" y="37"/>
                    <a:pt x="3085" y="19"/>
                    <a:pt x="308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32;p45">
              <a:extLst>
                <a:ext uri="{FF2B5EF4-FFF2-40B4-BE49-F238E27FC236}">
                  <a16:creationId xmlns:a16="http://schemas.microsoft.com/office/drawing/2014/main" id="{DC4C01FD-0C66-D940-8E97-D3C1B3E953CE}"/>
                </a:ext>
              </a:extLst>
            </p:cNvPr>
            <p:cNvSpPr/>
            <p:nvPr/>
          </p:nvSpPr>
          <p:spPr>
            <a:xfrm>
              <a:off x="6270450" y="3893050"/>
              <a:ext cx="77125" cy="466075"/>
            </a:xfrm>
            <a:custGeom>
              <a:avLst/>
              <a:gdLst/>
              <a:ahLst/>
              <a:cxnLst/>
              <a:rect l="l" t="t" r="r" b="b"/>
              <a:pathLst>
                <a:path w="3085" h="18643" extrusionOk="0">
                  <a:moveTo>
                    <a:pt x="3085" y="0"/>
                  </a:moveTo>
                  <a:cubicBezTo>
                    <a:pt x="3085" y="19"/>
                    <a:pt x="3075" y="37"/>
                    <a:pt x="3075" y="56"/>
                  </a:cubicBezTo>
                  <a:cubicBezTo>
                    <a:pt x="3066" y="92"/>
                    <a:pt x="3066" y="139"/>
                    <a:pt x="3057" y="194"/>
                  </a:cubicBezTo>
                  <a:cubicBezTo>
                    <a:pt x="3038" y="323"/>
                    <a:pt x="3011" y="507"/>
                    <a:pt x="2974" y="737"/>
                  </a:cubicBezTo>
                  <a:cubicBezTo>
                    <a:pt x="2910" y="1216"/>
                    <a:pt x="2808" y="1906"/>
                    <a:pt x="2698" y="2744"/>
                  </a:cubicBezTo>
                  <a:cubicBezTo>
                    <a:pt x="2459" y="4438"/>
                    <a:pt x="2109" y="6776"/>
                    <a:pt x="1685" y="9345"/>
                  </a:cubicBezTo>
                  <a:cubicBezTo>
                    <a:pt x="1252" y="11922"/>
                    <a:pt x="829" y="14242"/>
                    <a:pt x="507" y="15927"/>
                  </a:cubicBezTo>
                  <a:cubicBezTo>
                    <a:pt x="350" y="16765"/>
                    <a:pt x="221" y="17437"/>
                    <a:pt x="129" y="17916"/>
                  </a:cubicBezTo>
                  <a:cubicBezTo>
                    <a:pt x="83" y="18146"/>
                    <a:pt x="56" y="18321"/>
                    <a:pt x="28" y="18449"/>
                  </a:cubicBezTo>
                  <a:cubicBezTo>
                    <a:pt x="19" y="18514"/>
                    <a:pt x="10" y="18560"/>
                    <a:pt x="0" y="18597"/>
                  </a:cubicBezTo>
                  <a:cubicBezTo>
                    <a:pt x="0" y="18606"/>
                    <a:pt x="0" y="18624"/>
                    <a:pt x="0" y="18643"/>
                  </a:cubicBezTo>
                  <a:cubicBezTo>
                    <a:pt x="10" y="18624"/>
                    <a:pt x="10" y="18615"/>
                    <a:pt x="19" y="18597"/>
                  </a:cubicBezTo>
                  <a:cubicBezTo>
                    <a:pt x="28" y="18560"/>
                    <a:pt x="37" y="18514"/>
                    <a:pt x="46" y="18459"/>
                  </a:cubicBezTo>
                  <a:cubicBezTo>
                    <a:pt x="74" y="18330"/>
                    <a:pt x="111" y="18146"/>
                    <a:pt x="166" y="17916"/>
                  </a:cubicBezTo>
                  <a:cubicBezTo>
                    <a:pt x="267" y="17446"/>
                    <a:pt x="406" y="16774"/>
                    <a:pt x="571" y="15936"/>
                  </a:cubicBezTo>
                  <a:cubicBezTo>
                    <a:pt x="903" y="14261"/>
                    <a:pt x="1345" y="11941"/>
                    <a:pt x="1768" y="9363"/>
                  </a:cubicBezTo>
                  <a:cubicBezTo>
                    <a:pt x="2192" y="6785"/>
                    <a:pt x="2523" y="4447"/>
                    <a:pt x="2753" y="2753"/>
                  </a:cubicBezTo>
                  <a:cubicBezTo>
                    <a:pt x="2873" y="1906"/>
                    <a:pt x="2956" y="1216"/>
                    <a:pt x="3011" y="746"/>
                  </a:cubicBezTo>
                  <a:lnTo>
                    <a:pt x="3075" y="194"/>
                  </a:lnTo>
                  <a:lnTo>
                    <a:pt x="3085" y="56"/>
                  </a:lnTo>
                  <a:cubicBezTo>
                    <a:pt x="3085" y="37"/>
                    <a:pt x="3085" y="19"/>
                    <a:pt x="3085"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33;p45">
              <a:extLst>
                <a:ext uri="{FF2B5EF4-FFF2-40B4-BE49-F238E27FC236}">
                  <a16:creationId xmlns:a16="http://schemas.microsoft.com/office/drawing/2014/main" id="{A60B8F88-0FC6-0643-A903-B4AD4760EA57}"/>
                </a:ext>
              </a:extLst>
            </p:cNvPr>
            <p:cNvSpPr/>
            <p:nvPr/>
          </p:nvSpPr>
          <p:spPr>
            <a:xfrm>
              <a:off x="5301725" y="3513575"/>
              <a:ext cx="1192700" cy="605050"/>
            </a:xfrm>
            <a:custGeom>
              <a:avLst/>
              <a:gdLst/>
              <a:ahLst/>
              <a:cxnLst/>
              <a:rect l="l" t="t" r="r" b="b"/>
              <a:pathLst>
                <a:path w="47708" h="24202" extrusionOk="0">
                  <a:moveTo>
                    <a:pt x="42988" y="1"/>
                  </a:moveTo>
                  <a:cubicBezTo>
                    <a:pt x="32564" y="1"/>
                    <a:pt x="23522" y="3377"/>
                    <a:pt x="23522" y="3377"/>
                  </a:cubicBezTo>
                  <a:cubicBezTo>
                    <a:pt x="1" y="11801"/>
                    <a:pt x="15799" y="24201"/>
                    <a:pt x="15799" y="24201"/>
                  </a:cubicBezTo>
                  <a:lnTo>
                    <a:pt x="41631" y="14747"/>
                  </a:lnTo>
                  <a:lnTo>
                    <a:pt x="47707" y="247"/>
                  </a:lnTo>
                  <a:cubicBezTo>
                    <a:pt x="46120" y="75"/>
                    <a:pt x="44539" y="1"/>
                    <a:pt x="42988"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34;p45">
              <a:extLst>
                <a:ext uri="{FF2B5EF4-FFF2-40B4-BE49-F238E27FC236}">
                  <a16:creationId xmlns:a16="http://schemas.microsoft.com/office/drawing/2014/main" id="{7F33132E-C03C-EF41-995B-2C2136C9116B}"/>
                </a:ext>
              </a:extLst>
            </p:cNvPr>
            <p:cNvSpPr/>
            <p:nvPr/>
          </p:nvSpPr>
          <p:spPr>
            <a:xfrm>
              <a:off x="6342475" y="3277150"/>
              <a:ext cx="439175" cy="355150"/>
            </a:xfrm>
            <a:custGeom>
              <a:avLst/>
              <a:gdLst/>
              <a:ahLst/>
              <a:cxnLst/>
              <a:rect l="l" t="t" r="r" b="b"/>
              <a:pathLst>
                <a:path w="17567" h="14206" extrusionOk="0">
                  <a:moveTo>
                    <a:pt x="2763" y="1"/>
                  </a:moveTo>
                  <a:lnTo>
                    <a:pt x="1" y="14206"/>
                  </a:lnTo>
                  <a:lnTo>
                    <a:pt x="17566" y="2846"/>
                  </a:lnTo>
                  <a:cubicBezTo>
                    <a:pt x="17566" y="2846"/>
                    <a:pt x="12374" y="102"/>
                    <a:pt x="276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35;p45">
              <a:extLst>
                <a:ext uri="{FF2B5EF4-FFF2-40B4-BE49-F238E27FC236}">
                  <a16:creationId xmlns:a16="http://schemas.microsoft.com/office/drawing/2014/main" id="{DD87BBBA-11DA-EF4B-B680-9C426A346878}"/>
                </a:ext>
              </a:extLst>
            </p:cNvPr>
            <p:cNvSpPr/>
            <p:nvPr/>
          </p:nvSpPr>
          <p:spPr>
            <a:xfrm>
              <a:off x="6342475" y="3348275"/>
              <a:ext cx="439175" cy="941575"/>
            </a:xfrm>
            <a:custGeom>
              <a:avLst/>
              <a:gdLst/>
              <a:ahLst/>
              <a:cxnLst/>
              <a:rect l="l" t="t" r="r" b="b"/>
              <a:pathLst>
                <a:path w="17567" h="37663" extrusionOk="0">
                  <a:moveTo>
                    <a:pt x="17566" y="1"/>
                  </a:moveTo>
                  <a:lnTo>
                    <a:pt x="1" y="11361"/>
                  </a:lnTo>
                  <a:lnTo>
                    <a:pt x="1" y="37663"/>
                  </a:lnTo>
                  <a:lnTo>
                    <a:pt x="17566" y="24839"/>
                  </a:lnTo>
                  <a:lnTo>
                    <a:pt x="1756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36;p45">
              <a:extLst>
                <a:ext uri="{FF2B5EF4-FFF2-40B4-BE49-F238E27FC236}">
                  <a16:creationId xmlns:a16="http://schemas.microsoft.com/office/drawing/2014/main" id="{DB9772AC-6A9B-7843-AD66-FA2ED466DA78}"/>
                </a:ext>
              </a:extLst>
            </p:cNvPr>
            <p:cNvSpPr/>
            <p:nvPr/>
          </p:nvSpPr>
          <p:spPr>
            <a:xfrm>
              <a:off x="6342475" y="3277150"/>
              <a:ext cx="439175" cy="355150"/>
            </a:xfrm>
            <a:custGeom>
              <a:avLst/>
              <a:gdLst/>
              <a:ahLst/>
              <a:cxnLst/>
              <a:rect l="l" t="t" r="r" b="b"/>
              <a:pathLst>
                <a:path w="17567" h="14206" extrusionOk="0">
                  <a:moveTo>
                    <a:pt x="2763" y="1"/>
                  </a:moveTo>
                  <a:lnTo>
                    <a:pt x="1" y="14206"/>
                  </a:lnTo>
                  <a:lnTo>
                    <a:pt x="17566" y="2846"/>
                  </a:lnTo>
                  <a:cubicBezTo>
                    <a:pt x="17566" y="2846"/>
                    <a:pt x="12374" y="102"/>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37;p45">
              <a:extLst>
                <a:ext uri="{FF2B5EF4-FFF2-40B4-BE49-F238E27FC236}">
                  <a16:creationId xmlns:a16="http://schemas.microsoft.com/office/drawing/2014/main" id="{738A81A8-3D36-6B48-98AC-149D88530E1F}"/>
                </a:ext>
              </a:extLst>
            </p:cNvPr>
            <p:cNvSpPr/>
            <p:nvPr/>
          </p:nvSpPr>
          <p:spPr>
            <a:xfrm>
              <a:off x="6383925" y="4072350"/>
              <a:ext cx="728900" cy="331425"/>
            </a:xfrm>
            <a:custGeom>
              <a:avLst/>
              <a:gdLst/>
              <a:ahLst/>
              <a:cxnLst/>
              <a:rect l="l" t="t" r="r" b="b"/>
              <a:pathLst>
                <a:path w="29156" h="13257" extrusionOk="0">
                  <a:moveTo>
                    <a:pt x="0" y="0"/>
                  </a:moveTo>
                  <a:lnTo>
                    <a:pt x="0" y="8902"/>
                  </a:lnTo>
                  <a:lnTo>
                    <a:pt x="28935" y="13257"/>
                  </a:lnTo>
                  <a:cubicBezTo>
                    <a:pt x="28935" y="13257"/>
                    <a:pt x="29156" y="3793"/>
                    <a:pt x="28935" y="3314"/>
                  </a:cubicBezTo>
                  <a:cubicBezTo>
                    <a:pt x="28714" y="2845"/>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38;p45">
              <a:extLst>
                <a:ext uri="{FF2B5EF4-FFF2-40B4-BE49-F238E27FC236}">
                  <a16:creationId xmlns:a16="http://schemas.microsoft.com/office/drawing/2014/main" id="{E9B66CED-B482-8241-97A7-C51021D5D6B5}"/>
                </a:ext>
              </a:extLst>
            </p:cNvPr>
            <p:cNvSpPr/>
            <p:nvPr/>
          </p:nvSpPr>
          <p:spPr>
            <a:xfrm>
              <a:off x="6383925" y="3769450"/>
              <a:ext cx="775875" cy="385775"/>
            </a:xfrm>
            <a:custGeom>
              <a:avLst/>
              <a:gdLst/>
              <a:ahLst/>
              <a:cxnLst/>
              <a:rect l="l" t="t" r="r" b="b"/>
              <a:pathLst>
                <a:path w="31035" h="15431" extrusionOk="0">
                  <a:moveTo>
                    <a:pt x="18118" y="1"/>
                  </a:moveTo>
                  <a:lnTo>
                    <a:pt x="0" y="12116"/>
                  </a:lnTo>
                  <a:lnTo>
                    <a:pt x="28935" y="15430"/>
                  </a:lnTo>
                  <a:cubicBezTo>
                    <a:pt x="28935" y="15430"/>
                    <a:pt x="31034" y="12024"/>
                    <a:pt x="28493" y="6915"/>
                  </a:cubicBezTo>
                  <a:cubicBezTo>
                    <a:pt x="25952" y="1796"/>
                    <a:pt x="18118" y="1"/>
                    <a:pt x="181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39;p45">
              <a:extLst>
                <a:ext uri="{FF2B5EF4-FFF2-40B4-BE49-F238E27FC236}">
                  <a16:creationId xmlns:a16="http://schemas.microsoft.com/office/drawing/2014/main" id="{68CC3ABC-1452-FE4F-9C13-5C5877CCBF75}"/>
                </a:ext>
              </a:extLst>
            </p:cNvPr>
            <p:cNvSpPr/>
            <p:nvPr/>
          </p:nvSpPr>
          <p:spPr>
            <a:xfrm>
              <a:off x="6383925" y="3769450"/>
              <a:ext cx="775875" cy="385775"/>
            </a:xfrm>
            <a:custGeom>
              <a:avLst/>
              <a:gdLst/>
              <a:ahLst/>
              <a:cxnLst/>
              <a:rect l="l" t="t" r="r" b="b"/>
              <a:pathLst>
                <a:path w="31035" h="15431" extrusionOk="0">
                  <a:moveTo>
                    <a:pt x="18118" y="1"/>
                  </a:moveTo>
                  <a:lnTo>
                    <a:pt x="0" y="12116"/>
                  </a:lnTo>
                  <a:cubicBezTo>
                    <a:pt x="10578" y="13110"/>
                    <a:pt x="20438" y="14187"/>
                    <a:pt x="28935" y="15430"/>
                  </a:cubicBezTo>
                  <a:cubicBezTo>
                    <a:pt x="28935" y="15430"/>
                    <a:pt x="31034" y="12024"/>
                    <a:pt x="28493" y="6915"/>
                  </a:cubicBezTo>
                  <a:cubicBezTo>
                    <a:pt x="25952" y="1796"/>
                    <a:pt x="18118" y="1"/>
                    <a:pt x="18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40;p45">
              <a:extLst>
                <a:ext uri="{FF2B5EF4-FFF2-40B4-BE49-F238E27FC236}">
                  <a16:creationId xmlns:a16="http://schemas.microsoft.com/office/drawing/2014/main" id="{5DA73744-1C1E-6546-84B9-E3967443C761}"/>
                </a:ext>
              </a:extLst>
            </p:cNvPr>
            <p:cNvSpPr/>
            <p:nvPr/>
          </p:nvSpPr>
          <p:spPr>
            <a:xfrm>
              <a:off x="7107300" y="4048175"/>
              <a:ext cx="28775" cy="355600"/>
            </a:xfrm>
            <a:custGeom>
              <a:avLst/>
              <a:gdLst/>
              <a:ahLst/>
              <a:cxnLst/>
              <a:rect l="l" t="t" r="r" b="b"/>
              <a:pathLst>
                <a:path w="1151" h="14224" extrusionOk="0">
                  <a:moveTo>
                    <a:pt x="819" y="0"/>
                  </a:moveTo>
                  <a:lnTo>
                    <a:pt x="0" y="4281"/>
                  </a:lnTo>
                  <a:lnTo>
                    <a:pt x="0" y="14224"/>
                  </a:lnTo>
                  <a:cubicBezTo>
                    <a:pt x="0" y="14224"/>
                    <a:pt x="488" y="12696"/>
                    <a:pt x="819" y="11674"/>
                  </a:cubicBezTo>
                  <a:cubicBezTo>
                    <a:pt x="1151" y="10652"/>
                    <a:pt x="819" y="0"/>
                    <a:pt x="81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41;p45">
              <a:extLst>
                <a:ext uri="{FF2B5EF4-FFF2-40B4-BE49-F238E27FC236}">
                  <a16:creationId xmlns:a16="http://schemas.microsoft.com/office/drawing/2014/main" id="{8378FE59-FE40-B948-A7F7-E0EF8F123E3C}"/>
                </a:ext>
              </a:extLst>
            </p:cNvPr>
            <p:cNvSpPr/>
            <p:nvPr/>
          </p:nvSpPr>
          <p:spPr>
            <a:xfrm>
              <a:off x="6383925" y="4072350"/>
              <a:ext cx="728900" cy="331425"/>
            </a:xfrm>
            <a:custGeom>
              <a:avLst/>
              <a:gdLst/>
              <a:ahLst/>
              <a:cxnLst/>
              <a:rect l="l" t="t" r="r" b="b"/>
              <a:pathLst>
                <a:path w="29156" h="13257" extrusionOk="0">
                  <a:moveTo>
                    <a:pt x="0" y="0"/>
                  </a:moveTo>
                  <a:lnTo>
                    <a:pt x="0" y="8902"/>
                  </a:lnTo>
                  <a:lnTo>
                    <a:pt x="28935" y="13257"/>
                  </a:lnTo>
                  <a:cubicBezTo>
                    <a:pt x="28935" y="13257"/>
                    <a:pt x="29156" y="3793"/>
                    <a:pt x="28935" y="3314"/>
                  </a:cubicBezTo>
                  <a:cubicBezTo>
                    <a:pt x="28714" y="2845"/>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42;p45">
              <a:extLst>
                <a:ext uri="{FF2B5EF4-FFF2-40B4-BE49-F238E27FC236}">
                  <a16:creationId xmlns:a16="http://schemas.microsoft.com/office/drawing/2014/main" id="{64DEDF25-CB84-0548-9752-C59B27768951}"/>
                </a:ext>
              </a:extLst>
            </p:cNvPr>
            <p:cNvSpPr/>
            <p:nvPr/>
          </p:nvSpPr>
          <p:spPr>
            <a:xfrm>
              <a:off x="6794500" y="4140450"/>
              <a:ext cx="150325" cy="160000"/>
            </a:xfrm>
            <a:custGeom>
              <a:avLst/>
              <a:gdLst/>
              <a:ahLst/>
              <a:cxnLst/>
              <a:rect l="l" t="t" r="r" b="b"/>
              <a:pathLst>
                <a:path w="6013" h="6400" extrusionOk="0">
                  <a:moveTo>
                    <a:pt x="5994" y="1"/>
                  </a:moveTo>
                  <a:cubicBezTo>
                    <a:pt x="5967" y="1"/>
                    <a:pt x="4621" y="1412"/>
                    <a:pt x="2974" y="3168"/>
                  </a:cubicBezTo>
                  <a:cubicBezTo>
                    <a:pt x="1327" y="4935"/>
                    <a:pt x="1" y="6381"/>
                    <a:pt x="19" y="6399"/>
                  </a:cubicBezTo>
                  <a:cubicBezTo>
                    <a:pt x="19" y="6399"/>
                    <a:pt x="19" y="6399"/>
                    <a:pt x="20" y="6399"/>
                  </a:cubicBezTo>
                  <a:cubicBezTo>
                    <a:pt x="46" y="6399"/>
                    <a:pt x="1402" y="4989"/>
                    <a:pt x="3039" y="3232"/>
                  </a:cubicBezTo>
                  <a:cubicBezTo>
                    <a:pt x="4687" y="1465"/>
                    <a:pt x="6013" y="19"/>
                    <a:pt x="5994" y="1"/>
                  </a:cubicBezTo>
                  <a:cubicBezTo>
                    <a:pt x="5994" y="1"/>
                    <a:pt x="5994" y="1"/>
                    <a:pt x="59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43;p45">
              <a:extLst>
                <a:ext uri="{FF2B5EF4-FFF2-40B4-BE49-F238E27FC236}">
                  <a16:creationId xmlns:a16="http://schemas.microsoft.com/office/drawing/2014/main" id="{33B13507-122F-FA46-9578-83211AC74576}"/>
                </a:ext>
              </a:extLst>
            </p:cNvPr>
            <p:cNvSpPr/>
            <p:nvPr/>
          </p:nvSpPr>
          <p:spPr>
            <a:xfrm>
              <a:off x="6945725" y="4153800"/>
              <a:ext cx="142950" cy="160925"/>
            </a:xfrm>
            <a:custGeom>
              <a:avLst/>
              <a:gdLst/>
              <a:ahLst/>
              <a:cxnLst/>
              <a:rect l="l" t="t" r="r" b="b"/>
              <a:pathLst>
                <a:path w="5718" h="6437" extrusionOk="0">
                  <a:moveTo>
                    <a:pt x="5717" y="1"/>
                  </a:moveTo>
                  <a:lnTo>
                    <a:pt x="5717" y="1"/>
                  </a:lnTo>
                  <a:cubicBezTo>
                    <a:pt x="5699" y="10"/>
                    <a:pt x="5681" y="38"/>
                    <a:pt x="5653" y="56"/>
                  </a:cubicBezTo>
                  <a:cubicBezTo>
                    <a:pt x="5616" y="111"/>
                    <a:pt x="5561" y="167"/>
                    <a:pt x="5487" y="250"/>
                  </a:cubicBezTo>
                  <a:cubicBezTo>
                    <a:pt x="5340" y="424"/>
                    <a:pt x="5137" y="664"/>
                    <a:pt x="4898" y="949"/>
                  </a:cubicBezTo>
                  <a:cubicBezTo>
                    <a:pt x="4392" y="1548"/>
                    <a:pt x="3692" y="2358"/>
                    <a:pt x="2900" y="3251"/>
                  </a:cubicBezTo>
                  <a:cubicBezTo>
                    <a:pt x="2109" y="4135"/>
                    <a:pt x="1381" y="4926"/>
                    <a:pt x="857" y="5497"/>
                  </a:cubicBezTo>
                  <a:lnTo>
                    <a:pt x="221" y="6178"/>
                  </a:lnTo>
                  <a:lnTo>
                    <a:pt x="56" y="6362"/>
                  </a:lnTo>
                  <a:cubicBezTo>
                    <a:pt x="37" y="6381"/>
                    <a:pt x="19" y="6408"/>
                    <a:pt x="0" y="6436"/>
                  </a:cubicBezTo>
                  <a:cubicBezTo>
                    <a:pt x="0" y="6436"/>
                    <a:pt x="19" y="6418"/>
                    <a:pt x="65" y="6372"/>
                  </a:cubicBezTo>
                  <a:cubicBezTo>
                    <a:pt x="120" y="6326"/>
                    <a:pt x="175" y="6270"/>
                    <a:pt x="249" y="6197"/>
                  </a:cubicBezTo>
                  <a:cubicBezTo>
                    <a:pt x="405" y="6049"/>
                    <a:pt x="626" y="5819"/>
                    <a:pt x="893" y="5543"/>
                  </a:cubicBezTo>
                  <a:cubicBezTo>
                    <a:pt x="1437" y="4981"/>
                    <a:pt x="2182" y="4190"/>
                    <a:pt x="2965" y="3306"/>
                  </a:cubicBezTo>
                  <a:cubicBezTo>
                    <a:pt x="3756" y="2422"/>
                    <a:pt x="4447" y="1594"/>
                    <a:pt x="4944" y="995"/>
                  </a:cubicBezTo>
                  <a:cubicBezTo>
                    <a:pt x="5193" y="691"/>
                    <a:pt x="5386" y="443"/>
                    <a:pt x="5524" y="268"/>
                  </a:cubicBezTo>
                  <a:lnTo>
                    <a:pt x="5671" y="75"/>
                  </a:lnTo>
                  <a:cubicBezTo>
                    <a:pt x="5690" y="47"/>
                    <a:pt x="5708" y="29"/>
                    <a:pt x="57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44;p45">
              <a:extLst>
                <a:ext uri="{FF2B5EF4-FFF2-40B4-BE49-F238E27FC236}">
                  <a16:creationId xmlns:a16="http://schemas.microsoft.com/office/drawing/2014/main" id="{0D271E92-87C5-B147-B9DA-FB62B2CBFFCD}"/>
                </a:ext>
              </a:extLst>
            </p:cNvPr>
            <p:cNvSpPr/>
            <p:nvPr/>
          </p:nvSpPr>
          <p:spPr>
            <a:xfrm>
              <a:off x="6644900" y="4124075"/>
              <a:ext cx="154925" cy="160250"/>
            </a:xfrm>
            <a:custGeom>
              <a:avLst/>
              <a:gdLst/>
              <a:ahLst/>
              <a:cxnLst/>
              <a:rect l="l" t="t" r="r" b="b"/>
              <a:pathLst>
                <a:path w="6197" h="6410" extrusionOk="0">
                  <a:moveTo>
                    <a:pt x="6196" y="1"/>
                  </a:moveTo>
                  <a:cubicBezTo>
                    <a:pt x="6191" y="1"/>
                    <a:pt x="6173" y="26"/>
                    <a:pt x="6141" y="58"/>
                  </a:cubicBezTo>
                  <a:lnTo>
                    <a:pt x="5957" y="242"/>
                  </a:lnTo>
                  <a:lnTo>
                    <a:pt x="5304" y="941"/>
                  </a:lnTo>
                  <a:cubicBezTo>
                    <a:pt x="4751" y="1531"/>
                    <a:pt x="3987" y="2341"/>
                    <a:pt x="3131" y="3225"/>
                  </a:cubicBezTo>
                  <a:cubicBezTo>
                    <a:pt x="2275" y="4118"/>
                    <a:pt x="1492" y="4900"/>
                    <a:pt x="922" y="5480"/>
                  </a:cubicBezTo>
                  <a:lnTo>
                    <a:pt x="249" y="6152"/>
                  </a:lnTo>
                  <a:cubicBezTo>
                    <a:pt x="176" y="6226"/>
                    <a:pt x="111" y="6290"/>
                    <a:pt x="65" y="6345"/>
                  </a:cubicBezTo>
                  <a:cubicBezTo>
                    <a:pt x="38" y="6364"/>
                    <a:pt x="19" y="6382"/>
                    <a:pt x="1" y="6410"/>
                  </a:cubicBezTo>
                  <a:cubicBezTo>
                    <a:pt x="29" y="6391"/>
                    <a:pt x="56" y="6373"/>
                    <a:pt x="75" y="6355"/>
                  </a:cubicBezTo>
                  <a:cubicBezTo>
                    <a:pt x="130" y="6309"/>
                    <a:pt x="194" y="6253"/>
                    <a:pt x="268" y="6180"/>
                  </a:cubicBezTo>
                  <a:cubicBezTo>
                    <a:pt x="434" y="6023"/>
                    <a:pt x="664" y="5802"/>
                    <a:pt x="958" y="5517"/>
                  </a:cubicBezTo>
                  <a:cubicBezTo>
                    <a:pt x="1538" y="4964"/>
                    <a:pt x="2330" y="4173"/>
                    <a:pt x="3186" y="3289"/>
                  </a:cubicBezTo>
                  <a:cubicBezTo>
                    <a:pt x="4042" y="2405"/>
                    <a:pt x="4807" y="1586"/>
                    <a:pt x="5340" y="987"/>
                  </a:cubicBezTo>
                  <a:cubicBezTo>
                    <a:pt x="5617" y="684"/>
                    <a:pt x="5828" y="444"/>
                    <a:pt x="5976" y="269"/>
                  </a:cubicBezTo>
                  <a:lnTo>
                    <a:pt x="6141" y="76"/>
                  </a:lnTo>
                  <a:cubicBezTo>
                    <a:pt x="6169" y="48"/>
                    <a:pt x="6187" y="21"/>
                    <a:pt x="6197" y="2"/>
                  </a:cubicBezTo>
                  <a:cubicBezTo>
                    <a:pt x="6197" y="1"/>
                    <a:pt x="6196" y="1"/>
                    <a:pt x="61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45;p45">
              <a:extLst>
                <a:ext uri="{FF2B5EF4-FFF2-40B4-BE49-F238E27FC236}">
                  <a16:creationId xmlns:a16="http://schemas.microsoft.com/office/drawing/2014/main" id="{D139E4F1-FA95-BE42-BE10-FFC254059FF7}"/>
                </a:ext>
              </a:extLst>
            </p:cNvPr>
            <p:cNvSpPr/>
            <p:nvPr/>
          </p:nvSpPr>
          <p:spPr>
            <a:xfrm>
              <a:off x="6554700" y="4101100"/>
              <a:ext cx="120625" cy="157000"/>
            </a:xfrm>
            <a:custGeom>
              <a:avLst/>
              <a:gdLst/>
              <a:ahLst/>
              <a:cxnLst/>
              <a:rect l="l" t="t" r="r" b="b"/>
              <a:pathLst>
                <a:path w="4825" h="6280" extrusionOk="0">
                  <a:moveTo>
                    <a:pt x="4805" y="1"/>
                  </a:moveTo>
                  <a:cubicBezTo>
                    <a:pt x="4780" y="1"/>
                    <a:pt x="3697" y="1387"/>
                    <a:pt x="2375" y="3112"/>
                  </a:cubicBezTo>
                  <a:cubicBezTo>
                    <a:pt x="1059" y="4852"/>
                    <a:pt x="0" y="6261"/>
                    <a:pt x="18" y="6279"/>
                  </a:cubicBezTo>
                  <a:cubicBezTo>
                    <a:pt x="19" y="6279"/>
                    <a:pt x="19" y="6280"/>
                    <a:pt x="19" y="6280"/>
                  </a:cubicBezTo>
                  <a:cubicBezTo>
                    <a:pt x="51" y="6280"/>
                    <a:pt x="1132" y="4887"/>
                    <a:pt x="2449" y="3168"/>
                  </a:cubicBezTo>
                  <a:cubicBezTo>
                    <a:pt x="3765" y="1437"/>
                    <a:pt x="4824" y="19"/>
                    <a:pt x="4806" y="1"/>
                  </a:cubicBezTo>
                  <a:cubicBezTo>
                    <a:pt x="4806" y="1"/>
                    <a:pt x="4806" y="1"/>
                    <a:pt x="48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6;p45">
              <a:extLst>
                <a:ext uri="{FF2B5EF4-FFF2-40B4-BE49-F238E27FC236}">
                  <a16:creationId xmlns:a16="http://schemas.microsoft.com/office/drawing/2014/main" id="{BFB2ADAE-665F-444C-ACF0-46EEDB5F459E}"/>
                </a:ext>
              </a:extLst>
            </p:cNvPr>
            <p:cNvSpPr/>
            <p:nvPr/>
          </p:nvSpPr>
          <p:spPr>
            <a:xfrm>
              <a:off x="6467925" y="4090750"/>
              <a:ext cx="105900" cy="129825"/>
            </a:xfrm>
            <a:custGeom>
              <a:avLst/>
              <a:gdLst/>
              <a:ahLst/>
              <a:cxnLst/>
              <a:rect l="l" t="t" r="r" b="b"/>
              <a:pathLst>
                <a:path w="4236" h="5193" extrusionOk="0">
                  <a:moveTo>
                    <a:pt x="4217" y="0"/>
                  </a:moveTo>
                  <a:cubicBezTo>
                    <a:pt x="4191" y="0"/>
                    <a:pt x="3236" y="1139"/>
                    <a:pt x="2081" y="2569"/>
                  </a:cubicBezTo>
                  <a:cubicBezTo>
                    <a:pt x="921" y="4005"/>
                    <a:pt x="0" y="5174"/>
                    <a:pt x="19" y="5193"/>
                  </a:cubicBezTo>
                  <a:cubicBezTo>
                    <a:pt x="19" y="5193"/>
                    <a:pt x="19" y="5193"/>
                    <a:pt x="19" y="5193"/>
                  </a:cubicBezTo>
                  <a:cubicBezTo>
                    <a:pt x="45" y="5193"/>
                    <a:pt x="999" y="4046"/>
                    <a:pt x="2155" y="2624"/>
                  </a:cubicBezTo>
                  <a:cubicBezTo>
                    <a:pt x="3305" y="1188"/>
                    <a:pt x="4235" y="19"/>
                    <a:pt x="4217" y="0"/>
                  </a:cubicBezTo>
                  <a:cubicBezTo>
                    <a:pt x="4217" y="0"/>
                    <a:pt x="4217" y="0"/>
                    <a:pt x="4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47;p45">
              <a:extLst>
                <a:ext uri="{FF2B5EF4-FFF2-40B4-BE49-F238E27FC236}">
                  <a16:creationId xmlns:a16="http://schemas.microsoft.com/office/drawing/2014/main" id="{22441316-7B46-7F42-AC33-38D457EEB933}"/>
                </a:ext>
              </a:extLst>
            </p:cNvPr>
            <p:cNvSpPr/>
            <p:nvPr/>
          </p:nvSpPr>
          <p:spPr>
            <a:xfrm>
              <a:off x="6396800" y="4082475"/>
              <a:ext cx="71600" cy="96450"/>
            </a:xfrm>
            <a:custGeom>
              <a:avLst/>
              <a:gdLst/>
              <a:ahLst/>
              <a:cxnLst/>
              <a:rect l="l" t="t" r="r" b="b"/>
              <a:pathLst>
                <a:path w="2864" h="3858" extrusionOk="0">
                  <a:moveTo>
                    <a:pt x="2864" y="0"/>
                  </a:moveTo>
                  <a:lnTo>
                    <a:pt x="2864" y="0"/>
                  </a:lnTo>
                  <a:cubicBezTo>
                    <a:pt x="2809" y="37"/>
                    <a:pt x="2772" y="83"/>
                    <a:pt x="2726" y="129"/>
                  </a:cubicBezTo>
                  <a:cubicBezTo>
                    <a:pt x="2643" y="221"/>
                    <a:pt x="2523" y="350"/>
                    <a:pt x="2385" y="516"/>
                  </a:cubicBezTo>
                  <a:cubicBezTo>
                    <a:pt x="2100" y="847"/>
                    <a:pt x="1713" y="1307"/>
                    <a:pt x="1317" y="1841"/>
                  </a:cubicBezTo>
                  <a:cubicBezTo>
                    <a:pt x="921" y="2384"/>
                    <a:pt x="590" y="2882"/>
                    <a:pt x="360" y="3250"/>
                  </a:cubicBezTo>
                  <a:cubicBezTo>
                    <a:pt x="240" y="3434"/>
                    <a:pt x="148" y="3590"/>
                    <a:pt x="93" y="3692"/>
                  </a:cubicBezTo>
                  <a:cubicBezTo>
                    <a:pt x="56" y="3747"/>
                    <a:pt x="28" y="3802"/>
                    <a:pt x="1" y="3857"/>
                  </a:cubicBezTo>
                  <a:cubicBezTo>
                    <a:pt x="47" y="3811"/>
                    <a:pt x="83" y="3765"/>
                    <a:pt x="120" y="3710"/>
                  </a:cubicBezTo>
                  <a:lnTo>
                    <a:pt x="406" y="3287"/>
                  </a:lnTo>
                  <a:cubicBezTo>
                    <a:pt x="654" y="2928"/>
                    <a:pt x="995" y="2440"/>
                    <a:pt x="1391" y="1906"/>
                  </a:cubicBezTo>
                  <a:cubicBezTo>
                    <a:pt x="1777" y="1363"/>
                    <a:pt x="2155" y="893"/>
                    <a:pt x="2422" y="562"/>
                  </a:cubicBezTo>
                  <a:lnTo>
                    <a:pt x="2744" y="157"/>
                  </a:lnTo>
                  <a:cubicBezTo>
                    <a:pt x="2790" y="111"/>
                    <a:pt x="2827" y="55"/>
                    <a:pt x="28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48;p45">
              <a:extLst>
                <a:ext uri="{FF2B5EF4-FFF2-40B4-BE49-F238E27FC236}">
                  <a16:creationId xmlns:a16="http://schemas.microsoft.com/office/drawing/2014/main" id="{7E6A83F5-B399-6144-B3C1-A45B51F179B5}"/>
                </a:ext>
              </a:extLst>
            </p:cNvPr>
            <p:cNvSpPr/>
            <p:nvPr/>
          </p:nvSpPr>
          <p:spPr>
            <a:xfrm>
              <a:off x="6878050" y="4335175"/>
              <a:ext cx="230650" cy="269750"/>
            </a:xfrm>
            <a:custGeom>
              <a:avLst/>
              <a:gdLst/>
              <a:ahLst/>
              <a:cxnLst/>
              <a:rect l="l" t="t" r="r" b="b"/>
              <a:pathLst>
                <a:path w="9226" h="10790" extrusionOk="0">
                  <a:moveTo>
                    <a:pt x="9170" y="0"/>
                  </a:moveTo>
                  <a:lnTo>
                    <a:pt x="1225" y="6914"/>
                  </a:lnTo>
                  <a:lnTo>
                    <a:pt x="1" y="6040"/>
                  </a:lnTo>
                  <a:lnTo>
                    <a:pt x="332" y="9915"/>
                  </a:lnTo>
                  <a:lnTo>
                    <a:pt x="1336" y="10790"/>
                  </a:lnTo>
                  <a:cubicBezTo>
                    <a:pt x="1336" y="10790"/>
                    <a:pt x="7614" y="7301"/>
                    <a:pt x="9225" y="3287"/>
                  </a:cubicBezTo>
                  <a:lnTo>
                    <a:pt x="9170" y="0"/>
                  </a:ln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49;p45">
              <a:extLst>
                <a:ext uri="{FF2B5EF4-FFF2-40B4-BE49-F238E27FC236}">
                  <a16:creationId xmlns:a16="http://schemas.microsoft.com/office/drawing/2014/main" id="{B6DC00C7-05FD-4B41-92A6-9FFAD6483D89}"/>
                </a:ext>
              </a:extLst>
            </p:cNvPr>
            <p:cNvSpPr/>
            <p:nvPr/>
          </p:nvSpPr>
          <p:spPr>
            <a:xfrm>
              <a:off x="6592425" y="4281325"/>
              <a:ext cx="514900" cy="226725"/>
            </a:xfrm>
            <a:custGeom>
              <a:avLst/>
              <a:gdLst/>
              <a:ahLst/>
              <a:cxnLst/>
              <a:rect l="l" t="t" r="r" b="b"/>
              <a:pathLst>
                <a:path w="20596" h="9069" extrusionOk="0">
                  <a:moveTo>
                    <a:pt x="1" y="0"/>
                  </a:moveTo>
                  <a:lnTo>
                    <a:pt x="12650" y="9068"/>
                  </a:lnTo>
                  <a:cubicBezTo>
                    <a:pt x="12650" y="9068"/>
                    <a:pt x="16949" y="7457"/>
                    <a:pt x="20595" y="2154"/>
                  </a:cubicBez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50;p45">
              <a:extLst>
                <a:ext uri="{FF2B5EF4-FFF2-40B4-BE49-F238E27FC236}">
                  <a16:creationId xmlns:a16="http://schemas.microsoft.com/office/drawing/2014/main" id="{EB6893E5-7BE2-E947-9AA2-E9EAAD3FF959}"/>
                </a:ext>
              </a:extLst>
            </p:cNvPr>
            <p:cNvSpPr/>
            <p:nvPr/>
          </p:nvSpPr>
          <p:spPr>
            <a:xfrm>
              <a:off x="6907975" y="4508025"/>
              <a:ext cx="3250" cy="97825"/>
            </a:xfrm>
            <a:custGeom>
              <a:avLst/>
              <a:gdLst/>
              <a:ahLst/>
              <a:cxnLst/>
              <a:rect l="l" t="t" r="r" b="b"/>
              <a:pathLst>
                <a:path w="130" h="3913" extrusionOk="0">
                  <a:moveTo>
                    <a:pt x="28" y="0"/>
                  </a:moveTo>
                  <a:cubicBezTo>
                    <a:pt x="1" y="0"/>
                    <a:pt x="1" y="875"/>
                    <a:pt x="19" y="1952"/>
                  </a:cubicBezTo>
                  <a:cubicBezTo>
                    <a:pt x="47" y="3038"/>
                    <a:pt x="83" y="3913"/>
                    <a:pt x="102" y="3913"/>
                  </a:cubicBezTo>
                  <a:cubicBezTo>
                    <a:pt x="129" y="3913"/>
                    <a:pt x="129" y="3038"/>
                    <a:pt x="102" y="1952"/>
                  </a:cubicBezTo>
                  <a:cubicBezTo>
                    <a:pt x="83" y="875"/>
                    <a:pt x="47"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51;p45">
              <a:extLst>
                <a:ext uri="{FF2B5EF4-FFF2-40B4-BE49-F238E27FC236}">
                  <a16:creationId xmlns:a16="http://schemas.microsoft.com/office/drawing/2014/main" id="{9334FDB4-029B-554A-A177-28B933280A19}"/>
                </a:ext>
              </a:extLst>
            </p:cNvPr>
            <p:cNvSpPr/>
            <p:nvPr/>
          </p:nvSpPr>
          <p:spPr>
            <a:xfrm>
              <a:off x="5746150" y="4294900"/>
              <a:ext cx="1142975" cy="445850"/>
            </a:xfrm>
            <a:custGeom>
              <a:avLst/>
              <a:gdLst/>
              <a:ahLst/>
              <a:cxnLst/>
              <a:rect l="l" t="t" r="r" b="b"/>
              <a:pathLst>
                <a:path w="45719" h="17834" extrusionOk="0">
                  <a:moveTo>
                    <a:pt x="23007" y="0"/>
                  </a:moveTo>
                  <a:lnTo>
                    <a:pt x="1" y="3554"/>
                  </a:lnTo>
                  <a:lnTo>
                    <a:pt x="1" y="11738"/>
                  </a:lnTo>
                  <a:cubicBezTo>
                    <a:pt x="1" y="11738"/>
                    <a:pt x="6519" y="17326"/>
                    <a:pt x="21865" y="17805"/>
                  </a:cubicBezTo>
                  <a:cubicBezTo>
                    <a:pt x="22506" y="17825"/>
                    <a:pt x="23134" y="17834"/>
                    <a:pt x="23751" y="17834"/>
                  </a:cubicBezTo>
                  <a:cubicBezTo>
                    <a:pt x="37915" y="17834"/>
                    <a:pt x="45719" y="12880"/>
                    <a:pt x="45719" y="12880"/>
                  </a:cubicBezTo>
                  <a:lnTo>
                    <a:pt x="45056" y="5110"/>
                  </a:lnTo>
                  <a:lnTo>
                    <a:pt x="23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52;p45">
              <a:extLst>
                <a:ext uri="{FF2B5EF4-FFF2-40B4-BE49-F238E27FC236}">
                  <a16:creationId xmlns:a16="http://schemas.microsoft.com/office/drawing/2014/main" id="{0B8BD125-6088-884E-B818-420C7C5E9A58}"/>
                </a:ext>
              </a:extLst>
            </p:cNvPr>
            <p:cNvSpPr/>
            <p:nvPr/>
          </p:nvSpPr>
          <p:spPr>
            <a:xfrm>
              <a:off x="5746150" y="4294900"/>
              <a:ext cx="1142975" cy="445850"/>
            </a:xfrm>
            <a:custGeom>
              <a:avLst/>
              <a:gdLst/>
              <a:ahLst/>
              <a:cxnLst/>
              <a:rect l="l" t="t" r="r" b="b"/>
              <a:pathLst>
                <a:path w="45719" h="17834" extrusionOk="0">
                  <a:moveTo>
                    <a:pt x="23007" y="0"/>
                  </a:moveTo>
                  <a:lnTo>
                    <a:pt x="1" y="3554"/>
                  </a:lnTo>
                  <a:lnTo>
                    <a:pt x="1" y="11738"/>
                  </a:lnTo>
                  <a:cubicBezTo>
                    <a:pt x="1" y="11738"/>
                    <a:pt x="6519" y="17326"/>
                    <a:pt x="21865" y="17805"/>
                  </a:cubicBezTo>
                  <a:cubicBezTo>
                    <a:pt x="22506" y="17825"/>
                    <a:pt x="23134" y="17834"/>
                    <a:pt x="23751" y="17834"/>
                  </a:cubicBezTo>
                  <a:cubicBezTo>
                    <a:pt x="37915" y="17834"/>
                    <a:pt x="45719" y="12880"/>
                    <a:pt x="45719" y="12880"/>
                  </a:cubicBezTo>
                  <a:lnTo>
                    <a:pt x="45056" y="5110"/>
                  </a:lnTo>
                  <a:lnTo>
                    <a:pt x="230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53;p45">
              <a:extLst>
                <a:ext uri="{FF2B5EF4-FFF2-40B4-BE49-F238E27FC236}">
                  <a16:creationId xmlns:a16="http://schemas.microsoft.com/office/drawing/2014/main" id="{407DAF11-D1E2-4D4D-8A55-653B227D4DDC}"/>
                </a:ext>
              </a:extLst>
            </p:cNvPr>
            <p:cNvSpPr/>
            <p:nvPr/>
          </p:nvSpPr>
          <p:spPr>
            <a:xfrm>
              <a:off x="5746150" y="4155200"/>
              <a:ext cx="1126625" cy="389225"/>
            </a:xfrm>
            <a:custGeom>
              <a:avLst/>
              <a:gdLst/>
              <a:ahLst/>
              <a:cxnLst/>
              <a:rect l="l" t="t" r="r" b="b"/>
              <a:pathLst>
                <a:path w="45065" h="15569" extrusionOk="0">
                  <a:moveTo>
                    <a:pt x="23854" y="0"/>
                  </a:moveTo>
                  <a:lnTo>
                    <a:pt x="1" y="9142"/>
                  </a:lnTo>
                  <a:cubicBezTo>
                    <a:pt x="1" y="9142"/>
                    <a:pt x="7209" y="13957"/>
                    <a:pt x="20098" y="15356"/>
                  </a:cubicBezTo>
                  <a:cubicBezTo>
                    <a:pt x="21456" y="15503"/>
                    <a:pt x="22801" y="15568"/>
                    <a:pt x="24123" y="15568"/>
                  </a:cubicBezTo>
                  <a:cubicBezTo>
                    <a:pt x="35490" y="15568"/>
                    <a:pt x="45065" y="10707"/>
                    <a:pt x="45065" y="10707"/>
                  </a:cubicBezTo>
                  <a:lnTo>
                    <a:pt x="2385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54;p45">
              <a:extLst>
                <a:ext uri="{FF2B5EF4-FFF2-40B4-BE49-F238E27FC236}">
                  <a16:creationId xmlns:a16="http://schemas.microsoft.com/office/drawing/2014/main" id="{B349E02F-9EEE-F848-85A4-606DE115BE2B}"/>
                </a:ext>
              </a:extLst>
            </p:cNvPr>
            <p:cNvSpPr/>
            <p:nvPr/>
          </p:nvSpPr>
          <p:spPr>
            <a:xfrm>
              <a:off x="6282425" y="4540475"/>
              <a:ext cx="158125" cy="198650"/>
            </a:xfrm>
            <a:custGeom>
              <a:avLst/>
              <a:gdLst/>
              <a:ahLst/>
              <a:cxnLst/>
              <a:rect l="l" t="t" r="r" b="b"/>
              <a:pathLst>
                <a:path w="6325" h="7946" extrusionOk="0">
                  <a:moveTo>
                    <a:pt x="6325" y="0"/>
                  </a:moveTo>
                  <a:lnTo>
                    <a:pt x="6325" y="0"/>
                  </a:lnTo>
                  <a:cubicBezTo>
                    <a:pt x="6306" y="28"/>
                    <a:pt x="6279" y="55"/>
                    <a:pt x="6260" y="83"/>
                  </a:cubicBezTo>
                  <a:lnTo>
                    <a:pt x="6085" y="322"/>
                  </a:lnTo>
                  <a:lnTo>
                    <a:pt x="5441" y="1197"/>
                  </a:lnTo>
                  <a:cubicBezTo>
                    <a:pt x="4889" y="1934"/>
                    <a:pt x="4134" y="2955"/>
                    <a:pt x="3259" y="4051"/>
                  </a:cubicBezTo>
                  <a:cubicBezTo>
                    <a:pt x="2385" y="5137"/>
                    <a:pt x="1565" y="6113"/>
                    <a:pt x="967" y="6813"/>
                  </a:cubicBezTo>
                  <a:lnTo>
                    <a:pt x="249" y="7632"/>
                  </a:lnTo>
                  <a:lnTo>
                    <a:pt x="65" y="7862"/>
                  </a:lnTo>
                  <a:cubicBezTo>
                    <a:pt x="37" y="7890"/>
                    <a:pt x="19" y="7918"/>
                    <a:pt x="0" y="7945"/>
                  </a:cubicBezTo>
                  <a:cubicBezTo>
                    <a:pt x="28" y="7927"/>
                    <a:pt x="55" y="7899"/>
                    <a:pt x="74" y="7871"/>
                  </a:cubicBezTo>
                  <a:lnTo>
                    <a:pt x="276" y="7660"/>
                  </a:lnTo>
                  <a:cubicBezTo>
                    <a:pt x="451" y="7476"/>
                    <a:pt x="700" y="7199"/>
                    <a:pt x="1013" y="6859"/>
                  </a:cubicBezTo>
                  <a:cubicBezTo>
                    <a:pt x="1620" y="6178"/>
                    <a:pt x="2449" y="5202"/>
                    <a:pt x="3324" y="4106"/>
                  </a:cubicBezTo>
                  <a:cubicBezTo>
                    <a:pt x="4198" y="3001"/>
                    <a:pt x="4953" y="1980"/>
                    <a:pt x="5487" y="1234"/>
                  </a:cubicBezTo>
                  <a:cubicBezTo>
                    <a:pt x="5754" y="856"/>
                    <a:pt x="5966" y="553"/>
                    <a:pt x="6113" y="341"/>
                  </a:cubicBezTo>
                  <a:lnTo>
                    <a:pt x="6279" y="92"/>
                  </a:lnTo>
                  <a:cubicBezTo>
                    <a:pt x="6297" y="65"/>
                    <a:pt x="6316" y="37"/>
                    <a:pt x="63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55;p45">
              <a:extLst>
                <a:ext uri="{FF2B5EF4-FFF2-40B4-BE49-F238E27FC236}">
                  <a16:creationId xmlns:a16="http://schemas.microsoft.com/office/drawing/2014/main" id="{E7336B32-CB88-9441-83DB-9F79B8471735}"/>
                </a:ext>
              </a:extLst>
            </p:cNvPr>
            <p:cNvSpPr/>
            <p:nvPr/>
          </p:nvSpPr>
          <p:spPr>
            <a:xfrm>
              <a:off x="6403475" y="4528025"/>
              <a:ext cx="146400" cy="210625"/>
            </a:xfrm>
            <a:custGeom>
              <a:avLst/>
              <a:gdLst/>
              <a:ahLst/>
              <a:cxnLst/>
              <a:rect l="l" t="t" r="r" b="b"/>
              <a:pathLst>
                <a:path w="5856" h="8425" extrusionOk="0">
                  <a:moveTo>
                    <a:pt x="5837" y="1"/>
                  </a:moveTo>
                  <a:cubicBezTo>
                    <a:pt x="5806" y="1"/>
                    <a:pt x="4495" y="1872"/>
                    <a:pt x="2891" y="4190"/>
                  </a:cubicBezTo>
                  <a:cubicBezTo>
                    <a:pt x="1280" y="6510"/>
                    <a:pt x="1" y="8406"/>
                    <a:pt x="19" y="8425"/>
                  </a:cubicBezTo>
                  <a:cubicBezTo>
                    <a:pt x="19" y="8425"/>
                    <a:pt x="19" y="8425"/>
                    <a:pt x="19" y="8425"/>
                  </a:cubicBezTo>
                  <a:cubicBezTo>
                    <a:pt x="44" y="8425"/>
                    <a:pt x="1349" y="6559"/>
                    <a:pt x="2956" y="4236"/>
                  </a:cubicBezTo>
                  <a:cubicBezTo>
                    <a:pt x="4567" y="1907"/>
                    <a:pt x="5856" y="10"/>
                    <a:pt x="5837" y="1"/>
                  </a:cubicBezTo>
                  <a:cubicBezTo>
                    <a:pt x="5837" y="1"/>
                    <a:pt x="5837" y="1"/>
                    <a:pt x="58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56;p45">
              <a:extLst>
                <a:ext uri="{FF2B5EF4-FFF2-40B4-BE49-F238E27FC236}">
                  <a16:creationId xmlns:a16="http://schemas.microsoft.com/office/drawing/2014/main" id="{E1B67661-BB40-544D-BDB5-2D27E2485DA9}"/>
                </a:ext>
              </a:extLst>
            </p:cNvPr>
            <p:cNvSpPr/>
            <p:nvPr/>
          </p:nvSpPr>
          <p:spPr>
            <a:xfrm>
              <a:off x="6510275" y="4503175"/>
              <a:ext cx="156750" cy="225825"/>
            </a:xfrm>
            <a:custGeom>
              <a:avLst/>
              <a:gdLst/>
              <a:ahLst/>
              <a:cxnLst/>
              <a:rect l="l" t="t" r="r" b="b"/>
              <a:pathLst>
                <a:path w="6270" h="9033" extrusionOk="0">
                  <a:moveTo>
                    <a:pt x="6251" y="1"/>
                  </a:moveTo>
                  <a:cubicBezTo>
                    <a:pt x="6226" y="1"/>
                    <a:pt x="4820" y="2004"/>
                    <a:pt x="3103" y="4493"/>
                  </a:cubicBezTo>
                  <a:cubicBezTo>
                    <a:pt x="1381" y="6988"/>
                    <a:pt x="0" y="9014"/>
                    <a:pt x="19" y="9032"/>
                  </a:cubicBezTo>
                  <a:cubicBezTo>
                    <a:pt x="19" y="9032"/>
                    <a:pt x="19" y="9032"/>
                    <a:pt x="19" y="9032"/>
                  </a:cubicBezTo>
                  <a:cubicBezTo>
                    <a:pt x="44" y="9032"/>
                    <a:pt x="1450" y="7029"/>
                    <a:pt x="3167" y="4539"/>
                  </a:cubicBezTo>
                  <a:cubicBezTo>
                    <a:pt x="4889" y="2054"/>
                    <a:pt x="6270" y="19"/>
                    <a:pt x="6251" y="1"/>
                  </a:cubicBezTo>
                  <a:cubicBezTo>
                    <a:pt x="6251" y="1"/>
                    <a:pt x="6251" y="1"/>
                    <a:pt x="625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557;p45">
              <a:extLst>
                <a:ext uri="{FF2B5EF4-FFF2-40B4-BE49-F238E27FC236}">
                  <a16:creationId xmlns:a16="http://schemas.microsoft.com/office/drawing/2014/main" id="{ABCD2D14-8C49-3049-B87A-3ABA64EEA497}"/>
                </a:ext>
              </a:extLst>
            </p:cNvPr>
            <p:cNvSpPr/>
            <p:nvPr/>
          </p:nvSpPr>
          <p:spPr>
            <a:xfrm>
              <a:off x="6624650" y="4458075"/>
              <a:ext cx="160900" cy="255275"/>
            </a:xfrm>
            <a:custGeom>
              <a:avLst/>
              <a:gdLst/>
              <a:ahLst/>
              <a:cxnLst/>
              <a:rect l="l" t="t" r="r" b="b"/>
              <a:pathLst>
                <a:path w="6436" h="10211" extrusionOk="0">
                  <a:moveTo>
                    <a:pt x="6436" y="0"/>
                  </a:moveTo>
                  <a:lnTo>
                    <a:pt x="6436" y="0"/>
                  </a:lnTo>
                  <a:cubicBezTo>
                    <a:pt x="6408" y="37"/>
                    <a:pt x="6390" y="74"/>
                    <a:pt x="6371" y="111"/>
                  </a:cubicBezTo>
                  <a:lnTo>
                    <a:pt x="6187" y="415"/>
                  </a:lnTo>
                  <a:cubicBezTo>
                    <a:pt x="6031" y="682"/>
                    <a:pt x="5801" y="1068"/>
                    <a:pt x="5534" y="1529"/>
                  </a:cubicBezTo>
                  <a:cubicBezTo>
                    <a:pt x="4972" y="2468"/>
                    <a:pt x="4190" y="3757"/>
                    <a:pt x="3306" y="5165"/>
                  </a:cubicBezTo>
                  <a:cubicBezTo>
                    <a:pt x="2413" y="6574"/>
                    <a:pt x="1584" y="7835"/>
                    <a:pt x="977" y="8737"/>
                  </a:cubicBezTo>
                  <a:lnTo>
                    <a:pt x="249" y="9814"/>
                  </a:lnTo>
                  <a:lnTo>
                    <a:pt x="56" y="10100"/>
                  </a:lnTo>
                  <a:cubicBezTo>
                    <a:pt x="38" y="10136"/>
                    <a:pt x="10" y="10173"/>
                    <a:pt x="1" y="10210"/>
                  </a:cubicBezTo>
                  <a:cubicBezTo>
                    <a:pt x="28" y="10182"/>
                    <a:pt x="47" y="10146"/>
                    <a:pt x="74" y="10118"/>
                  </a:cubicBezTo>
                  <a:lnTo>
                    <a:pt x="277" y="9833"/>
                  </a:lnTo>
                  <a:cubicBezTo>
                    <a:pt x="461" y="9575"/>
                    <a:pt x="719" y="9225"/>
                    <a:pt x="1023" y="8774"/>
                  </a:cubicBezTo>
                  <a:cubicBezTo>
                    <a:pt x="1649" y="7872"/>
                    <a:pt x="2486" y="6610"/>
                    <a:pt x="3370" y="5202"/>
                  </a:cubicBezTo>
                  <a:cubicBezTo>
                    <a:pt x="4263" y="3793"/>
                    <a:pt x="5037" y="2495"/>
                    <a:pt x="5580" y="1556"/>
                  </a:cubicBezTo>
                  <a:cubicBezTo>
                    <a:pt x="5856" y="1078"/>
                    <a:pt x="6068" y="691"/>
                    <a:pt x="6215" y="424"/>
                  </a:cubicBezTo>
                  <a:cubicBezTo>
                    <a:pt x="6289" y="295"/>
                    <a:pt x="6344" y="194"/>
                    <a:pt x="6381" y="120"/>
                  </a:cubicBezTo>
                  <a:cubicBezTo>
                    <a:pt x="6408" y="83"/>
                    <a:pt x="6427" y="37"/>
                    <a:pt x="64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58;p45">
              <a:extLst>
                <a:ext uri="{FF2B5EF4-FFF2-40B4-BE49-F238E27FC236}">
                  <a16:creationId xmlns:a16="http://schemas.microsoft.com/office/drawing/2014/main" id="{71A092CA-0C1E-244D-9356-63EEC0B4A003}"/>
                </a:ext>
              </a:extLst>
            </p:cNvPr>
            <p:cNvSpPr/>
            <p:nvPr/>
          </p:nvSpPr>
          <p:spPr>
            <a:xfrm>
              <a:off x="6758825" y="4441725"/>
              <a:ext cx="115800" cy="233650"/>
            </a:xfrm>
            <a:custGeom>
              <a:avLst/>
              <a:gdLst/>
              <a:ahLst/>
              <a:cxnLst/>
              <a:rect l="l" t="t" r="r" b="b"/>
              <a:pathLst>
                <a:path w="4632" h="9346" extrusionOk="0">
                  <a:moveTo>
                    <a:pt x="4613" y="1"/>
                  </a:moveTo>
                  <a:cubicBezTo>
                    <a:pt x="4590" y="1"/>
                    <a:pt x="3543" y="2078"/>
                    <a:pt x="2275" y="4659"/>
                  </a:cubicBezTo>
                  <a:cubicBezTo>
                    <a:pt x="1014" y="7237"/>
                    <a:pt x="1" y="9336"/>
                    <a:pt x="19" y="9345"/>
                  </a:cubicBezTo>
                  <a:cubicBezTo>
                    <a:pt x="19" y="9345"/>
                    <a:pt x="19" y="9345"/>
                    <a:pt x="20" y="9345"/>
                  </a:cubicBezTo>
                  <a:cubicBezTo>
                    <a:pt x="52" y="9345"/>
                    <a:pt x="1090" y="7268"/>
                    <a:pt x="2358" y="4696"/>
                  </a:cubicBezTo>
                  <a:cubicBezTo>
                    <a:pt x="3628" y="2109"/>
                    <a:pt x="4632" y="10"/>
                    <a:pt x="4613" y="1"/>
                  </a:cubicBezTo>
                  <a:cubicBezTo>
                    <a:pt x="4613" y="1"/>
                    <a:pt x="4613" y="1"/>
                    <a:pt x="46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59;p45">
              <a:extLst>
                <a:ext uri="{FF2B5EF4-FFF2-40B4-BE49-F238E27FC236}">
                  <a16:creationId xmlns:a16="http://schemas.microsoft.com/office/drawing/2014/main" id="{B9A27B0F-3889-7D4D-9AFB-566ADF080C3A}"/>
                </a:ext>
              </a:extLst>
            </p:cNvPr>
            <p:cNvSpPr/>
            <p:nvPr/>
          </p:nvSpPr>
          <p:spPr>
            <a:xfrm>
              <a:off x="6839850" y="4557025"/>
              <a:ext cx="41000" cy="80375"/>
            </a:xfrm>
            <a:custGeom>
              <a:avLst/>
              <a:gdLst/>
              <a:ahLst/>
              <a:cxnLst/>
              <a:rect l="l" t="t" r="r" b="b"/>
              <a:pathLst>
                <a:path w="1640" h="3215" extrusionOk="0">
                  <a:moveTo>
                    <a:pt x="1620" y="1"/>
                  </a:moveTo>
                  <a:cubicBezTo>
                    <a:pt x="1588" y="1"/>
                    <a:pt x="1222" y="706"/>
                    <a:pt x="783" y="1594"/>
                  </a:cubicBezTo>
                  <a:cubicBezTo>
                    <a:pt x="341" y="2478"/>
                    <a:pt x="1" y="3205"/>
                    <a:pt x="19" y="3214"/>
                  </a:cubicBezTo>
                  <a:cubicBezTo>
                    <a:pt x="19" y="3214"/>
                    <a:pt x="19" y="3214"/>
                    <a:pt x="19" y="3214"/>
                  </a:cubicBezTo>
                  <a:cubicBezTo>
                    <a:pt x="42" y="3214"/>
                    <a:pt x="418" y="2509"/>
                    <a:pt x="857" y="1631"/>
                  </a:cubicBezTo>
                  <a:cubicBezTo>
                    <a:pt x="1299" y="747"/>
                    <a:pt x="1639" y="19"/>
                    <a:pt x="1621" y="1"/>
                  </a:cubicBezTo>
                  <a:cubicBezTo>
                    <a:pt x="1621" y="1"/>
                    <a:pt x="1620" y="1"/>
                    <a:pt x="162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60;p45">
              <a:extLst>
                <a:ext uri="{FF2B5EF4-FFF2-40B4-BE49-F238E27FC236}">
                  <a16:creationId xmlns:a16="http://schemas.microsoft.com/office/drawing/2014/main" id="{E8BB389C-81C0-EF41-BD66-D540769797E4}"/>
                </a:ext>
              </a:extLst>
            </p:cNvPr>
            <p:cNvSpPr/>
            <p:nvPr/>
          </p:nvSpPr>
          <p:spPr>
            <a:xfrm>
              <a:off x="6172625" y="4547825"/>
              <a:ext cx="168975" cy="186700"/>
            </a:xfrm>
            <a:custGeom>
              <a:avLst/>
              <a:gdLst/>
              <a:ahLst/>
              <a:cxnLst/>
              <a:rect l="l" t="t" r="r" b="b"/>
              <a:pathLst>
                <a:path w="6759" h="7468" extrusionOk="0">
                  <a:moveTo>
                    <a:pt x="6739" y="1"/>
                  </a:moveTo>
                  <a:cubicBezTo>
                    <a:pt x="6705" y="1"/>
                    <a:pt x="5192" y="1651"/>
                    <a:pt x="3343" y="3702"/>
                  </a:cubicBezTo>
                  <a:cubicBezTo>
                    <a:pt x="1492" y="5764"/>
                    <a:pt x="1" y="7449"/>
                    <a:pt x="19" y="7467"/>
                  </a:cubicBezTo>
                  <a:cubicBezTo>
                    <a:pt x="19" y="7467"/>
                    <a:pt x="20" y="7467"/>
                    <a:pt x="20" y="7467"/>
                  </a:cubicBezTo>
                  <a:cubicBezTo>
                    <a:pt x="54" y="7467"/>
                    <a:pt x="1567" y="5808"/>
                    <a:pt x="3407" y="3757"/>
                  </a:cubicBezTo>
                  <a:cubicBezTo>
                    <a:pt x="5267" y="1695"/>
                    <a:pt x="6758" y="10"/>
                    <a:pt x="6740" y="1"/>
                  </a:cubicBezTo>
                  <a:cubicBezTo>
                    <a:pt x="6740" y="1"/>
                    <a:pt x="6740" y="1"/>
                    <a:pt x="67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61;p45">
              <a:extLst>
                <a:ext uri="{FF2B5EF4-FFF2-40B4-BE49-F238E27FC236}">
                  <a16:creationId xmlns:a16="http://schemas.microsoft.com/office/drawing/2014/main" id="{9C74E61B-A042-5B4A-B00F-2431869986A2}"/>
                </a:ext>
              </a:extLst>
            </p:cNvPr>
            <p:cNvSpPr/>
            <p:nvPr/>
          </p:nvSpPr>
          <p:spPr>
            <a:xfrm>
              <a:off x="6078725" y="4541375"/>
              <a:ext cx="168275" cy="177025"/>
            </a:xfrm>
            <a:custGeom>
              <a:avLst/>
              <a:gdLst/>
              <a:ahLst/>
              <a:cxnLst/>
              <a:rect l="l" t="t" r="r" b="b"/>
              <a:pathLst>
                <a:path w="6731" h="7081" extrusionOk="0">
                  <a:moveTo>
                    <a:pt x="6721" y="1"/>
                  </a:moveTo>
                  <a:cubicBezTo>
                    <a:pt x="6685" y="1"/>
                    <a:pt x="5173" y="1568"/>
                    <a:pt x="3333" y="3509"/>
                  </a:cubicBezTo>
                  <a:cubicBezTo>
                    <a:pt x="1483" y="5470"/>
                    <a:pt x="1" y="7062"/>
                    <a:pt x="19" y="7081"/>
                  </a:cubicBezTo>
                  <a:cubicBezTo>
                    <a:pt x="19" y="7081"/>
                    <a:pt x="19" y="7081"/>
                    <a:pt x="19" y="7081"/>
                  </a:cubicBezTo>
                  <a:cubicBezTo>
                    <a:pt x="37" y="7081"/>
                    <a:pt x="1553" y="5519"/>
                    <a:pt x="3398" y="3564"/>
                  </a:cubicBezTo>
                  <a:cubicBezTo>
                    <a:pt x="5248" y="1612"/>
                    <a:pt x="6730" y="19"/>
                    <a:pt x="6721" y="1"/>
                  </a:cubicBezTo>
                  <a:cubicBezTo>
                    <a:pt x="6721" y="1"/>
                    <a:pt x="6721" y="1"/>
                    <a:pt x="67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62;p45">
              <a:extLst>
                <a:ext uri="{FF2B5EF4-FFF2-40B4-BE49-F238E27FC236}">
                  <a16:creationId xmlns:a16="http://schemas.microsoft.com/office/drawing/2014/main" id="{7B4FF3B3-8B39-4944-9981-C077B6347C9C}"/>
                </a:ext>
              </a:extLst>
            </p:cNvPr>
            <p:cNvSpPr/>
            <p:nvPr/>
          </p:nvSpPr>
          <p:spPr>
            <a:xfrm>
              <a:off x="5969175" y="4520450"/>
              <a:ext cx="151250" cy="176325"/>
            </a:xfrm>
            <a:custGeom>
              <a:avLst/>
              <a:gdLst/>
              <a:ahLst/>
              <a:cxnLst/>
              <a:rect l="l" t="t" r="r" b="b"/>
              <a:pathLst>
                <a:path w="6050" h="7053" extrusionOk="0">
                  <a:moveTo>
                    <a:pt x="6030" y="0"/>
                  </a:moveTo>
                  <a:cubicBezTo>
                    <a:pt x="5996" y="0"/>
                    <a:pt x="4640" y="1567"/>
                    <a:pt x="2993" y="3499"/>
                  </a:cubicBezTo>
                  <a:cubicBezTo>
                    <a:pt x="1326" y="5441"/>
                    <a:pt x="1" y="7043"/>
                    <a:pt x="19" y="7052"/>
                  </a:cubicBezTo>
                  <a:cubicBezTo>
                    <a:pt x="19" y="7052"/>
                    <a:pt x="19" y="7052"/>
                    <a:pt x="19" y="7052"/>
                  </a:cubicBezTo>
                  <a:cubicBezTo>
                    <a:pt x="53" y="7052"/>
                    <a:pt x="1400" y="5494"/>
                    <a:pt x="3057" y="3554"/>
                  </a:cubicBezTo>
                  <a:cubicBezTo>
                    <a:pt x="4714" y="1611"/>
                    <a:pt x="6049" y="10"/>
                    <a:pt x="6031" y="0"/>
                  </a:cubicBezTo>
                  <a:cubicBezTo>
                    <a:pt x="6031" y="0"/>
                    <a:pt x="6030" y="0"/>
                    <a:pt x="60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63;p45">
              <a:extLst>
                <a:ext uri="{FF2B5EF4-FFF2-40B4-BE49-F238E27FC236}">
                  <a16:creationId xmlns:a16="http://schemas.microsoft.com/office/drawing/2014/main" id="{C98C29E8-23D0-4042-A17E-40E63F0A3097}"/>
                </a:ext>
              </a:extLst>
            </p:cNvPr>
            <p:cNvSpPr/>
            <p:nvPr/>
          </p:nvSpPr>
          <p:spPr>
            <a:xfrm>
              <a:off x="5872525" y="4503650"/>
              <a:ext cx="149850" cy="153750"/>
            </a:xfrm>
            <a:custGeom>
              <a:avLst/>
              <a:gdLst/>
              <a:ahLst/>
              <a:cxnLst/>
              <a:rect l="l" t="t" r="r" b="b"/>
              <a:pathLst>
                <a:path w="5994" h="6150" extrusionOk="0">
                  <a:moveTo>
                    <a:pt x="5993" y="0"/>
                  </a:moveTo>
                  <a:lnTo>
                    <a:pt x="5993" y="0"/>
                  </a:lnTo>
                  <a:cubicBezTo>
                    <a:pt x="5975" y="9"/>
                    <a:pt x="5947" y="37"/>
                    <a:pt x="5929" y="56"/>
                  </a:cubicBezTo>
                  <a:lnTo>
                    <a:pt x="5763" y="240"/>
                  </a:lnTo>
                  <a:lnTo>
                    <a:pt x="5128" y="912"/>
                  </a:lnTo>
                  <a:cubicBezTo>
                    <a:pt x="4594" y="1473"/>
                    <a:pt x="3857" y="2247"/>
                    <a:pt x="3029" y="3103"/>
                  </a:cubicBezTo>
                  <a:cubicBezTo>
                    <a:pt x="2200" y="3950"/>
                    <a:pt x="1445" y="4705"/>
                    <a:pt x="893" y="5257"/>
                  </a:cubicBezTo>
                  <a:lnTo>
                    <a:pt x="239" y="5901"/>
                  </a:lnTo>
                  <a:lnTo>
                    <a:pt x="64" y="6076"/>
                  </a:lnTo>
                  <a:cubicBezTo>
                    <a:pt x="37" y="6104"/>
                    <a:pt x="18" y="6122"/>
                    <a:pt x="0" y="6150"/>
                  </a:cubicBezTo>
                  <a:cubicBezTo>
                    <a:pt x="28" y="6132"/>
                    <a:pt x="55" y="6113"/>
                    <a:pt x="74" y="6095"/>
                  </a:cubicBezTo>
                  <a:lnTo>
                    <a:pt x="258" y="5929"/>
                  </a:lnTo>
                  <a:cubicBezTo>
                    <a:pt x="423" y="5782"/>
                    <a:pt x="654" y="5561"/>
                    <a:pt x="930" y="5294"/>
                  </a:cubicBezTo>
                  <a:cubicBezTo>
                    <a:pt x="1491" y="4760"/>
                    <a:pt x="2265" y="4014"/>
                    <a:pt x="3093" y="3158"/>
                  </a:cubicBezTo>
                  <a:cubicBezTo>
                    <a:pt x="3922" y="2311"/>
                    <a:pt x="4649" y="1519"/>
                    <a:pt x="5174" y="948"/>
                  </a:cubicBezTo>
                  <a:cubicBezTo>
                    <a:pt x="5441" y="654"/>
                    <a:pt x="5643" y="424"/>
                    <a:pt x="5781" y="258"/>
                  </a:cubicBezTo>
                  <a:cubicBezTo>
                    <a:pt x="5846" y="184"/>
                    <a:pt x="5901" y="120"/>
                    <a:pt x="5947" y="65"/>
                  </a:cubicBezTo>
                  <a:cubicBezTo>
                    <a:pt x="5966" y="46"/>
                    <a:pt x="5984" y="19"/>
                    <a:pt x="59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64;p45">
              <a:extLst>
                <a:ext uri="{FF2B5EF4-FFF2-40B4-BE49-F238E27FC236}">
                  <a16:creationId xmlns:a16="http://schemas.microsoft.com/office/drawing/2014/main" id="{FC16C00C-DAF1-8F47-A976-B956588C0FE9}"/>
                </a:ext>
              </a:extLst>
            </p:cNvPr>
            <p:cNvSpPr/>
            <p:nvPr/>
          </p:nvSpPr>
          <p:spPr>
            <a:xfrm>
              <a:off x="5788050" y="4471875"/>
              <a:ext cx="146625" cy="145950"/>
            </a:xfrm>
            <a:custGeom>
              <a:avLst/>
              <a:gdLst/>
              <a:ahLst/>
              <a:cxnLst/>
              <a:rect l="l" t="t" r="r" b="b"/>
              <a:pathLst>
                <a:path w="5865" h="5838" extrusionOk="0">
                  <a:moveTo>
                    <a:pt x="5865" y="1"/>
                  </a:moveTo>
                  <a:cubicBezTo>
                    <a:pt x="5837" y="19"/>
                    <a:pt x="5809" y="38"/>
                    <a:pt x="5791" y="56"/>
                  </a:cubicBezTo>
                  <a:lnTo>
                    <a:pt x="5607" y="213"/>
                  </a:lnTo>
                  <a:cubicBezTo>
                    <a:pt x="5441" y="341"/>
                    <a:pt x="5211" y="535"/>
                    <a:pt x="4935" y="783"/>
                  </a:cubicBezTo>
                  <a:cubicBezTo>
                    <a:pt x="4373" y="1280"/>
                    <a:pt x="3609" y="1989"/>
                    <a:pt x="2799" y="2790"/>
                  </a:cubicBezTo>
                  <a:cubicBezTo>
                    <a:pt x="1989" y="3600"/>
                    <a:pt x="1280" y="4355"/>
                    <a:pt x="783" y="4917"/>
                  </a:cubicBezTo>
                  <a:cubicBezTo>
                    <a:pt x="534" y="5193"/>
                    <a:pt x="341" y="5423"/>
                    <a:pt x="203" y="5589"/>
                  </a:cubicBezTo>
                  <a:lnTo>
                    <a:pt x="46" y="5773"/>
                  </a:lnTo>
                  <a:cubicBezTo>
                    <a:pt x="28" y="5791"/>
                    <a:pt x="10" y="5810"/>
                    <a:pt x="0" y="5837"/>
                  </a:cubicBezTo>
                  <a:cubicBezTo>
                    <a:pt x="0" y="5837"/>
                    <a:pt x="28" y="5819"/>
                    <a:pt x="65" y="5782"/>
                  </a:cubicBezTo>
                  <a:lnTo>
                    <a:pt x="231" y="5607"/>
                  </a:lnTo>
                  <a:lnTo>
                    <a:pt x="829" y="4954"/>
                  </a:lnTo>
                  <a:cubicBezTo>
                    <a:pt x="1344" y="4411"/>
                    <a:pt x="2053" y="3656"/>
                    <a:pt x="2863" y="2855"/>
                  </a:cubicBezTo>
                  <a:cubicBezTo>
                    <a:pt x="3674" y="2045"/>
                    <a:pt x="4419" y="1336"/>
                    <a:pt x="4972" y="829"/>
                  </a:cubicBezTo>
                  <a:lnTo>
                    <a:pt x="5625" y="231"/>
                  </a:lnTo>
                  <a:lnTo>
                    <a:pt x="5809" y="65"/>
                  </a:lnTo>
                  <a:cubicBezTo>
                    <a:pt x="5828" y="47"/>
                    <a:pt x="5846" y="19"/>
                    <a:pt x="58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65;p45">
              <a:extLst>
                <a:ext uri="{FF2B5EF4-FFF2-40B4-BE49-F238E27FC236}">
                  <a16:creationId xmlns:a16="http://schemas.microsoft.com/office/drawing/2014/main" id="{44063BC7-DEF8-B44D-B9CF-E1FB2FEF675A}"/>
                </a:ext>
              </a:extLst>
            </p:cNvPr>
            <p:cNvSpPr/>
            <p:nvPr/>
          </p:nvSpPr>
          <p:spPr>
            <a:xfrm>
              <a:off x="5744075" y="4441275"/>
              <a:ext cx="101525" cy="89100"/>
            </a:xfrm>
            <a:custGeom>
              <a:avLst/>
              <a:gdLst/>
              <a:ahLst/>
              <a:cxnLst/>
              <a:rect l="l" t="t" r="r" b="b"/>
              <a:pathLst>
                <a:path w="4061" h="3564" extrusionOk="0">
                  <a:moveTo>
                    <a:pt x="4051" y="0"/>
                  </a:moveTo>
                  <a:cubicBezTo>
                    <a:pt x="4012" y="0"/>
                    <a:pt x="3100" y="776"/>
                    <a:pt x="1999" y="1750"/>
                  </a:cubicBezTo>
                  <a:cubicBezTo>
                    <a:pt x="885" y="2735"/>
                    <a:pt x="1" y="3545"/>
                    <a:pt x="10" y="3563"/>
                  </a:cubicBezTo>
                  <a:cubicBezTo>
                    <a:pt x="10" y="3563"/>
                    <a:pt x="10" y="3563"/>
                    <a:pt x="11" y="3563"/>
                  </a:cubicBezTo>
                  <a:cubicBezTo>
                    <a:pt x="39" y="3563"/>
                    <a:pt x="956" y="2784"/>
                    <a:pt x="2063" y="1814"/>
                  </a:cubicBezTo>
                  <a:cubicBezTo>
                    <a:pt x="3177" y="829"/>
                    <a:pt x="4061" y="19"/>
                    <a:pt x="4052" y="0"/>
                  </a:cubicBezTo>
                  <a:cubicBezTo>
                    <a:pt x="4051" y="0"/>
                    <a:pt x="4051" y="0"/>
                    <a:pt x="40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66;p45">
              <a:extLst>
                <a:ext uri="{FF2B5EF4-FFF2-40B4-BE49-F238E27FC236}">
                  <a16:creationId xmlns:a16="http://schemas.microsoft.com/office/drawing/2014/main" id="{389C5B81-5B14-4143-9E86-7583B2C60462}"/>
                </a:ext>
              </a:extLst>
            </p:cNvPr>
            <p:cNvSpPr/>
            <p:nvPr/>
          </p:nvSpPr>
          <p:spPr>
            <a:xfrm>
              <a:off x="6025800" y="3383950"/>
              <a:ext cx="100825" cy="158450"/>
            </a:xfrm>
            <a:custGeom>
              <a:avLst/>
              <a:gdLst/>
              <a:ahLst/>
              <a:cxnLst/>
              <a:rect l="l" t="t" r="r" b="b"/>
              <a:pathLst>
                <a:path w="4033" h="6338" extrusionOk="0">
                  <a:moveTo>
                    <a:pt x="884" y="1"/>
                  </a:moveTo>
                  <a:lnTo>
                    <a:pt x="83" y="516"/>
                  </a:lnTo>
                  <a:cubicBezTo>
                    <a:pt x="0" y="1473"/>
                    <a:pt x="10" y="2440"/>
                    <a:pt x="102" y="3398"/>
                  </a:cubicBezTo>
                  <a:cubicBezTo>
                    <a:pt x="129" y="3941"/>
                    <a:pt x="249" y="4475"/>
                    <a:pt x="442" y="4972"/>
                  </a:cubicBezTo>
                  <a:cubicBezTo>
                    <a:pt x="654" y="5478"/>
                    <a:pt x="1004" y="5929"/>
                    <a:pt x="1492" y="6169"/>
                  </a:cubicBezTo>
                  <a:cubicBezTo>
                    <a:pt x="1737" y="6282"/>
                    <a:pt x="1999" y="6337"/>
                    <a:pt x="2259" y="6337"/>
                  </a:cubicBezTo>
                  <a:cubicBezTo>
                    <a:pt x="2759" y="6337"/>
                    <a:pt x="3252" y="6133"/>
                    <a:pt x="3609" y="5745"/>
                  </a:cubicBezTo>
                  <a:cubicBezTo>
                    <a:pt x="3885" y="5423"/>
                    <a:pt x="4033" y="4999"/>
                    <a:pt x="4005" y="4576"/>
                  </a:cubicBezTo>
                  <a:cubicBezTo>
                    <a:pt x="3968" y="4152"/>
                    <a:pt x="3738" y="3766"/>
                    <a:pt x="3370" y="3545"/>
                  </a:cubicBezTo>
                  <a:cubicBezTo>
                    <a:pt x="3094" y="3379"/>
                    <a:pt x="2716" y="3305"/>
                    <a:pt x="2587" y="3011"/>
                  </a:cubicBezTo>
                  <a:cubicBezTo>
                    <a:pt x="2477" y="2772"/>
                    <a:pt x="2587" y="2495"/>
                    <a:pt x="2569" y="2228"/>
                  </a:cubicBezTo>
                  <a:cubicBezTo>
                    <a:pt x="2550" y="1943"/>
                    <a:pt x="2385" y="1685"/>
                    <a:pt x="2136" y="1538"/>
                  </a:cubicBezTo>
                  <a:cubicBezTo>
                    <a:pt x="1906" y="1418"/>
                    <a:pt x="1630" y="1409"/>
                    <a:pt x="1390" y="1289"/>
                  </a:cubicBezTo>
                  <a:cubicBezTo>
                    <a:pt x="912" y="1050"/>
                    <a:pt x="700" y="498"/>
                    <a:pt x="8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67;p45">
              <a:extLst>
                <a:ext uri="{FF2B5EF4-FFF2-40B4-BE49-F238E27FC236}">
                  <a16:creationId xmlns:a16="http://schemas.microsoft.com/office/drawing/2014/main" id="{BCCD2873-AEAF-074A-A6A3-59B55E62AD11}"/>
                </a:ext>
              </a:extLst>
            </p:cNvPr>
            <p:cNvSpPr/>
            <p:nvPr/>
          </p:nvSpPr>
          <p:spPr>
            <a:xfrm>
              <a:off x="5916475" y="3307525"/>
              <a:ext cx="82425" cy="120750"/>
            </a:xfrm>
            <a:custGeom>
              <a:avLst/>
              <a:gdLst/>
              <a:ahLst/>
              <a:cxnLst/>
              <a:rect l="l" t="t" r="r" b="b"/>
              <a:pathLst>
                <a:path w="3297" h="4830" extrusionOk="0">
                  <a:moveTo>
                    <a:pt x="1927" y="1"/>
                  </a:moveTo>
                  <a:cubicBezTo>
                    <a:pt x="1920" y="1"/>
                    <a:pt x="1913" y="1"/>
                    <a:pt x="1906" y="1"/>
                  </a:cubicBezTo>
                  <a:lnTo>
                    <a:pt x="2053" y="38"/>
                  </a:lnTo>
                  <a:cubicBezTo>
                    <a:pt x="1972" y="22"/>
                    <a:pt x="1889" y="14"/>
                    <a:pt x="1807" y="14"/>
                  </a:cubicBezTo>
                  <a:cubicBezTo>
                    <a:pt x="1323" y="14"/>
                    <a:pt x="840" y="280"/>
                    <a:pt x="525" y="673"/>
                  </a:cubicBezTo>
                  <a:cubicBezTo>
                    <a:pt x="157" y="1143"/>
                    <a:pt x="0" y="1778"/>
                    <a:pt x="19" y="2385"/>
                  </a:cubicBezTo>
                  <a:cubicBezTo>
                    <a:pt x="46" y="2993"/>
                    <a:pt x="185" y="3601"/>
                    <a:pt x="433" y="4153"/>
                  </a:cubicBezTo>
                  <a:cubicBezTo>
                    <a:pt x="525" y="4374"/>
                    <a:pt x="636" y="4604"/>
                    <a:pt x="829" y="4733"/>
                  </a:cubicBezTo>
                  <a:cubicBezTo>
                    <a:pt x="935" y="4801"/>
                    <a:pt x="1052" y="4830"/>
                    <a:pt x="1173" y="4830"/>
                  </a:cubicBezTo>
                  <a:cubicBezTo>
                    <a:pt x="1410" y="4830"/>
                    <a:pt x="1662" y="4720"/>
                    <a:pt x="1869" y="4586"/>
                  </a:cubicBezTo>
                  <a:cubicBezTo>
                    <a:pt x="2735" y="3969"/>
                    <a:pt x="3259" y="2984"/>
                    <a:pt x="3278" y="1916"/>
                  </a:cubicBezTo>
                  <a:cubicBezTo>
                    <a:pt x="3296" y="1465"/>
                    <a:pt x="3186" y="1023"/>
                    <a:pt x="2965" y="636"/>
                  </a:cubicBezTo>
                  <a:cubicBezTo>
                    <a:pt x="2738" y="265"/>
                    <a:pt x="2343" y="1"/>
                    <a:pt x="19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68;p45">
              <a:extLst>
                <a:ext uri="{FF2B5EF4-FFF2-40B4-BE49-F238E27FC236}">
                  <a16:creationId xmlns:a16="http://schemas.microsoft.com/office/drawing/2014/main" id="{1816111F-F7C6-024B-9F02-F06DC91B05AB}"/>
                </a:ext>
              </a:extLst>
            </p:cNvPr>
            <p:cNvSpPr/>
            <p:nvPr/>
          </p:nvSpPr>
          <p:spPr>
            <a:xfrm>
              <a:off x="5675725" y="3752875"/>
              <a:ext cx="605575" cy="115350"/>
            </a:xfrm>
            <a:custGeom>
              <a:avLst/>
              <a:gdLst/>
              <a:ahLst/>
              <a:cxnLst/>
              <a:rect l="l" t="t" r="r" b="b"/>
              <a:pathLst>
                <a:path w="24223" h="4614" extrusionOk="0">
                  <a:moveTo>
                    <a:pt x="13598" y="1"/>
                  </a:moveTo>
                  <a:lnTo>
                    <a:pt x="11361" y="47"/>
                  </a:lnTo>
                  <a:lnTo>
                    <a:pt x="10634" y="10"/>
                  </a:lnTo>
                  <a:lnTo>
                    <a:pt x="10606" y="65"/>
                  </a:lnTo>
                  <a:lnTo>
                    <a:pt x="3085" y="240"/>
                  </a:lnTo>
                  <a:cubicBezTo>
                    <a:pt x="1593" y="240"/>
                    <a:pt x="19" y="1161"/>
                    <a:pt x="19" y="2330"/>
                  </a:cubicBezTo>
                  <a:cubicBezTo>
                    <a:pt x="1" y="3431"/>
                    <a:pt x="532" y="4614"/>
                    <a:pt x="1843" y="4614"/>
                  </a:cubicBezTo>
                  <a:cubicBezTo>
                    <a:pt x="1858" y="4614"/>
                    <a:pt x="1873" y="4613"/>
                    <a:pt x="1888" y="4613"/>
                  </a:cubicBezTo>
                  <a:lnTo>
                    <a:pt x="12134" y="4549"/>
                  </a:lnTo>
                  <a:lnTo>
                    <a:pt x="22372" y="4558"/>
                  </a:lnTo>
                  <a:cubicBezTo>
                    <a:pt x="22394" y="4558"/>
                    <a:pt x="22416" y="4559"/>
                    <a:pt x="22438" y="4559"/>
                  </a:cubicBezTo>
                  <a:cubicBezTo>
                    <a:pt x="23727" y="4559"/>
                    <a:pt x="24066" y="3759"/>
                    <a:pt x="24066" y="2809"/>
                  </a:cubicBezTo>
                  <a:cubicBezTo>
                    <a:pt x="24222" y="1032"/>
                    <a:pt x="23099" y="682"/>
                    <a:pt x="21948" y="673"/>
                  </a:cubicBezTo>
                  <a:lnTo>
                    <a:pt x="13690" y="185"/>
                  </a:lnTo>
                  <a:cubicBezTo>
                    <a:pt x="13635" y="75"/>
                    <a:pt x="13598" y="1"/>
                    <a:pt x="135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69;p45">
              <a:extLst>
                <a:ext uri="{FF2B5EF4-FFF2-40B4-BE49-F238E27FC236}">
                  <a16:creationId xmlns:a16="http://schemas.microsoft.com/office/drawing/2014/main" id="{2D27E7FA-C9BE-0F46-A257-2D057FD7F867}"/>
                </a:ext>
              </a:extLst>
            </p:cNvPr>
            <p:cNvSpPr/>
            <p:nvPr/>
          </p:nvSpPr>
          <p:spPr>
            <a:xfrm>
              <a:off x="5746400" y="3789950"/>
              <a:ext cx="243050" cy="78500"/>
            </a:xfrm>
            <a:custGeom>
              <a:avLst/>
              <a:gdLst/>
              <a:ahLst/>
              <a:cxnLst/>
              <a:rect l="l" t="t" r="r" b="b"/>
              <a:pathLst>
                <a:path w="9722" h="3140" extrusionOk="0">
                  <a:moveTo>
                    <a:pt x="654" y="0"/>
                  </a:moveTo>
                  <a:lnTo>
                    <a:pt x="700" y="9"/>
                  </a:lnTo>
                  <a:lnTo>
                    <a:pt x="829" y="28"/>
                  </a:lnTo>
                  <a:lnTo>
                    <a:pt x="1335" y="83"/>
                  </a:lnTo>
                  <a:lnTo>
                    <a:pt x="3213" y="295"/>
                  </a:lnTo>
                  <a:lnTo>
                    <a:pt x="9521" y="982"/>
                  </a:lnTo>
                  <a:lnTo>
                    <a:pt x="9521" y="982"/>
                  </a:lnTo>
                  <a:cubicBezTo>
                    <a:pt x="9557" y="1435"/>
                    <a:pt x="9584" y="1915"/>
                    <a:pt x="9611" y="2403"/>
                  </a:cubicBezTo>
                  <a:lnTo>
                    <a:pt x="9664" y="3084"/>
                  </a:lnTo>
                  <a:lnTo>
                    <a:pt x="9664" y="3084"/>
                  </a:lnTo>
                  <a:lnTo>
                    <a:pt x="2817" y="3112"/>
                  </a:lnTo>
                  <a:lnTo>
                    <a:pt x="755" y="3121"/>
                  </a:lnTo>
                  <a:lnTo>
                    <a:pt x="193" y="3130"/>
                  </a:lnTo>
                  <a:lnTo>
                    <a:pt x="0" y="3130"/>
                  </a:lnTo>
                  <a:lnTo>
                    <a:pt x="46" y="3139"/>
                  </a:lnTo>
                  <a:lnTo>
                    <a:pt x="2808" y="3139"/>
                  </a:lnTo>
                  <a:lnTo>
                    <a:pt x="9685" y="3130"/>
                  </a:lnTo>
                  <a:lnTo>
                    <a:pt x="9722" y="3130"/>
                  </a:lnTo>
                  <a:lnTo>
                    <a:pt x="9722" y="3103"/>
                  </a:lnTo>
                  <a:cubicBezTo>
                    <a:pt x="9703" y="2882"/>
                    <a:pt x="9685" y="2633"/>
                    <a:pt x="9676" y="2394"/>
                  </a:cubicBezTo>
                  <a:cubicBezTo>
                    <a:pt x="9639" y="1897"/>
                    <a:pt x="9611" y="1409"/>
                    <a:pt x="9574" y="948"/>
                  </a:cubicBezTo>
                  <a:lnTo>
                    <a:pt x="9574" y="921"/>
                  </a:lnTo>
                  <a:lnTo>
                    <a:pt x="9556" y="921"/>
                  </a:lnTo>
                  <a:lnTo>
                    <a:pt x="3213" y="258"/>
                  </a:lnTo>
                  <a:lnTo>
                    <a:pt x="1335" y="65"/>
                  </a:lnTo>
                  <a:lnTo>
                    <a:pt x="829" y="9"/>
                  </a:lnTo>
                  <a:lnTo>
                    <a:pt x="700" y="0"/>
                  </a:ln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70;p45">
              <a:extLst>
                <a:ext uri="{FF2B5EF4-FFF2-40B4-BE49-F238E27FC236}">
                  <a16:creationId xmlns:a16="http://schemas.microsoft.com/office/drawing/2014/main" id="{AE3D8F0B-B771-D340-80D7-93A3354FC6D2}"/>
                </a:ext>
              </a:extLst>
            </p:cNvPr>
            <p:cNvSpPr/>
            <p:nvPr/>
          </p:nvSpPr>
          <p:spPr>
            <a:xfrm>
              <a:off x="5744075" y="3777700"/>
              <a:ext cx="55275" cy="16875"/>
            </a:xfrm>
            <a:custGeom>
              <a:avLst/>
              <a:gdLst/>
              <a:ahLst/>
              <a:cxnLst/>
              <a:rect l="l" t="t" r="r" b="b"/>
              <a:pathLst>
                <a:path w="2211" h="675" extrusionOk="0">
                  <a:moveTo>
                    <a:pt x="430" y="1"/>
                  </a:moveTo>
                  <a:cubicBezTo>
                    <a:pt x="401" y="1"/>
                    <a:pt x="371" y="1"/>
                    <a:pt x="342" y="2"/>
                  </a:cubicBezTo>
                  <a:cubicBezTo>
                    <a:pt x="259" y="2"/>
                    <a:pt x="167" y="11"/>
                    <a:pt x="84" y="30"/>
                  </a:cubicBezTo>
                  <a:cubicBezTo>
                    <a:pt x="56" y="30"/>
                    <a:pt x="29" y="39"/>
                    <a:pt x="1" y="48"/>
                  </a:cubicBezTo>
                  <a:cubicBezTo>
                    <a:pt x="1" y="51"/>
                    <a:pt x="15" y="52"/>
                    <a:pt x="42" y="52"/>
                  </a:cubicBezTo>
                  <a:cubicBezTo>
                    <a:pt x="96" y="52"/>
                    <a:pt x="200" y="48"/>
                    <a:pt x="342" y="48"/>
                  </a:cubicBezTo>
                  <a:cubicBezTo>
                    <a:pt x="618" y="48"/>
                    <a:pt x="885" y="85"/>
                    <a:pt x="1152" y="159"/>
                  </a:cubicBezTo>
                  <a:cubicBezTo>
                    <a:pt x="1419" y="242"/>
                    <a:pt x="1676" y="352"/>
                    <a:pt x="1907" y="490"/>
                  </a:cubicBezTo>
                  <a:cubicBezTo>
                    <a:pt x="2073" y="595"/>
                    <a:pt x="2181" y="675"/>
                    <a:pt x="2199" y="675"/>
                  </a:cubicBezTo>
                  <a:cubicBezTo>
                    <a:pt x="2200" y="675"/>
                    <a:pt x="2201" y="675"/>
                    <a:pt x="2201" y="674"/>
                  </a:cubicBezTo>
                  <a:cubicBezTo>
                    <a:pt x="2210" y="674"/>
                    <a:pt x="2174" y="647"/>
                    <a:pt x="2128" y="610"/>
                  </a:cubicBezTo>
                  <a:cubicBezTo>
                    <a:pt x="2063" y="555"/>
                    <a:pt x="1999" y="499"/>
                    <a:pt x="1925" y="453"/>
                  </a:cubicBezTo>
                  <a:cubicBezTo>
                    <a:pt x="1480" y="157"/>
                    <a:pt x="961" y="1"/>
                    <a:pt x="430"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71;p45">
              <a:extLst>
                <a:ext uri="{FF2B5EF4-FFF2-40B4-BE49-F238E27FC236}">
                  <a16:creationId xmlns:a16="http://schemas.microsoft.com/office/drawing/2014/main" id="{ADE90227-A4F1-C147-9F07-F623C4184DD1}"/>
                </a:ext>
              </a:extLst>
            </p:cNvPr>
            <p:cNvSpPr/>
            <p:nvPr/>
          </p:nvSpPr>
          <p:spPr>
            <a:xfrm>
              <a:off x="6026250" y="3782550"/>
              <a:ext cx="182300" cy="43100"/>
            </a:xfrm>
            <a:custGeom>
              <a:avLst/>
              <a:gdLst/>
              <a:ahLst/>
              <a:cxnLst/>
              <a:rect l="l" t="t" r="r" b="b"/>
              <a:pathLst>
                <a:path w="7292" h="1724" extrusionOk="0">
                  <a:moveTo>
                    <a:pt x="7289" y="1"/>
                  </a:moveTo>
                  <a:cubicBezTo>
                    <a:pt x="7204" y="1"/>
                    <a:pt x="5605" y="363"/>
                    <a:pt x="3637" y="830"/>
                  </a:cubicBezTo>
                  <a:cubicBezTo>
                    <a:pt x="1630" y="1309"/>
                    <a:pt x="1" y="1705"/>
                    <a:pt x="1" y="1723"/>
                  </a:cubicBezTo>
                  <a:cubicBezTo>
                    <a:pt x="1" y="1723"/>
                    <a:pt x="2" y="1724"/>
                    <a:pt x="4" y="1724"/>
                  </a:cubicBezTo>
                  <a:cubicBezTo>
                    <a:pt x="87" y="1724"/>
                    <a:pt x="1687" y="1353"/>
                    <a:pt x="3656" y="885"/>
                  </a:cubicBezTo>
                  <a:cubicBezTo>
                    <a:pt x="5663" y="407"/>
                    <a:pt x="7292" y="11"/>
                    <a:pt x="7292" y="1"/>
                  </a:cubicBezTo>
                  <a:cubicBezTo>
                    <a:pt x="7292" y="1"/>
                    <a:pt x="7291" y="1"/>
                    <a:pt x="728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72;p45">
              <a:extLst>
                <a:ext uri="{FF2B5EF4-FFF2-40B4-BE49-F238E27FC236}">
                  <a16:creationId xmlns:a16="http://schemas.microsoft.com/office/drawing/2014/main" id="{399E5414-A3EE-0B4C-B1E2-085400700E04}"/>
                </a:ext>
              </a:extLst>
            </p:cNvPr>
            <p:cNvSpPr/>
            <p:nvPr/>
          </p:nvSpPr>
          <p:spPr>
            <a:xfrm>
              <a:off x="6145250" y="3778600"/>
              <a:ext cx="28800" cy="19650"/>
            </a:xfrm>
            <a:custGeom>
              <a:avLst/>
              <a:gdLst/>
              <a:ahLst/>
              <a:cxnLst/>
              <a:rect l="l" t="t" r="r" b="b"/>
              <a:pathLst>
                <a:path w="1152" h="786" extrusionOk="0">
                  <a:moveTo>
                    <a:pt x="1115" y="1"/>
                  </a:moveTo>
                  <a:cubicBezTo>
                    <a:pt x="1060" y="1"/>
                    <a:pt x="1001" y="16"/>
                    <a:pt x="949" y="31"/>
                  </a:cubicBezTo>
                  <a:cubicBezTo>
                    <a:pt x="617" y="132"/>
                    <a:pt x="323" y="334"/>
                    <a:pt x="111" y="611"/>
                  </a:cubicBezTo>
                  <a:cubicBezTo>
                    <a:pt x="65" y="657"/>
                    <a:pt x="19" y="721"/>
                    <a:pt x="0" y="786"/>
                  </a:cubicBezTo>
                  <a:cubicBezTo>
                    <a:pt x="148" y="611"/>
                    <a:pt x="323" y="445"/>
                    <a:pt x="516" y="307"/>
                  </a:cubicBezTo>
                  <a:cubicBezTo>
                    <a:pt x="718" y="178"/>
                    <a:pt x="930" y="77"/>
                    <a:pt x="1151" y="3"/>
                  </a:cubicBezTo>
                  <a:cubicBezTo>
                    <a:pt x="1139" y="1"/>
                    <a:pt x="1127" y="1"/>
                    <a:pt x="111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73;p45">
              <a:extLst>
                <a:ext uri="{FF2B5EF4-FFF2-40B4-BE49-F238E27FC236}">
                  <a16:creationId xmlns:a16="http://schemas.microsoft.com/office/drawing/2014/main" id="{63998CCF-FCA9-2242-96F9-807F27092AE0}"/>
                </a:ext>
              </a:extLst>
            </p:cNvPr>
            <p:cNvSpPr/>
            <p:nvPr/>
          </p:nvSpPr>
          <p:spPr>
            <a:xfrm>
              <a:off x="5986200" y="3819400"/>
              <a:ext cx="38700" cy="47425"/>
            </a:xfrm>
            <a:custGeom>
              <a:avLst/>
              <a:gdLst/>
              <a:ahLst/>
              <a:cxnLst/>
              <a:rect l="l" t="t" r="r" b="b"/>
              <a:pathLst>
                <a:path w="1548" h="1897" extrusionOk="0">
                  <a:moveTo>
                    <a:pt x="1" y="0"/>
                  </a:moveTo>
                  <a:lnTo>
                    <a:pt x="130" y="1860"/>
                  </a:lnTo>
                  <a:lnTo>
                    <a:pt x="1547" y="1897"/>
                  </a:lnTo>
                  <a:lnTo>
                    <a:pt x="1538" y="212"/>
                  </a:lnTo>
                  <a:lnTo>
                    <a:pt x="1"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74;p45">
              <a:extLst>
                <a:ext uri="{FF2B5EF4-FFF2-40B4-BE49-F238E27FC236}">
                  <a16:creationId xmlns:a16="http://schemas.microsoft.com/office/drawing/2014/main" id="{93F6AC97-9354-5841-81AA-2BF236EF9FDC}"/>
                </a:ext>
              </a:extLst>
            </p:cNvPr>
            <p:cNvSpPr/>
            <p:nvPr/>
          </p:nvSpPr>
          <p:spPr>
            <a:xfrm>
              <a:off x="6024650" y="3824700"/>
              <a:ext cx="94850" cy="45275"/>
            </a:xfrm>
            <a:custGeom>
              <a:avLst/>
              <a:gdLst/>
              <a:ahLst/>
              <a:cxnLst/>
              <a:rect l="l" t="t" r="r" b="b"/>
              <a:pathLst>
                <a:path w="3794" h="1811" extrusionOk="0">
                  <a:moveTo>
                    <a:pt x="0" y="0"/>
                  </a:moveTo>
                  <a:lnTo>
                    <a:pt x="9" y="1685"/>
                  </a:lnTo>
                  <a:cubicBezTo>
                    <a:pt x="9" y="1685"/>
                    <a:pt x="2582" y="1810"/>
                    <a:pt x="3275" y="1810"/>
                  </a:cubicBezTo>
                  <a:cubicBezTo>
                    <a:pt x="3356" y="1810"/>
                    <a:pt x="3412" y="1808"/>
                    <a:pt x="3434" y="1805"/>
                  </a:cubicBezTo>
                  <a:cubicBezTo>
                    <a:pt x="3664" y="1768"/>
                    <a:pt x="3793" y="1381"/>
                    <a:pt x="3370" y="1050"/>
                  </a:cubicBezTo>
                  <a:cubicBezTo>
                    <a:pt x="3222" y="930"/>
                    <a:pt x="2504" y="755"/>
                    <a:pt x="2090" y="617"/>
                  </a:cubicBezTo>
                  <a:cubicBezTo>
                    <a:pt x="1869" y="534"/>
                    <a:pt x="1648" y="433"/>
                    <a:pt x="1446" y="313"/>
                  </a:cubicBezTo>
                  <a:lnTo>
                    <a:pt x="1077" y="111"/>
                  </a:lnTo>
                  <a:cubicBezTo>
                    <a:pt x="967" y="37"/>
                    <a:pt x="829" y="0"/>
                    <a:pt x="6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75;p45">
              <a:extLst>
                <a:ext uri="{FF2B5EF4-FFF2-40B4-BE49-F238E27FC236}">
                  <a16:creationId xmlns:a16="http://schemas.microsoft.com/office/drawing/2014/main" id="{45F72457-C645-DE4D-8181-CC1C881D6AB2}"/>
                </a:ext>
              </a:extLst>
            </p:cNvPr>
            <p:cNvSpPr/>
            <p:nvPr/>
          </p:nvSpPr>
          <p:spPr>
            <a:xfrm>
              <a:off x="6050650" y="3841275"/>
              <a:ext cx="2800" cy="21875"/>
            </a:xfrm>
            <a:custGeom>
              <a:avLst/>
              <a:gdLst/>
              <a:ahLst/>
              <a:cxnLst/>
              <a:rect l="l" t="t" r="r" b="b"/>
              <a:pathLst>
                <a:path w="112" h="875" extrusionOk="0">
                  <a:moveTo>
                    <a:pt x="74" y="0"/>
                  </a:moveTo>
                  <a:lnTo>
                    <a:pt x="74" y="0"/>
                  </a:lnTo>
                  <a:cubicBezTo>
                    <a:pt x="1" y="285"/>
                    <a:pt x="19" y="589"/>
                    <a:pt x="111" y="875"/>
                  </a:cubicBezTo>
                  <a:cubicBezTo>
                    <a:pt x="111" y="727"/>
                    <a:pt x="102" y="580"/>
                    <a:pt x="93" y="442"/>
                  </a:cubicBezTo>
                  <a:cubicBezTo>
                    <a:pt x="93" y="295"/>
                    <a:pt x="93" y="147"/>
                    <a:pt x="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76;p45">
              <a:extLst>
                <a:ext uri="{FF2B5EF4-FFF2-40B4-BE49-F238E27FC236}">
                  <a16:creationId xmlns:a16="http://schemas.microsoft.com/office/drawing/2014/main" id="{5B667C73-0C60-8B48-904C-3F783350A637}"/>
                </a:ext>
              </a:extLst>
            </p:cNvPr>
            <p:cNvSpPr/>
            <p:nvPr/>
          </p:nvSpPr>
          <p:spPr>
            <a:xfrm>
              <a:off x="6060550" y="3842875"/>
              <a:ext cx="1875" cy="20050"/>
            </a:xfrm>
            <a:custGeom>
              <a:avLst/>
              <a:gdLst/>
              <a:ahLst/>
              <a:cxnLst/>
              <a:rect l="l" t="t" r="r" b="b"/>
              <a:pathLst>
                <a:path w="75" h="802" extrusionOk="0">
                  <a:moveTo>
                    <a:pt x="37" y="1"/>
                  </a:moveTo>
                  <a:cubicBezTo>
                    <a:pt x="0" y="267"/>
                    <a:pt x="0" y="534"/>
                    <a:pt x="37" y="801"/>
                  </a:cubicBezTo>
                  <a:cubicBezTo>
                    <a:pt x="74" y="534"/>
                    <a:pt x="74" y="267"/>
                    <a:pt x="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77;p45">
              <a:extLst>
                <a:ext uri="{FF2B5EF4-FFF2-40B4-BE49-F238E27FC236}">
                  <a16:creationId xmlns:a16="http://schemas.microsoft.com/office/drawing/2014/main" id="{5FD370C0-B506-BF47-BEAD-8FB7B43121D0}"/>
                </a:ext>
              </a:extLst>
            </p:cNvPr>
            <p:cNvSpPr/>
            <p:nvPr/>
          </p:nvSpPr>
          <p:spPr>
            <a:xfrm>
              <a:off x="6069300" y="3844025"/>
              <a:ext cx="2325" cy="20500"/>
            </a:xfrm>
            <a:custGeom>
              <a:avLst/>
              <a:gdLst/>
              <a:ahLst/>
              <a:cxnLst/>
              <a:rect l="l" t="t" r="r" b="b"/>
              <a:pathLst>
                <a:path w="93" h="820" extrusionOk="0">
                  <a:moveTo>
                    <a:pt x="9" y="1"/>
                  </a:moveTo>
                  <a:cubicBezTo>
                    <a:pt x="0" y="277"/>
                    <a:pt x="19" y="553"/>
                    <a:pt x="83" y="820"/>
                  </a:cubicBezTo>
                  <a:cubicBezTo>
                    <a:pt x="92" y="544"/>
                    <a:pt x="74" y="268"/>
                    <a:pt x="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78;p45">
              <a:extLst>
                <a:ext uri="{FF2B5EF4-FFF2-40B4-BE49-F238E27FC236}">
                  <a16:creationId xmlns:a16="http://schemas.microsoft.com/office/drawing/2014/main" id="{D0E47D50-4FD6-6843-B2E8-DC63A04C07B2}"/>
                </a:ext>
              </a:extLst>
            </p:cNvPr>
            <p:cNvSpPr/>
            <p:nvPr/>
          </p:nvSpPr>
          <p:spPr>
            <a:xfrm>
              <a:off x="6028325" y="3834600"/>
              <a:ext cx="17525" cy="32875"/>
            </a:xfrm>
            <a:custGeom>
              <a:avLst/>
              <a:gdLst/>
              <a:ahLst/>
              <a:cxnLst/>
              <a:rect l="l" t="t" r="r" b="b"/>
              <a:pathLst>
                <a:path w="701" h="1315" extrusionOk="0">
                  <a:moveTo>
                    <a:pt x="164" y="46"/>
                  </a:moveTo>
                  <a:cubicBezTo>
                    <a:pt x="180" y="46"/>
                    <a:pt x="196" y="49"/>
                    <a:pt x="212" y="55"/>
                  </a:cubicBezTo>
                  <a:cubicBezTo>
                    <a:pt x="485" y="158"/>
                    <a:pt x="631" y="411"/>
                    <a:pt x="630" y="664"/>
                  </a:cubicBezTo>
                  <a:lnTo>
                    <a:pt x="630" y="664"/>
                  </a:lnTo>
                  <a:cubicBezTo>
                    <a:pt x="490" y="590"/>
                    <a:pt x="358" y="508"/>
                    <a:pt x="240" y="405"/>
                  </a:cubicBezTo>
                  <a:cubicBezTo>
                    <a:pt x="175" y="341"/>
                    <a:pt x="111" y="276"/>
                    <a:pt x="74" y="193"/>
                  </a:cubicBezTo>
                  <a:cubicBezTo>
                    <a:pt x="56" y="157"/>
                    <a:pt x="65" y="111"/>
                    <a:pt x="83" y="74"/>
                  </a:cubicBezTo>
                  <a:cubicBezTo>
                    <a:pt x="107" y="56"/>
                    <a:pt x="135" y="46"/>
                    <a:pt x="164" y="46"/>
                  </a:cubicBezTo>
                  <a:close/>
                  <a:moveTo>
                    <a:pt x="627" y="717"/>
                  </a:moveTo>
                  <a:lnTo>
                    <a:pt x="627" y="717"/>
                  </a:lnTo>
                  <a:cubicBezTo>
                    <a:pt x="612" y="898"/>
                    <a:pt x="519" y="1073"/>
                    <a:pt x="341" y="1188"/>
                  </a:cubicBezTo>
                  <a:cubicBezTo>
                    <a:pt x="304" y="1224"/>
                    <a:pt x="258" y="1243"/>
                    <a:pt x="203" y="1252"/>
                  </a:cubicBezTo>
                  <a:cubicBezTo>
                    <a:pt x="193" y="1257"/>
                    <a:pt x="183" y="1259"/>
                    <a:pt x="172" y="1259"/>
                  </a:cubicBezTo>
                  <a:cubicBezTo>
                    <a:pt x="144" y="1259"/>
                    <a:pt x="115" y="1242"/>
                    <a:pt x="102" y="1215"/>
                  </a:cubicBezTo>
                  <a:cubicBezTo>
                    <a:pt x="83" y="1178"/>
                    <a:pt x="93" y="1142"/>
                    <a:pt x="111" y="1105"/>
                  </a:cubicBezTo>
                  <a:cubicBezTo>
                    <a:pt x="139" y="1068"/>
                    <a:pt x="166" y="1031"/>
                    <a:pt x="194" y="1004"/>
                  </a:cubicBezTo>
                  <a:cubicBezTo>
                    <a:pt x="286" y="911"/>
                    <a:pt x="396" y="829"/>
                    <a:pt x="516" y="773"/>
                  </a:cubicBezTo>
                  <a:cubicBezTo>
                    <a:pt x="569" y="744"/>
                    <a:pt x="607" y="726"/>
                    <a:pt x="627" y="717"/>
                  </a:cubicBezTo>
                  <a:close/>
                  <a:moveTo>
                    <a:pt x="129" y="0"/>
                  </a:moveTo>
                  <a:cubicBezTo>
                    <a:pt x="93" y="9"/>
                    <a:pt x="65" y="18"/>
                    <a:pt x="47" y="46"/>
                  </a:cubicBezTo>
                  <a:cubicBezTo>
                    <a:pt x="10" y="101"/>
                    <a:pt x="1" y="166"/>
                    <a:pt x="28" y="221"/>
                  </a:cubicBezTo>
                  <a:cubicBezTo>
                    <a:pt x="47" y="267"/>
                    <a:pt x="74" y="313"/>
                    <a:pt x="111" y="350"/>
                  </a:cubicBezTo>
                  <a:cubicBezTo>
                    <a:pt x="148" y="378"/>
                    <a:pt x="175" y="414"/>
                    <a:pt x="212" y="442"/>
                  </a:cubicBezTo>
                  <a:cubicBezTo>
                    <a:pt x="314" y="525"/>
                    <a:pt x="433" y="598"/>
                    <a:pt x="553" y="654"/>
                  </a:cubicBezTo>
                  <a:cubicBezTo>
                    <a:pt x="578" y="664"/>
                    <a:pt x="603" y="674"/>
                    <a:pt x="630" y="682"/>
                  </a:cubicBezTo>
                  <a:lnTo>
                    <a:pt x="630" y="682"/>
                  </a:lnTo>
                  <a:cubicBezTo>
                    <a:pt x="629" y="692"/>
                    <a:pt x="629" y="702"/>
                    <a:pt x="628" y="712"/>
                  </a:cubicBezTo>
                  <a:lnTo>
                    <a:pt x="628" y="712"/>
                  </a:lnTo>
                  <a:cubicBezTo>
                    <a:pt x="588" y="721"/>
                    <a:pt x="547" y="731"/>
                    <a:pt x="507" y="755"/>
                  </a:cubicBezTo>
                  <a:cubicBezTo>
                    <a:pt x="378" y="810"/>
                    <a:pt x="258" y="884"/>
                    <a:pt x="157" y="985"/>
                  </a:cubicBezTo>
                  <a:cubicBezTo>
                    <a:pt x="129" y="1013"/>
                    <a:pt x="93" y="1050"/>
                    <a:pt x="74" y="1086"/>
                  </a:cubicBezTo>
                  <a:cubicBezTo>
                    <a:pt x="37" y="1132"/>
                    <a:pt x="28" y="1197"/>
                    <a:pt x="47" y="1252"/>
                  </a:cubicBezTo>
                  <a:cubicBezTo>
                    <a:pt x="65" y="1280"/>
                    <a:pt x="93" y="1298"/>
                    <a:pt x="120" y="1307"/>
                  </a:cubicBezTo>
                  <a:cubicBezTo>
                    <a:pt x="134" y="1312"/>
                    <a:pt x="150" y="1314"/>
                    <a:pt x="166" y="1314"/>
                  </a:cubicBezTo>
                  <a:cubicBezTo>
                    <a:pt x="182" y="1314"/>
                    <a:pt x="199" y="1312"/>
                    <a:pt x="212" y="1307"/>
                  </a:cubicBezTo>
                  <a:cubicBezTo>
                    <a:pt x="268" y="1298"/>
                    <a:pt x="323" y="1271"/>
                    <a:pt x="369" y="1243"/>
                  </a:cubicBezTo>
                  <a:cubicBezTo>
                    <a:pt x="571" y="1111"/>
                    <a:pt x="673" y="905"/>
                    <a:pt x="682" y="696"/>
                  </a:cubicBezTo>
                  <a:lnTo>
                    <a:pt x="682" y="696"/>
                  </a:lnTo>
                  <a:cubicBezTo>
                    <a:pt x="688" y="698"/>
                    <a:pt x="694" y="699"/>
                    <a:pt x="700" y="700"/>
                  </a:cubicBezTo>
                  <a:cubicBezTo>
                    <a:pt x="694" y="697"/>
                    <a:pt x="689" y="694"/>
                    <a:pt x="683" y="691"/>
                  </a:cubicBezTo>
                  <a:lnTo>
                    <a:pt x="683" y="691"/>
                  </a:lnTo>
                  <a:cubicBezTo>
                    <a:pt x="694" y="407"/>
                    <a:pt x="533" y="120"/>
                    <a:pt x="222" y="9"/>
                  </a:cubicBezTo>
                  <a:cubicBezTo>
                    <a:pt x="194" y="0"/>
                    <a:pt x="157" y="0"/>
                    <a:pt x="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79;p45">
              <a:extLst>
                <a:ext uri="{FF2B5EF4-FFF2-40B4-BE49-F238E27FC236}">
                  <a16:creationId xmlns:a16="http://schemas.microsoft.com/office/drawing/2014/main" id="{50AACF84-B0A6-6A41-8389-3258AB92ECB7}"/>
                </a:ext>
              </a:extLst>
            </p:cNvPr>
            <p:cNvSpPr/>
            <p:nvPr/>
          </p:nvSpPr>
          <p:spPr>
            <a:xfrm>
              <a:off x="6044900" y="3825375"/>
              <a:ext cx="69300" cy="44450"/>
            </a:xfrm>
            <a:custGeom>
              <a:avLst/>
              <a:gdLst/>
              <a:ahLst/>
              <a:cxnLst/>
              <a:rect l="l" t="t" r="r" b="b"/>
              <a:pathLst>
                <a:path w="2772" h="1778" extrusionOk="0">
                  <a:moveTo>
                    <a:pt x="0" y="1"/>
                  </a:moveTo>
                  <a:lnTo>
                    <a:pt x="0" y="1"/>
                  </a:lnTo>
                  <a:cubicBezTo>
                    <a:pt x="28" y="28"/>
                    <a:pt x="65" y="65"/>
                    <a:pt x="102" y="93"/>
                  </a:cubicBezTo>
                  <a:cubicBezTo>
                    <a:pt x="175" y="148"/>
                    <a:pt x="277" y="222"/>
                    <a:pt x="415" y="314"/>
                  </a:cubicBezTo>
                  <a:cubicBezTo>
                    <a:pt x="774" y="535"/>
                    <a:pt x="1160" y="710"/>
                    <a:pt x="1565" y="829"/>
                  </a:cubicBezTo>
                  <a:cubicBezTo>
                    <a:pt x="1805" y="903"/>
                    <a:pt x="2035" y="931"/>
                    <a:pt x="2238" y="1004"/>
                  </a:cubicBezTo>
                  <a:cubicBezTo>
                    <a:pt x="2412" y="1060"/>
                    <a:pt x="2560" y="1170"/>
                    <a:pt x="2661" y="1327"/>
                  </a:cubicBezTo>
                  <a:cubicBezTo>
                    <a:pt x="2735" y="1428"/>
                    <a:pt x="2744" y="1557"/>
                    <a:pt x="2707" y="1676"/>
                  </a:cubicBezTo>
                  <a:cubicBezTo>
                    <a:pt x="2689" y="1713"/>
                    <a:pt x="2661" y="1750"/>
                    <a:pt x="2624" y="1778"/>
                  </a:cubicBezTo>
                  <a:cubicBezTo>
                    <a:pt x="2624" y="1778"/>
                    <a:pt x="2633" y="1778"/>
                    <a:pt x="2652" y="1768"/>
                  </a:cubicBezTo>
                  <a:cubicBezTo>
                    <a:pt x="2679" y="1741"/>
                    <a:pt x="2707" y="1713"/>
                    <a:pt x="2725" y="1686"/>
                  </a:cubicBezTo>
                  <a:cubicBezTo>
                    <a:pt x="2771" y="1566"/>
                    <a:pt x="2762" y="1419"/>
                    <a:pt x="2689" y="1308"/>
                  </a:cubicBezTo>
                  <a:cubicBezTo>
                    <a:pt x="2587" y="1142"/>
                    <a:pt x="2431" y="1014"/>
                    <a:pt x="2247" y="958"/>
                  </a:cubicBezTo>
                  <a:cubicBezTo>
                    <a:pt x="2035" y="875"/>
                    <a:pt x="1805" y="848"/>
                    <a:pt x="1575" y="774"/>
                  </a:cubicBezTo>
                  <a:cubicBezTo>
                    <a:pt x="1179" y="654"/>
                    <a:pt x="792" y="489"/>
                    <a:pt x="433" y="277"/>
                  </a:cubicBezTo>
                  <a:cubicBezTo>
                    <a:pt x="295" y="194"/>
                    <a:pt x="185" y="121"/>
                    <a:pt x="111" y="74"/>
                  </a:cubicBezTo>
                  <a:cubicBezTo>
                    <a:pt x="74" y="47"/>
                    <a:pt x="37" y="19"/>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80;p45">
              <a:extLst>
                <a:ext uri="{FF2B5EF4-FFF2-40B4-BE49-F238E27FC236}">
                  <a16:creationId xmlns:a16="http://schemas.microsoft.com/office/drawing/2014/main" id="{21702A96-17C1-9849-A2DF-EC22262D087C}"/>
                </a:ext>
              </a:extLst>
            </p:cNvPr>
            <p:cNvSpPr/>
            <p:nvPr/>
          </p:nvSpPr>
          <p:spPr>
            <a:xfrm>
              <a:off x="6015675" y="3542525"/>
              <a:ext cx="155150" cy="186225"/>
            </a:xfrm>
            <a:custGeom>
              <a:avLst/>
              <a:gdLst/>
              <a:ahLst/>
              <a:cxnLst/>
              <a:rect l="l" t="t" r="r" b="b"/>
              <a:pathLst>
                <a:path w="6206" h="7449" extrusionOk="0">
                  <a:moveTo>
                    <a:pt x="3232" y="1"/>
                  </a:moveTo>
                  <a:lnTo>
                    <a:pt x="1142" y="1068"/>
                  </a:lnTo>
                  <a:lnTo>
                    <a:pt x="3545" y="5193"/>
                  </a:lnTo>
                  <a:lnTo>
                    <a:pt x="0" y="5883"/>
                  </a:lnTo>
                  <a:lnTo>
                    <a:pt x="120" y="7347"/>
                  </a:lnTo>
                  <a:lnTo>
                    <a:pt x="4134" y="7448"/>
                  </a:lnTo>
                  <a:cubicBezTo>
                    <a:pt x="4150" y="7449"/>
                    <a:pt x="4166" y="7449"/>
                    <a:pt x="4182" y="7449"/>
                  </a:cubicBezTo>
                  <a:cubicBezTo>
                    <a:pt x="4918" y="7449"/>
                    <a:pt x="5595" y="7038"/>
                    <a:pt x="5920" y="6371"/>
                  </a:cubicBezTo>
                  <a:cubicBezTo>
                    <a:pt x="6205" y="5791"/>
                    <a:pt x="6187" y="5110"/>
                    <a:pt x="5865" y="4548"/>
                  </a:cubicBezTo>
                  <a:lnTo>
                    <a:pt x="3232"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81;p45">
              <a:extLst>
                <a:ext uri="{FF2B5EF4-FFF2-40B4-BE49-F238E27FC236}">
                  <a16:creationId xmlns:a16="http://schemas.microsoft.com/office/drawing/2014/main" id="{3C504D3C-19DB-D547-810A-84E97F6BA175}"/>
                </a:ext>
              </a:extLst>
            </p:cNvPr>
            <p:cNvSpPr/>
            <p:nvPr/>
          </p:nvSpPr>
          <p:spPr>
            <a:xfrm>
              <a:off x="5791050" y="3542975"/>
              <a:ext cx="156525" cy="219150"/>
            </a:xfrm>
            <a:custGeom>
              <a:avLst/>
              <a:gdLst/>
              <a:ahLst/>
              <a:cxnLst/>
              <a:rect l="l" t="t" r="r" b="b"/>
              <a:pathLst>
                <a:path w="6261" h="8766" extrusionOk="0">
                  <a:moveTo>
                    <a:pt x="3231" y="1"/>
                  </a:moveTo>
                  <a:lnTo>
                    <a:pt x="635" y="4567"/>
                  </a:lnTo>
                  <a:cubicBezTo>
                    <a:pt x="0" y="5746"/>
                    <a:pt x="598" y="7200"/>
                    <a:pt x="1869" y="7605"/>
                  </a:cubicBezTo>
                  <a:lnTo>
                    <a:pt x="2486" y="7799"/>
                  </a:lnTo>
                  <a:lnTo>
                    <a:pt x="6187" y="8765"/>
                  </a:lnTo>
                  <a:lnTo>
                    <a:pt x="6260" y="7660"/>
                  </a:lnTo>
                  <a:lnTo>
                    <a:pt x="2854" y="5690"/>
                  </a:lnTo>
                  <a:lnTo>
                    <a:pt x="5330" y="1069"/>
                  </a:lnTo>
                  <a:lnTo>
                    <a:pt x="323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82;p45">
              <a:extLst>
                <a:ext uri="{FF2B5EF4-FFF2-40B4-BE49-F238E27FC236}">
                  <a16:creationId xmlns:a16="http://schemas.microsoft.com/office/drawing/2014/main" id="{BBF13A92-7989-734A-ABF6-AE48D14B09B5}"/>
                </a:ext>
              </a:extLst>
            </p:cNvPr>
            <p:cNvSpPr/>
            <p:nvPr/>
          </p:nvSpPr>
          <p:spPr>
            <a:xfrm>
              <a:off x="5838900" y="3484300"/>
              <a:ext cx="293025" cy="286325"/>
            </a:xfrm>
            <a:custGeom>
              <a:avLst/>
              <a:gdLst/>
              <a:ahLst/>
              <a:cxnLst/>
              <a:rect l="l" t="t" r="r" b="b"/>
              <a:pathLst>
                <a:path w="11721" h="11453" extrusionOk="0">
                  <a:moveTo>
                    <a:pt x="7255" y="0"/>
                  </a:moveTo>
                  <a:lnTo>
                    <a:pt x="4355" y="37"/>
                  </a:lnTo>
                  <a:cubicBezTo>
                    <a:pt x="3996" y="74"/>
                    <a:pt x="3647" y="157"/>
                    <a:pt x="3315" y="286"/>
                  </a:cubicBezTo>
                  <a:lnTo>
                    <a:pt x="3315" y="267"/>
                  </a:lnTo>
                  <a:cubicBezTo>
                    <a:pt x="1741" y="626"/>
                    <a:pt x="1" y="4069"/>
                    <a:pt x="1" y="4069"/>
                  </a:cubicBezTo>
                  <a:lnTo>
                    <a:pt x="2302" y="5275"/>
                  </a:lnTo>
                  <a:lnTo>
                    <a:pt x="2358" y="5635"/>
                  </a:lnTo>
                  <a:cubicBezTo>
                    <a:pt x="2422" y="6113"/>
                    <a:pt x="2634" y="6555"/>
                    <a:pt x="2956" y="6923"/>
                  </a:cubicBezTo>
                  <a:lnTo>
                    <a:pt x="2302" y="11324"/>
                  </a:lnTo>
                  <a:lnTo>
                    <a:pt x="9759" y="11453"/>
                  </a:lnTo>
                  <a:lnTo>
                    <a:pt x="8802" y="8304"/>
                  </a:lnTo>
                  <a:lnTo>
                    <a:pt x="9198" y="5257"/>
                  </a:lnTo>
                  <a:lnTo>
                    <a:pt x="11720" y="3913"/>
                  </a:lnTo>
                  <a:cubicBezTo>
                    <a:pt x="11407" y="3287"/>
                    <a:pt x="11048" y="2689"/>
                    <a:pt x="10634" y="2118"/>
                  </a:cubicBezTo>
                  <a:cubicBezTo>
                    <a:pt x="9815" y="1013"/>
                    <a:pt x="8609" y="258"/>
                    <a:pt x="725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83;p45">
              <a:extLst>
                <a:ext uri="{FF2B5EF4-FFF2-40B4-BE49-F238E27FC236}">
                  <a16:creationId xmlns:a16="http://schemas.microsoft.com/office/drawing/2014/main" id="{30DA7FD2-F1FF-AC40-9635-3B8010498B6A}"/>
                </a:ext>
              </a:extLst>
            </p:cNvPr>
            <p:cNvSpPr/>
            <p:nvPr/>
          </p:nvSpPr>
          <p:spPr>
            <a:xfrm>
              <a:off x="5925225" y="3325125"/>
              <a:ext cx="104750" cy="202700"/>
            </a:xfrm>
            <a:custGeom>
              <a:avLst/>
              <a:gdLst/>
              <a:ahLst/>
              <a:cxnLst/>
              <a:rect l="l" t="t" r="r" b="b"/>
              <a:pathLst>
                <a:path w="4190" h="8108" extrusionOk="0">
                  <a:moveTo>
                    <a:pt x="1315" y="1"/>
                  </a:moveTo>
                  <a:cubicBezTo>
                    <a:pt x="603" y="1"/>
                    <a:pt x="136" y="894"/>
                    <a:pt x="83" y="1635"/>
                  </a:cubicBezTo>
                  <a:cubicBezTo>
                    <a:pt x="28" y="2482"/>
                    <a:pt x="0" y="3523"/>
                    <a:pt x="101" y="4167"/>
                  </a:cubicBezTo>
                  <a:cubicBezTo>
                    <a:pt x="304" y="5438"/>
                    <a:pt x="1280" y="5603"/>
                    <a:pt x="1280" y="5603"/>
                  </a:cubicBezTo>
                  <a:lnTo>
                    <a:pt x="1280" y="6699"/>
                  </a:lnTo>
                  <a:cubicBezTo>
                    <a:pt x="1289" y="7479"/>
                    <a:pt x="1924" y="8108"/>
                    <a:pt x="2701" y="8108"/>
                  </a:cubicBezTo>
                  <a:cubicBezTo>
                    <a:pt x="2712" y="8108"/>
                    <a:pt x="2723" y="8108"/>
                    <a:pt x="2734" y="8107"/>
                  </a:cubicBezTo>
                  <a:cubicBezTo>
                    <a:pt x="3499" y="8089"/>
                    <a:pt x="4115" y="7472"/>
                    <a:pt x="4125" y="6708"/>
                  </a:cubicBezTo>
                  <a:lnTo>
                    <a:pt x="4189" y="1065"/>
                  </a:lnTo>
                  <a:cubicBezTo>
                    <a:pt x="4189" y="834"/>
                    <a:pt x="4014" y="632"/>
                    <a:pt x="3784" y="604"/>
                  </a:cubicBezTo>
                  <a:lnTo>
                    <a:pt x="1409" y="6"/>
                  </a:lnTo>
                  <a:cubicBezTo>
                    <a:pt x="1377" y="2"/>
                    <a:pt x="1346" y="1"/>
                    <a:pt x="131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84;p45">
              <a:extLst>
                <a:ext uri="{FF2B5EF4-FFF2-40B4-BE49-F238E27FC236}">
                  <a16:creationId xmlns:a16="http://schemas.microsoft.com/office/drawing/2014/main" id="{4ED7F743-D547-3842-A9B4-BD45A7C3D06C}"/>
                </a:ext>
              </a:extLst>
            </p:cNvPr>
            <p:cNvSpPr/>
            <p:nvPr/>
          </p:nvSpPr>
          <p:spPr>
            <a:xfrm>
              <a:off x="5936950" y="3379550"/>
              <a:ext cx="8075" cy="7875"/>
            </a:xfrm>
            <a:custGeom>
              <a:avLst/>
              <a:gdLst/>
              <a:ahLst/>
              <a:cxnLst/>
              <a:rect l="l" t="t" r="r" b="b"/>
              <a:pathLst>
                <a:path w="323" h="315" extrusionOk="0">
                  <a:moveTo>
                    <a:pt x="149" y="1"/>
                  </a:moveTo>
                  <a:cubicBezTo>
                    <a:pt x="65" y="1"/>
                    <a:pt x="1" y="63"/>
                    <a:pt x="1" y="149"/>
                  </a:cubicBezTo>
                  <a:cubicBezTo>
                    <a:pt x="1" y="232"/>
                    <a:pt x="65" y="305"/>
                    <a:pt x="157" y="315"/>
                  </a:cubicBezTo>
                  <a:cubicBezTo>
                    <a:pt x="240" y="315"/>
                    <a:pt x="323" y="250"/>
                    <a:pt x="323" y="167"/>
                  </a:cubicBezTo>
                  <a:cubicBezTo>
                    <a:pt x="323" y="75"/>
                    <a:pt x="259" y="2"/>
                    <a:pt x="166" y="2"/>
                  </a:cubicBezTo>
                  <a:cubicBezTo>
                    <a:pt x="161" y="1"/>
                    <a:pt x="155" y="1"/>
                    <a:pt x="1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85;p45">
              <a:extLst>
                <a:ext uri="{FF2B5EF4-FFF2-40B4-BE49-F238E27FC236}">
                  <a16:creationId xmlns:a16="http://schemas.microsoft.com/office/drawing/2014/main" id="{7BAFD5A9-32BF-6145-849A-1B3FA737D98A}"/>
                </a:ext>
              </a:extLst>
            </p:cNvPr>
            <p:cNvSpPr/>
            <p:nvPr/>
          </p:nvSpPr>
          <p:spPr>
            <a:xfrm>
              <a:off x="5932575" y="3375200"/>
              <a:ext cx="17075" cy="4300"/>
            </a:xfrm>
            <a:custGeom>
              <a:avLst/>
              <a:gdLst/>
              <a:ahLst/>
              <a:cxnLst/>
              <a:rect l="l" t="t" r="r" b="b"/>
              <a:pathLst>
                <a:path w="683" h="172" extrusionOk="0">
                  <a:moveTo>
                    <a:pt x="332" y="1"/>
                  </a:moveTo>
                  <a:cubicBezTo>
                    <a:pt x="240" y="1"/>
                    <a:pt x="148" y="28"/>
                    <a:pt x="74" y="84"/>
                  </a:cubicBezTo>
                  <a:cubicBezTo>
                    <a:pt x="19" y="120"/>
                    <a:pt x="1" y="157"/>
                    <a:pt x="10" y="166"/>
                  </a:cubicBezTo>
                  <a:cubicBezTo>
                    <a:pt x="14" y="170"/>
                    <a:pt x="19" y="172"/>
                    <a:pt x="25" y="172"/>
                  </a:cubicBezTo>
                  <a:cubicBezTo>
                    <a:pt x="70" y="172"/>
                    <a:pt x="180" y="102"/>
                    <a:pt x="332" y="102"/>
                  </a:cubicBezTo>
                  <a:cubicBezTo>
                    <a:pt x="490" y="102"/>
                    <a:pt x="610" y="169"/>
                    <a:pt x="652" y="169"/>
                  </a:cubicBezTo>
                  <a:cubicBezTo>
                    <a:pt x="657" y="169"/>
                    <a:pt x="661" y="168"/>
                    <a:pt x="664" y="166"/>
                  </a:cubicBezTo>
                  <a:cubicBezTo>
                    <a:pt x="682" y="148"/>
                    <a:pt x="645" y="120"/>
                    <a:pt x="590" y="74"/>
                  </a:cubicBezTo>
                  <a:cubicBezTo>
                    <a:pt x="516" y="28"/>
                    <a:pt x="424" y="1"/>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586;p45">
              <a:extLst>
                <a:ext uri="{FF2B5EF4-FFF2-40B4-BE49-F238E27FC236}">
                  <a16:creationId xmlns:a16="http://schemas.microsoft.com/office/drawing/2014/main" id="{293FA479-ED1D-D543-BAB5-0A47FA08BE32}"/>
                </a:ext>
              </a:extLst>
            </p:cNvPr>
            <p:cNvSpPr/>
            <p:nvPr/>
          </p:nvSpPr>
          <p:spPr>
            <a:xfrm>
              <a:off x="5980225" y="3380250"/>
              <a:ext cx="8075" cy="7900"/>
            </a:xfrm>
            <a:custGeom>
              <a:avLst/>
              <a:gdLst/>
              <a:ahLst/>
              <a:cxnLst/>
              <a:rect l="l" t="t" r="r" b="b"/>
              <a:pathLst>
                <a:path w="323" h="316" extrusionOk="0">
                  <a:moveTo>
                    <a:pt x="152" y="0"/>
                  </a:moveTo>
                  <a:cubicBezTo>
                    <a:pt x="74" y="0"/>
                    <a:pt x="0" y="70"/>
                    <a:pt x="0" y="149"/>
                  </a:cubicBezTo>
                  <a:cubicBezTo>
                    <a:pt x="0" y="241"/>
                    <a:pt x="65" y="314"/>
                    <a:pt x="157" y="314"/>
                  </a:cubicBezTo>
                  <a:cubicBezTo>
                    <a:pt x="163" y="315"/>
                    <a:pt x="169" y="315"/>
                    <a:pt x="174" y="315"/>
                  </a:cubicBezTo>
                  <a:cubicBezTo>
                    <a:pt x="258" y="315"/>
                    <a:pt x="323" y="253"/>
                    <a:pt x="323" y="167"/>
                  </a:cubicBezTo>
                  <a:cubicBezTo>
                    <a:pt x="323" y="75"/>
                    <a:pt x="258" y="10"/>
                    <a:pt x="166" y="1"/>
                  </a:cubicBezTo>
                  <a:cubicBezTo>
                    <a:pt x="161" y="1"/>
                    <a:pt x="157" y="0"/>
                    <a:pt x="1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587;p45">
              <a:extLst>
                <a:ext uri="{FF2B5EF4-FFF2-40B4-BE49-F238E27FC236}">
                  <a16:creationId xmlns:a16="http://schemas.microsoft.com/office/drawing/2014/main" id="{F18307B3-92C6-7E42-9581-185079DB5C0F}"/>
                </a:ext>
              </a:extLst>
            </p:cNvPr>
            <p:cNvSpPr/>
            <p:nvPr/>
          </p:nvSpPr>
          <p:spPr>
            <a:xfrm>
              <a:off x="5976075" y="3375900"/>
              <a:ext cx="16825" cy="4450"/>
            </a:xfrm>
            <a:custGeom>
              <a:avLst/>
              <a:gdLst/>
              <a:ahLst/>
              <a:cxnLst/>
              <a:rect l="l" t="t" r="r" b="b"/>
              <a:pathLst>
                <a:path w="673" h="178" extrusionOk="0">
                  <a:moveTo>
                    <a:pt x="323" y="0"/>
                  </a:moveTo>
                  <a:cubicBezTo>
                    <a:pt x="231" y="0"/>
                    <a:pt x="139" y="28"/>
                    <a:pt x="65" y="83"/>
                  </a:cubicBezTo>
                  <a:cubicBezTo>
                    <a:pt x="19" y="129"/>
                    <a:pt x="1" y="166"/>
                    <a:pt x="10" y="175"/>
                  </a:cubicBezTo>
                  <a:cubicBezTo>
                    <a:pt x="12" y="177"/>
                    <a:pt x="14" y="178"/>
                    <a:pt x="17" y="178"/>
                  </a:cubicBezTo>
                  <a:cubicBezTo>
                    <a:pt x="51" y="178"/>
                    <a:pt x="164" y="102"/>
                    <a:pt x="323" y="102"/>
                  </a:cubicBezTo>
                  <a:cubicBezTo>
                    <a:pt x="490" y="102"/>
                    <a:pt x="612" y="178"/>
                    <a:pt x="647" y="178"/>
                  </a:cubicBezTo>
                  <a:cubicBezTo>
                    <a:pt x="650" y="178"/>
                    <a:pt x="653" y="177"/>
                    <a:pt x="654" y="175"/>
                  </a:cubicBezTo>
                  <a:cubicBezTo>
                    <a:pt x="673" y="148"/>
                    <a:pt x="636" y="120"/>
                    <a:pt x="581" y="83"/>
                  </a:cubicBezTo>
                  <a:cubicBezTo>
                    <a:pt x="507" y="28"/>
                    <a:pt x="415" y="0"/>
                    <a:pt x="3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588;p45">
              <a:extLst>
                <a:ext uri="{FF2B5EF4-FFF2-40B4-BE49-F238E27FC236}">
                  <a16:creationId xmlns:a16="http://schemas.microsoft.com/office/drawing/2014/main" id="{9A3B7168-C711-6046-9895-4608A1C1AE15}"/>
                </a:ext>
              </a:extLst>
            </p:cNvPr>
            <p:cNvSpPr/>
            <p:nvPr/>
          </p:nvSpPr>
          <p:spPr>
            <a:xfrm>
              <a:off x="5948925" y="3376125"/>
              <a:ext cx="13825" cy="37025"/>
            </a:xfrm>
            <a:custGeom>
              <a:avLst/>
              <a:gdLst/>
              <a:ahLst/>
              <a:cxnLst/>
              <a:rect l="l" t="t" r="r" b="b"/>
              <a:pathLst>
                <a:path w="553" h="1481" extrusionOk="0">
                  <a:moveTo>
                    <a:pt x="534" y="0"/>
                  </a:moveTo>
                  <a:cubicBezTo>
                    <a:pt x="512" y="0"/>
                    <a:pt x="348" y="393"/>
                    <a:pt x="166" y="875"/>
                  </a:cubicBezTo>
                  <a:cubicBezTo>
                    <a:pt x="120" y="986"/>
                    <a:pt x="83" y="1105"/>
                    <a:pt x="37" y="1216"/>
                  </a:cubicBezTo>
                  <a:cubicBezTo>
                    <a:pt x="10" y="1271"/>
                    <a:pt x="0" y="1335"/>
                    <a:pt x="19" y="1391"/>
                  </a:cubicBezTo>
                  <a:cubicBezTo>
                    <a:pt x="28" y="1427"/>
                    <a:pt x="56" y="1446"/>
                    <a:pt x="93" y="1464"/>
                  </a:cubicBezTo>
                  <a:cubicBezTo>
                    <a:pt x="111" y="1464"/>
                    <a:pt x="139" y="1473"/>
                    <a:pt x="166" y="1473"/>
                  </a:cubicBezTo>
                  <a:cubicBezTo>
                    <a:pt x="212" y="1478"/>
                    <a:pt x="261" y="1480"/>
                    <a:pt x="310" y="1480"/>
                  </a:cubicBezTo>
                  <a:cubicBezTo>
                    <a:pt x="359" y="1480"/>
                    <a:pt x="410" y="1478"/>
                    <a:pt x="461" y="1473"/>
                  </a:cubicBezTo>
                  <a:cubicBezTo>
                    <a:pt x="359" y="1446"/>
                    <a:pt x="267" y="1427"/>
                    <a:pt x="166" y="1418"/>
                  </a:cubicBezTo>
                  <a:cubicBezTo>
                    <a:pt x="129" y="1418"/>
                    <a:pt x="83" y="1409"/>
                    <a:pt x="74" y="1372"/>
                  </a:cubicBezTo>
                  <a:cubicBezTo>
                    <a:pt x="74" y="1326"/>
                    <a:pt x="83" y="1280"/>
                    <a:pt x="102" y="1243"/>
                  </a:cubicBezTo>
                  <a:cubicBezTo>
                    <a:pt x="148" y="1133"/>
                    <a:pt x="194" y="1022"/>
                    <a:pt x="240" y="893"/>
                  </a:cubicBezTo>
                  <a:cubicBezTo>
                    <a:pt x="424" y="406"/>
                    <a:pt x="553" y="10"/>
                    <a:pt x="534" y="0"/>
                  </a:cubicBezTo>
                  <a:cubicBezTo>
                    <a:pt x="534" y="0"/>
                    <a:pt x="534" y="0"/>
                    <a:pt x="5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589;p45">
              <a:extLst>
                <a:ext uri="{FF2B5EF4-FFF2-40B4-BE49-F238E27FC236}">
                  <a16:creationId xmlns:a16="http://schemas.microsoft.com/office/drawing/2014/main" id="{BC430254-FE2D-4E42-AA0B-EC9ECD455C7D}"/>
                </a:ext>
              </a:extLst>
            </p:cNvPr>
            <p:cNvSpPr/>
            <p:nvPr/>
          </p:nvSpPr>
          <p:spPr>
            <a:xfrm>
              <a:off x="5957200" y="3453450"/>
              <a:ext cx="42850" cy="19175"/>
            </a:xfrm>
            <a:custGeom>
              <a:avLst/>
              <a:gdLst/>
              <a:ahLst/>
              <a:cxnLst/>
              <a:rect l="l" t="t" r="r" b="b"/>
              <a:pathLst>
                <a:path w="1714" h="767" extrusionOk="0">
                  <a:moveTo>
                    <a:pt x="1713" y="1"/>
                  </a:moveTo>
                  <a:lnTo>
                    <a:pt x="1713" y="1"/>
                  </a:lnTo>
                  <a:cubicBezTo>
                    <a:pt x="1212" y="305"/>
                    <a:pt x="632" y="461"/>
                    <a:pt x="51" y="461"/>
                  </a:cubicBezTo>
                  <a:cubicBezTo>
                    <a:pt x="34" y="461"/>
                    <a:pt x="18" y="461"/>
                    <a:pt x="1" y="461"/>
                  </a:cubicBezTo>
                  <a:lnTo>
                    <a:pt x="1" y="461"/>
                  </a:lnTo>
                  <a:lnTo>
                    <a:pt x="19" y="756"/>
                  </a:lnTo>
                  <a:cubicBezTo>
                    <a:pt x="101" y="763"/>
                    <a:pt x="180" y="767"/>
                    <a:pt x="255" y="767"/>
                  </a:cubicBezTo>
                  <a:cubicBezTo>
                    <a:pt x="1350" y="767"/>
                    <a:pt x="1713" y="1"/>
                    <a:pt x="17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590;p45">
              <a:extLst>
                <a:ext uri="{FF2B5EF4-FFF2-40B4-BE49-F238E27FC236}">
                  <a16:creationId xmlns:a16="http://schemas.microsoft.com/office/drawing/2014/main" id="{67521484-8541-BD4F-A983-CAB5D8AF4CF5}"/>
                </a:ext>
              </a:extLst>
            </p:cNvPr>
            <p:cNvSpPr/>
            <p:nvPr/>
          </p:nvSpPr>
          <p:spPr>
            <a:xfrm>
              <a:off x="5961575" y="3420525"/>
              <a:ext cx="14075" cy="9800"/>
            </a:xfrm>
            <a:custGeom>
              <a:avLst/>
              <a:gdLst/>
              <a:ahLst/>
              <a:cxnLst/>
              <a:rect l="l" t="t" r="r" b="b"/>
              <a:pathLst>
                <a:path w="563" h="392" extrusionOk="0">
                  <a:moveTo>
                    <a:pt x="277" y="0"/>
                  </a:moveTo>
                  <a:cubicBezTo>
                    <a:pt x="177" y="0"/>
                    <a:pt x="87" y="45"/>
                    <a:pt x="19" y="121"/>
                  </a:cubicBezTo>
                  <a:lnTo>
                    <a:pt x="10" y="130"/>
                  </a:lnTo>
                  <a:cubicBezTo>
                    <a:pt x="1" y="149"/>
                    <a:pt x="1" y="176"/>
                    <a:pt x="10" y="195"/>
                  </a:cubicBezTo>
                  <a:cubicBezTo>
                    <a:pt x="19" y="213"/>
                    <a:pt x="38" y="231"/>
                    <a:pt x="56" y="250"/>
                  </a:cubicBezTo>
                  <a:cubicBezTo>
                    <a:pt x="130" y="305"/>
                    <a:pt x="203" y="351"/>
                    <a:pt x="286" y="379"/>
                  </a:cubicBezTo>
                  <a:cubicBezTo>
                    <a:pt x="311" y="387"/>
                    <a:pt x="337" y="391"/>
                    <a:pt x="362" y="391"/>
                  </a:cubicBezTo>
                  <a:cubicBezTo>
                    <a:pt x="421" y="391"/>
                    <a:pt x="478" y="369"/>
                    <a:pt x="516" y="323"/>
                  </a:cubicBezTo>
                  <a:cubicBezTo>
                    <a:pt x="562" y="259"/>
                    <a:pt x="553" y="176"/>
                    <a:pt x="507" y="112"/>
                  </a:cubicBezTo>
                  <a:cubicBezTo>
                    <a:pt x="452" y="47"/>
                    <a:pt x="387" y="10"/>
                    <a:pt x="305" y="1"/>
                  </a:cubicBezTo>
                  <a:cubicBezTo>
                    <a:pt x="295" y="0"/>
                    <a:pt x="286" y="0"/>
                    <a:pt x="27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591;p45">
              <a:extLst>
                <a:ext uri="{FF2B5EF4-FFF2-40B4-BE49-F238E27FC236}">
                  <a16:creationId xmlns:a16="http://schemas.microsoft.com/office/drawing/2014/main" id="{8D9D98F0-1684-CA45-9D48-A05D04ADFF52}"/>
                </a:ext>
              </a:extLst>
            </p:cNvPr>
            <p:cNvSpPr/>
            <p:nvPr/>
          </p:nvSpPr>
          <p:spPr>
            <a:xfrm>
              <a:off x="5959050" y="3416175"/>
              <a:ext cx="14975" cy="12675"/>
            </a:xfrm>
            <a:custGeom>
              <a:avLst/>
              <a:gdLst/>
              <a:ahLst/>
              <a:cxnLst/>
              <a:rect l="l" t="t" r="r" b="b"/>
              <a:pathLst>
                <a:path w="599" h="507" extrusionOk="0">
                  <a:moveTo>
                    <a:pt x="562" y="0"/>
                  </a:moveTo>
                  <a:cubicBezTo>
                    <a:pt x="534" y="0"/>
                    <a:pt x="534" y="184"/>
                    <a:pt x="378" y="323"/>
                  </a:cubicBezTo>
                  <a:cubicBezTo>
                    <a:pt x="212" y="461"/>
                    <a:pt x="10" y="433"/>
                    <a:pt x="1" y="461"/>
                  </a:cubicBezTo>
                  <a:cubicBezTo>
                    <a:pt x="1" y="488"/>
                    <a:pt x="47" y="497"/>
                    <a:pt x="139" y="507"/>
                  </a:cubicBezTo>
                  <a:cubicBezTo>
                    <a:pt x="249" y="507"/>
                    <a:pt x="360" y="470"/>
                    <a:pt x="442" y="396"/>
                  </a:cubicBezTo>
                  <a:cubicBezTo>
                    <a:pt x="525" y="323"/>
                    <a:pt x="581" y="231"/>
                    <a:pt x="590" y="120"/>
                  </a:cubicBezTo>
                  <a:cubicBezTo>
                    <a:pt x="599" y="37"/>
                    <a:pt x="581" y="0"/>
                    <a:pt x="56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592;p45">
              <a:extLst>
                <a:ext uri="{FF2B5EF4-FFF2-40B4-BE49-F238E27FC236}">
                  <a16:creationId xmlns:a16="http://schemas.microsoft.com/office/drawing/2014/main" id="{85F7A7B6-DE5D-A14C-AA28-53891293FC81}"/>
                </a:ext>
              </a:extLst>
            </p:cNvPr>
            <p:cNvSpPr/>
            <p:nvPr/>
          </p:nvSpPr>
          <p:spPr>
            <a:xfrm>
              <a:off x="5974000" y="3369125"/>
              <a:ext cx="20525" cy="6050"/>
            </a:xfrm>
            <a:custGeom>
              <a:avLst/>
              <a:gdLst/>
              <a:ahLst/>
              <a:cxnLst/>
              <a:rect l="l" t="t" r="r" b="b"/>
              <a:pathLst>
                <a:path w="821" h="242" extrusionOk="0">
                  <a:moveTo>
                    <a:pt x="356" y="1"/>
                  </a:moveTo>
                  <a:cubicBezTo>
                    <a:pt x="272" y="1"/>
                    <a:pt x="191" y="13"/>
                    <a:pt x="121" y="41"/>
                  </a:cubicBezTo>
                  <a:cubicBezTo>
                    <a:pt x="38" y="78"/>
                    <a:pt x="1" y="115"/>
                    <a:pt x="10" y="133"/>
                  </a:cubicBezTo>
                  <a:cubicBezTo>
                    <a:pt x="29" y="188"/>
                    <a:pt x="203" y="161"/>
                    <a:pt x="406" y="188"/>
                  </a:cubicBezTo>
                  <a:cubicBezTo>
                    <a:pt x="564" y="202"/>
                    <a:pt x="696" y="242"/>
                    <a:pt x="765" y="242"/>
                  </a:cubicBezTo>
                  <a:cubicBezTo>
                    <a:pt x="788" y="242"/>
                    <a:pt x="804" y="237"/>
                    <a:pt x="811" y="225"/>
                  </a:cubicBezTo>
                  <a:cubicBezTo>
                    <a:pt x="820" y="207"/>
                    <a:pt x="793" y="161"/>
                    <a:pt x="728" y="115"/>
                  </a:cubicBezTo>
                  <a:cubicBezTo>
                    <a:pt x="636" y="50"/>
                    <a:pt x="535" y="14"/>
                    <a:pt x="434" y="4"/>
                  </a:cubicBezTo>
                  <a:cubicBezTo>
                    <a:pt x="408" y="2"/>
                    <a:pt x="381" y="1"/>
                    <a:pt x="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93;p45">
              <a:extLst>
                <a:ext uri="{FF2B5EF4-FFF2-40B4-BE49-F238E27FC236}">
                  <a16:creationId xmlns:a16="http://schemas.microsoft.com/office/drawing/2014/main" id="{7968CDFB-A156-BE48-A773-9E02E87DBA9D}"/>
                </a:ext>
              </a:extLst>
            </p:cNvPr>
            <p:cNvSpPr/>
            <p:nvPr/>
          </p:nvSpPr>
          <p:spPr>
            <a:xfrm>
              <a:off x="5933275" y="3366825"/>
              <a:ext cx="15450" cy="4900"/>
            </a:xfrm>
            <a:custGeom>
              <a:avLst/>
              <a:gdLst/>
              <a:ahLst/>
              <a:cxnLst/>
              <a:rect l="l" t="t" r="r" b="b"/>
              <a:pathLst>
                <a:path w="618" h="196" extrusionOk="0">
                  <a:moveTo>
                    <a:pt x="307" y="1"/>
                  </a:moveTo>
                  <a:cubicBezTo>
                    <a:pt x="221" y="1"/>
                    <a:pt x="136" y="26"/>
                    <a:pt x="65" y="78"/>
                  </a:cubicBezTo>
                  <a:cubicBezTo>
                    <a:pt x="19" y="115"/>
                    <a:pt x="0" y="161"/>
                    <a:pt x="10" y="179"/>
                  </a:cubicBezTo>
                  <a:cubicBezTo>
                    <a:pt x="22" y="191"/>
                    <a:pt x="43" y="196"/>
                    <a:pt x="72" y="196"/>
                  </a:cubicBezTo>
                  <a:cubicBezTo>
                    <a:pt x="129" y="196"/>
                    <a:pt x="215" y="179"/>
                    <a:pt x="313" y="179"/>
                  </a:cubicBezTo>
                  <a:cubicBezTo>
                    <a:pt x="389" y="179"/>
                    <a:pt x="461" y="187"/>
                    <a:pt x="516" y="187"/>
                  </a:cubicBezTo>
                  <a:cubicBezTo>
                    <a:pt x="562" y="187"/>
                    <a:pt x="595" y="182"/>
                    <a:pt x="608" y="161"/>
                  </a:cubicBezTo>
                  <a:cubicBezTo>
                    <a:pt x="617" y="142"/>
                    <a:pt x="599" y="106"/>
                    <a:pt x="544" y="69"/>
                  </a:cubicBezTo>
                  <a:cubicBezTo>
                    <a:pt x="472" y="24"/>
                    <a:pt x="389" y="1"/>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94;p45">
              <a:extLst>
                <a:ext uri="{FF2B5EF4-FFF2-40B4-BE49-F238E27FC236}">
                  <a16:creationId xmlns:a16="http://schemas.microsoft.com/office/drawing/2014/main" id="{4520514B-F507-284A-A6F8-80B4F3F5E7DB}"/>
                </a:ext>
              </a:extLst>
            </p:cNvPr>
            <p:cNvSpPr/>
            <p:nvPr/>
          </p:nvSpPr>
          <p:spPr>
            <a:xfrm>
              <a:off x="5948225" y="3306825"/>
              <a:ext cx="104075" cy="147375"/>
            </a:xfrm>
            <a:custGeom>
              <a:avLst/>
              <a:gdLst/>
              <a:ahLst/>
              <a:cxnLst/>
              <a:rect l="l" t="t" r="r" b="b"/>
              <a:pathLst>
                <a:path w="4163" h="5895" extrusionOk="0">
                  <a:moveTo>
                    <a:pt x="803" y="0"/>
                  </a:moveTo>
                  <a:cubicBezTo>
                    <a:pt x="775" y="0"/>
                    <a:pt x="747" y="1"/>
                    <a:pt x="719" y="1"/>
                  </a:cubicBezTo>
                  <a:cubicBezTo>
                    <a:pt x="443" y="11"/>
                    <a:pt x="185" y="130"/>
                    <a:pt x="1" y="342"/>
                  </a:cubicBezTo>
                  <a:lnTo>
                    <a:pt x="28" y="324"/>
                  </a:lnTo>
                  <a:cubicBezTo>
                    <a:pt x="74" y="894"/>
                    <a:pt x="443" y="1382"/>
                    <a:pt x="977" y="1594"/>
                  </a:cubicBezTo>
                  <a:cubicBezTo>
                    <a:pt x="1207" y="1677"/>
                    <a:pt x="1465" y="1705"/>
                    <a:pt x="1695" y="1787"/>
                  </a:cubicBezTo>
                  <a:cubicBezTo>
                    <a:pt x="1934" y="1870"/>
                    <a:pt x="2155" y="2036"/>
                    <a:pt x="2229" y="2275"/>
                  </a:cubicBezTo>
                  <a:cubicBezTo>
                    <a:pt x="2275" y="2487"/>
                    <a:pt x="2192" y="2699"/>
                    <a:pt x="2146" y="2901"/>
                  </a:cubicBezTo>
                  <a:cubicBezTo>
                    <a:pt x="2091" y="3104"/>
                    <a:pt x="2063" y="3352"/>
                    <a:pt x="2210" y="3509"/>
                  </a:cubicBezTo>
                  <a:cubicBezTo>
                    <a:pt x="2330" y="3647"/>
                    <a:pt x="2551" y="3684"/>
                    <a:pt x="2643" y="3859"/>
                  </a:cubicBezTo>
                  <a:cubicBezTo>
                    <a:pt x="2735" y="4025"/>
                    <a:pt x="2634" y="4227"/>
                    <a:pt x="2560" y="4402"/>
                  </a:cubicBezTo>
                  <a:cubicBezTo>
                    <a:pt x="2440" y="4669"/>
                    <a:pt x="2413" y="4954"/>
                    <a:pt x="2477" y="5240"/>
                  </a:cubicBezTo>
                  <a:cubicBezTo>
                    <a:pt x="2551" y="5516"/>
                    <a:pt x="2744" y="5755"/>
                    <a:pt x="3020" y="5866"/>
                  </a:cubicBezTo>
                  <a:cubicBezTo>
                    <a:pt x="3059" y="5885"/>
                    <a:pt x="3100" y="5895"/>
                    <a:pt x="3142" y="5895"/>
                  </a:cubicBezTo>
                  <a:cubicBezTo>
                    <a:pt x="3200" y="5895"/>
                    <a:pt x="3258" y="5876"/>
                    <a:pt x="3306" y="5838"/>
                  </a:cubicBezTo>
                  <a:cubicBezTo>
                    <a:pt x="3361" y="5774"/>
                    <a:pt x="3324" y="5672"/>
                    <a:pt x="3352" y="5608"/>
                  </a:cubicBezTo>
                  <a:cubicBezTo>
                    <a:pt x="3913" y="4402"/>
                    <a:pt x="4162" y="3951"/>
                    <a:pt x="4162" y="2726"/>
                  </a:cubicBezTo>
                  <a:cubicBezTo>
                    <a:pt x="4162" y="1732"/>
                    <a:pt x="3821" y="1346"/>
                    <a:pt x="3683" y="1088"/>
                  </a:cubicBezTo>
                  <a:cubicBezTo>
                    <a:pt x="3545" y="858"/>
                    <a:pt x="3343" y="673"/>
                    <a:pt x="3094" y="563"/>
                  </a:cubicBezTo>
                  <a:cubicBezTo>
                    <a:pt x="2615" y="314"/>
                    <a:pt x="2072" y="204"/>
                    <a:pt x="1538" y="94"/>
                  </a:cubicBezTo>
                  <a:cubicBezTo>
                    <a:pt x="1299" y="36"/>
                    <a:pt x="1051" y="0"/>
                    <a:pt x="8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95;p45">
              <a:extLst>
                <a:ext uri="{FF2B5EF4-FFF2-40B4-BE49-F238E27FC236}">
                  <a16:creationId xmlns:a16="http://schemas.microsoft.com/office/drawing/2014/main" id="{C41FCC78-40E5-074D-83F3-7F060461B110}"/>
                </a:ext>
              </a:extLst>
            </p:cNvPr>
            <p:cNvSpPr/>
            <p:nvPr/>
          </p:nvSpPr>
          <p:spPr>
            <a:xfrm>
              <a:off x="5910950" y="3320200"/>
              <a:ext cx="46275" cy="66300"/>
            </a:xfrm>
            <a:custGeom>
              <a:avLst/>
              <a:gdLst/>
              <a:ahLst/>
              <a:cxnLst/>
              <a:rect l="l" t="t" r="r" b="b"/>
              <a:pathLst>
                <a:path w="1851" h="2652" extrusionOk="0">
                  <a:moveTo>
                    <a:pt x="1823" y="0"/>
                  </a:moveTo>
                  <a:cubicBezTo>
                    <a:pt x="617" y="231"/>
                    <a:pt x="0" y="1584"/>
                    <a:pt x="617" y="2652"/>
                  </a:cubicBezTo>
                  <a:cubicBezTo>
                    <a:pt x="498" y="2265"/>
                    <a:pt x="590" y="1851"/>
                    <a:pt x="866" y="1556"/>
                  </a:cubicBezTo>
                  <a:cubicBezTo>
                    <a:pt x="1004" y="1437"/>
                    <a:pt x="1133" y="1308"/>
                    <a:pt x="1252" y="1179"/>
                  </a:cubicBezTo>
                  <a:cubicBezTo>
                    <a:pt x="1372" y="1004"/>
                    <a:pt x="1409" y="783"/>
                    <a:pt x="1464" y="580"/>
                  </a:cubicBezTo>
                  <a:cubicBezTo>
                    <a:pt x="1529" y="369"/>
                    <a:pt x="1648" y="157"/>
                    <a:pt x="1851" y="92"/>
                  </a:cubicBezTo>
                  <a:lnTo>
                    <a:pt x="182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96;p45">
              <a:extLst>
                <a:ext uri="{FF2B5EF4-FFF2-40B4-BE49-F238E27FC236}">
                  <a16:creationId xmlns:a16="http://schemas.microsoft.com/office/drawing/2014/main" id="{C2C2ECCD-B6B4-9142-B3DC-132612981799}"/>
                </a:ext>
              </a:extLst>
            </p:cNvPr>
            <p:cNvSpPr/>
            <p:nvPr/>
          </p:nvSpPr>
          <p:spPr>
            <a:xfrm>
              <a:off x="5950075" y="3322725"/>
              <a:ext cx="66300" cy="53875"/>
            </a:xfrm>
            <a:custGeom>
              <a:avLst/>
              <a:gdLst/>
              <a:ahLst/>
              <a:cxnLst/>
              <a:rect l="l" t="t" r="r" b="b"/>
              <a:pathLst>
                <a:path w="2652" h="2155" extrusionOk="0">
                  <a:moveTo>
                    <a:pt x="10" y="1"/>
                  </a:moveTo>
                  <a:cubicBezTo>
                    <a:pt x="0" y="47"/>
                    <a:pt x="0" y="102"/>
                    <a:pt x="10" y="148"/>
                  </a:cubicBezTo>
                  <a:cubicBezTo>
                    <a:pt x="19" y="286"/>
                    <a:pt x="65" y="424"/>
                    <a:pt x="129" y="544"/>
                  </a:cubicBezTo>
                  <a:cubicBezTo>
                    <a:pt x="231" y="728"/>
                    <a:pt x="369" y="884"/>
                    <a:pt x="544" y="1004"/>
                  </a:cubicBezTo>
                  <a:cubicBezTo>
                    <a:pt x="645" y="1078"/>
                    <a:pt x="755" y="1124"/>
                    <a:pt x="875" y="1161"/>
                  </a:cubicBezTo>
                  <a:cubicBezTo>
                    <a:pt x="1004" y="1197"/>
                    <a:pt x="1133" y="1216"/>
                    <a:pt x="1262" y="1225"/>
                  </a:cubicBezTo>
                  <a:cubicBezTo>
                    <a:pt x="1529" y="1234"/>
                    <a:pt x="1777" y="1225"/>
                    <a:pt x="1989" y="1299"/>
                  </a:cubicBezTo>
                  <a:cubicBezTo>
                    <a:pt x="2173" y="1363"/>
                    <a:pt x="2330" y="1483"/>
                    <a:pt x="2449" y="1649"/>
                  </a:cubicBezTo>
                  <a:cubicBezTo>
                    <a:pt x="2551" y="1796"/>
                    <a:pt x="2615" y="1971"/>
                    <a:pt x="2652" y="2155"/>
                  </a:cubicBezTo>
                  <a:cubicBezTo>
                    <a:pt x="2652" y="2100"/>
                    <a:pt x="2652" y="2054"/>
                    <a:pt x="2643" y="1998"/>
                  </a:cubicBezTo>
                  <a:cubicBezTo>
                    <a:pt x="2624" y="1860"/>
                    <a:pt x="2569" y="1731"/>
                    <a:pt x="2495" y="1612"/>
                  </a:cubicBezTo>
                  <a:cubicBezTo>
                    <a:pt x="2376" y="1437"/>
                    <a:pt x="2210" y="1299"/>
                    <a:pt x="2017" y="1225"/>
                  </a:cubicBezTo>
                  <a:cubicBezTo>
                    <a:pt x="1786" y="1133"/>
                    <a:pt x="1529" y="1142"/>
                    <a:pt x="1271" y="1133"/>
                  </a:cubicBezTo>
                  <a:cubicBezTo>
                    <a:pt x="1142" y="1133"/>
                    <a:pt x="1022" y="1115"/>
                    <a:pt x="903" y="1078"/>
                  </a:cubicBezTo>
                  <a:cubicBezTo>
                    <a:pt x="792" y="1050"/>
                    <a:pt x="682" y="1004"/>
                    <a:pt x="590" y="940"/>
                  </a:cubicBezTo>
                  <a:cubicBezTo>
                    <a:pt x="424" y="829"/>
                    <a:pt x="286" y="682"/>
                    <a:pt x="185" y="516"/>
                  </a:cubicBezTo>
                  <a:cubicBezTo>
                    <a:pt x="102" y="351"/>
                    <a:pt x="37" y="176"/>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97;p45">
              <a:extLst>
                <a:ext uri="{FF2B5EF4-FFF2-40B4-BE49-F238E27FC236}">
                  <a16:creationId xmlns:a16="http://schemas.microsoft.com/office/drawing/2014/main" id="{AE75FD17-2F28-D74B-B28D-70CB1A4E3717}"/>
                </a:ext>
              </a:extLst>
            </p:cNvPr>
            <p:cNvSpPr/>
            <p:nvPr/>
          </p:nvSpPr>
          <p:spPr>
            <a:xfrm>
              <a:off x="6048125" y="3375050"/>
              <a:ext cx="34775" cy="40900"/>
            </a:xfrm>
            <a:custGeom>
              <a:avLst/>
              <a:gdLst/>
              <a:ahLst/>
              <a:cxnLst/>
              <a:rect l="l" t="t" r="r" b="b"/>
              <a:pathLst>
                <a:path w="1391" h="1636" extrusionOk="0">
                  <a:moveTo>
                    <a:pt x="674" y="0"/>
                  </a:moveTo>
                  <a:cubicBezTo>
                    <a:pt x="357" y="0"/>
                    <a:pt x="44" y="217"/>
                    <a:pt x="0" y="596"/>
                  </a:cubicBezTo>
                  <a:lnTo>
                    <a:pt x="92" y="1029"/>
                  </a:lnTo>
                  <a:cubicBezTo>
                    <a:pt x="104" y="1403"/>
                    <a:pt x="413" y="1636"/>
                    <a:pt x="726" y="1636"/>
                  </a:cubicBezTo>
                  <a:cubicBezTo>
                    <a:pt x="906" y="1636"/>
                    <a:pt x="1088" y="1559"/>
                    <a:pt x="1216" y="1388"/>
                  </a:cubicBezTo>
                  <a:cubicBezTo>
                    <a:pt x="1335" y="1213"/>
                    <a:pt x="1390" y="1010"/>
                    <a:pt x="1372" y="808"/>
                  </a:cubicBezTo>
                  <a:cubicBezTo>
                    <a:pt x="1372" y="642"/>
                    <a:pt x="1335" y="485"/>
                    <a:pt x="1252" y="338"/>
                  </a:cubicBezTo>
                  <a:cubicBezTo>
                    <a:pt x="1120" y="107"/>
                    <a:pt x="896" y="0"/>
                    <a:pt x="6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98;p45">
              <a:extLst>
                <a:ext uri="{FF2B5EF4-FFF2-40B4-BE49-F238E27FC236}">
                  <a16:creationId xmlns:a16="http://schemas.microsoft.com/office/drawing/2014/main" id="{1096F20F-86C7-5340-A581-85FC63547D97}"/>
                </a:ext>
              </a:extLst>
            </p:cNvPr>
            <p:cNvSpPr/>
            <p:nvPr/>
          </p:nvSpPr>
          <p:spPr>
            <a:xfrm>
              <a:off x="6048350" y="3378650"/>
              <a:ext cx="4625" cy="28575"/>
            </a:xfrm>
            <a:custGeom>
              <a:avLst/>
              <a:gdLst/>
              <a:ahLst/>
              <a:cxnLst/>
              <a:rect l="l" t="t" r="r" b="b"/>
              <a:pathLst>
                <a:path w="185" h="1143" extrusionOk="0">
                  <a:moveTo>
                    <a:pt x="57" y="1"/>
                  </a:moveTo>
                  <a:cubicBezTo>
                    <a:pt x="56" y="1"/>
                    <a:pt x="56" y="1"/>
                    <a:pt x="56" y="1"/>
                  </a:cubicBezTo>
                  <a:cubicBezTo>
                    <a:pt x="28" y="10"/>
                    <a:pt x="93" y="259"/>
                    <a:pt x="83" y="572"/>
                  </a:cubicBezTo>
                  <a:cubicBezTo>
                    <a:pt x="83" y="885"/>
                    <a:pt x="1" y="1133"/>
                    <a:pt x="28" y="1142"/>
                  </a:cubicBezTo>
                  <a:cubicBezTo>
                    <a:pt x="28" y="1142"/>
                    <a:pt x="29" y="1143"/>
                    <a:pt x="29" y="1143"/>
                  </a:cubicBezTo>
                  <a:cubicBezTo>
                    <a:pt x="51" y="1143"/>
                    <a:pt x="157" y="906"/>
                    <a:pt x="175" y="581"/>
                  </a:cubicBezTo>
                  <a:cubicBezTo>
                    <a:pt x="184" y="246"/>
                    <a:pt x="78" y="1"/>
                    <a:pt x="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99;p45">
              <a:extLst>
                <a:ext uri="{FF2B5EF4-FFF2-40B4-BE49-F238E27FC236}">
                  <a16:creationId xmlns:a16="http://schemas.microsoft.com/office/drawing/2014/main" id="{591EEC9C-949D-1346-8E58-5B0BBD40B7E5}"/>
                </a:ext>
              </a:extLst>
            </p:cNvPr>
            <p:cNvSpPr/>
            <p:nvPr/>
          </p:nvSpPr>
          <p:spPr>
            <a:xfrm>
              <a:off x="5952375" y="3312600"/>
              <a:ext cx="100150" cy="66475"/>
            </a:xfrm>
            <a:custGeom>
              <a:avLst/>
              <a:gdLst/>
              <a:ahLst/>
              <a:cxnLst/>
              <a:rect l="l" t="t" r="r" b="b"/>
              <a:pathLst>
                <a:path w="4006" h="2659" extrusionOk="0">
                  <a:moveTo>
                    <a:pt x="1" y="1"/>
                  </a:moveTo>
                  <a:lnTo>
                    <a:pt x="1" y="1"/>
                  </a:lnTo>
                  <a:cubicBezTo>
                    <a:pt x="19" y="56"/>
                    <a:pt x="56" y="120"/>
                    <a:pt x="102" y="166"/>
                  </a:cubicBezTo>
                  <a:cubicBezTo>
                    <a:pt x="203" y="314"/>
                    <a:pt x="332" y="452"/>
                    <a:pt x="479" y="562"/>
                  </a:cubicBezTo>
                  <a:cubicBezTo>
                    <a:pt x="691" y="737"/>
                    <a:pt x="930" y="866"/>
                    <a:pt x="1197" y="949"/>
                  </a:cubicBezTo>
                  <a:cubicBezTo>
                    <a:pt x="1483" y="1050"/>
                    <a:pt x="1833" y="1059"/>
                    <a:pt x="2118" y="1253"/>
                  </a:cubicBezTo>
                  <a:cubicBezTo>
                    <a:pt x="2394" y="1446"/>
                    <a:pt x="2551" y="1750"/>
                    <a:pt x="2716" y="1998"/>
                  </a:cubicBezTo>
                  <a:cubicBezTo>
                    <a:pt x="2882" y="2256"/>
                    <a:pt x="3066" y="2477"/>
                    <a:pt x="3287" y="2578"/>
                  </a:cubicBezTo>
                  <a:cubicBezTo>
                    <a:pt x="3400" y="2632"/>
                    <a:pt x="3520" y="2658"/>
                    <a:pt x="3638" y="2658"/>
                  </a:cubicBezTo>
                  <a:cubicBezTo>
                    <a:pt x="3703" y="2658"/>
                    <a:pt x="3768" y="2650"/>
                    <a:pt x="3830" y="2634"/>
                  </a:cubicBezTo>
                  <a:cubicBezTo>
                    <a:pt x="3886" y="2624"/>
                    <a:pt x="3932" y="2597"/>
                    <a:pt x="3968" y="2569"/>
                  </a:cubicBezTo>
                  <a:cubicBezTo>
                    <a:pt x="3996" y="2551"/>
                    <a:pt x="4005" y="2532"/>
                    <a:pt x="4005" y="2532"/>
                  </a:cubicBezTo>
                  <a:lnTo>
                    <a:pt x="4005" y="2532"/>
                  </a:lnTo>
                  <a:cubicBezTo>
                    <a:pt x="3950" y="2560"/>
                    <a:pt x="3886" y="2588"/>
                    <a:pt x="3821" y="2606"/>
                  </a:cubicBezTo>
                  <a:cubicBezTo>
                    <a:pt x="3777" y="2613"/>
                    <a:pt x="3733" y="2616"/>
                    <a:pt x="3689" y="2616"/>
                  </a:cubicBezTo>
                  <a:cubicBezTo>
                    <a:pt x="3556" y="2616"/>
                    <a:pt x="3423" y="2585"/>
                    <a:pt x="3306" y="2523"/>
                  </a:cubicBezTo>
                  <a:cubicBezTo>
                    <a:pt x="3085" y="2385"/>
                    <a:pt x="2900" y="2192"/>
                    <a:pt x="2781" y="1962"/>
                  </a:cubicBezTo>
                  <a:cubicBezTo>
                    <a:pt x="2624" y="1704"/>
                    <a:pt x="2468" y="1382"/>
                    <a:pt x="2164" y="1179"/>
                  </a:cubicBezTo>
                  <a:cubicBezTo>
                    <a:pt x="1851" y="976"/>
                    <a:pt x="1501" y="967"/>
                    <a:pt x="1216" y="875"/>
                  </a:cubicBezTo>
                  <a:cubicBezTo>
                    <a:pt x="967" y="792"/>
                    <a:pt x="728" y="673"/>
                    <a:pt x="516" y="516"/>
                  </a:cubicBezTo>
                  <a:cubicBezTo>
                    <a:pt x="323" y="369"/>
                    <a:pt x="148" y="194"/>
                    <a:pt x="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00;p45">
              <a:extLst>
                <a:ext uri="{FF2B5EF4-FFF2-40B4-BE49-F238E27FC236}">
                  <a16:creationId xmlns:a16="http://schemas.microsoft.com/office/drawing/2014/main" id="{977A9289-F9F1-9F49-A2C1-9EF16DE35294}"/>
                </a:ext>
              </a:extLst>
            </p:cNvPr>
            <p:cNvSpPr/>
            <p:nvPr/>
          </p:nvSpPr>
          <p:spPr>
            <a:xfrm>
              <a:off x="5955825" y="3310750"/>
              <a:ext cx="94625" cy="57600"/>
            </a:xfrm>
            <a:custGeom>
              <a:avLst/>
              <a:gdLst/>
              <a:ahLst/>
              <a:cxnLst/>
              <a:rect l="l" t="t" r="r" b="b"/>
              <a:pathLst>
                <a:path w="3785" h="2304" extrusionOk="0">
                  <a:moveTo>
                    <a:pt x="1" y="1"/>
                  </a:moveTo>
                  <a:cubicBezTo>
                    <a:pt x="37" y="47"/>
                    <a:pt x="83" y="93"/>
                    <a:pt x="130" y="121"/>
                  </a:cubicBezTo>
                  <a:cubicBezTo>
                    <a:pt x="258" y="231"/>
                    <a:pt x="406" y="314"/>
                    <a:pt x="553" y="378"/>
                  </a:cubicBezTo>
                  <a:cubicBezTo>
                    <a:pt x="783" y="480"/>
                    <a:pt x="1013" y="563"/>
                    <a:pt x="1243" y="627"/>
                  </a:cubicBezTo>
                  <a:cubicBezTo>
                    <a:pt x="1529" y="710"/>
                    <a:pt x="1805" y="820"/>
                    <a:pt x="2063" y="958"/>
                  </a:cubicBezTo>
                  <a:cubicBezTo>
                    <a:pt x="2321" y="1096"/>
                    <a:pt x="2542" y="1299"/>
                    <a:pt x="2716" y="1529"/>
                  </a:cubicBezTo>
                  <a:cubicBezTo>
                    <a:pt x="2882" y="1741"/>
                    <a:pt x="2993" y="1971"/>
                    <a:pt x="3149" y="2118"/>
                  </a:cubicBezTo>
                  <a:cubicBezTo>
                    <a:pt x="3261" y="2239"/>
                    <a:pt x="3414" y="2303"/>
                    <a:pt x="3577" y="2303"/>
                  </a:cubicBezTo>
                  <a:cubicBezTo>
                    <a:pt x="3588" y="2303"/>
                    <a:pt x="3598" y="2303"/>
                    <a:pt x="3609" y="2302"/>
                  </a:cubicBezTo>
                  <a:cubicBezTo>
                    <a:pt x="3655" y="2302"/>
                    <a:pt x="3702" y="2284"/>
                    <a:pt x="3738" y="2266"/>
                  </a:cubicBezTo>
                  <a:cubicBezTo>
                    <a:pt x="3766" y="2247"/>
                    <a:pt x="3784" y="2238"/>
                    <a:pt x="3784" y="2238"/>
                  </a:cubicBezTo>
                  <a:lnTo>
                    <a:pt x="3784" y="2238"/>
                  </a:lnTo>
                  <a:cubicBezTo>
                    <a:pt x="3720" y="2256"/>
                    <a:pt x="3665" y="2266"/>
                    <a:pt x="3600" y="2266"/>
                  </a:cubicBezTo>
                  <a:cubicBezTo>
                    <a:pt x="3444" y="2256"/>
                    <a:pt x="3296" y="2192"/>
                    <a:pt x="3186" y="2072"/>
                  </a:cubicBezTo>
                  <a:cubicBezTo>
                    <a:pt x="3048" y="1925"/>
                    <a:pt x="2947" y="1704"/>
                    <a:pt x="2781" y="1474"/>
                  </a:cubicBezTo>
                  <a:cubicBezTo>
                    <a:pt x="2597" y="1235"/>
                    <a:pt x="2367" y="1032"/>
                    <a:pt x="2100" y="876"/>
                  </a:cubicBezTo>
                  <a:cubicBezTo>
                    <a:pt x="1833" y="737"/>
                    <a:pt x="1556" y="627"/>
                    <a:pt x="1271" y="553"/>
                  </a:cubicBezTo>
                  <a:cubicBezTo>
                    <a:pt x="1004" y="470"/>
                    <a:pt x="765" y="406"/>
                    <a:pt x="581" y="323"/>
                  </a:cubicBezTo>
                  <a:cubicBezTo>
                    <a:pt x="378" y="240"/>
                    <a:pt x="185" y="130"/>
                    <a:pt x="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1;p45">
              <a:extLst>
                <a:ext uri="{FF2B5EF4-FFF2-40B4-BE49-F238E27FC236}">
                  <a16:creationId xmlns:a16="http://schemas.microsoft.com/office/drawing/2014/main" id="{40FC50BF-670C-C146-BDAD-3257B7FD81F5}"/>
                </a:ext>
              </a:extLst>
            </p:cNvPr>
            <p:cNvSpPr/>
            <p:nvPr/>
          </p:nvSpPr>
          <p:spPr>
            <a:xfrm>
              <a:off x="6049050" y="3406725"/>
              <a:ext cx="67675" cy="116950"/>
            </a:xfrm>
            <a:custGeom>
              <a:avLst/>
              <a:gdLst/>
              <a:ahLst/>
              <a:cxnLst/>
              <a:rect l="l" t="t" r="r" b="b"/>
              <a:pathLst>
                <a:path w="2707" h="4678" extrusionOk="0">
                  <a:moveTo>
                    <a:pt x="9" y="1"/>
                  </a:moveTo>
                  <a:cubicBezTo>
                    <a:pt x="0" y="19"/>
                    <a:pt x="0" y="47"/>
                    <a:pt x="9" y="65"/>
                  </a:cubicBezTo>
                  <a:cubicBezTo>
                    <a:pt x="19" y="121"/>
                    <a:pt x="37" y="176"/>
                    <a:pt x="74" y="231"/>
                  </a:cubicBezTo>
                  <a:cubicBezTo>
                    <a:pt x="193" y="415"/>
                    <a:pt x="378" y="553"/>
                    <a:pt x="589" y="618"/>
                  </a:cubicBezTo>
                  <a:cubicBezTo>
                    <a:pt x="709" y="682"/>
                    <a:pt x="856" y="719"/>
                    <a:pt x="994" y="793"/>
                  </a:cubicBezTo>
                  <a:cubicBezTo>
                    <a:pt x="1142" y="857"/>
                    <a:pt x="1261" y="968"/>
                    <a:pt x="1353" y="1115"/>
                  </a:cubicBezTo>
                  <a:cubicBezTo>
                    <a:pt x="1427" y="1271"/>
                    <a:pt x="1436" y="1455"/>
                    <a:pt x="1372" y="1630"/>
                  </a:cubicBezTo>
                  <a:cubicBezTo>
                    <a:pt x="1344" y="1722"/>
                    <a:pt x="1317" y="1815"/>
                    <a:pt x="1289" y="1916"/>
                  </a:cubicBezTo>
                  <a:cubicBezTo>
                    <a:pt x="1271" y="2017"/>
                    <a:pt x="1261" y="2128"/>
                    <a:pt x="1271" y="2238"/>
                  </a:cubicBezTo>
                  <a:cubicBezTo>
                    <a:pt x="1289" y="2441"/>
                    <a:pt x="1363" y="2643"/>
                    <a:pt x="1473" y="2818"/>
                  </a:cubicBezTo>
                  <a:cubicBezTo>
                    <a:pt x="1584" y="2974"/>
                    <a:pt x="1731" y="3113"/>
                    <a:pt x="1906" y="3205"/>
                  </a:cubicBezTo>
                  <a:cubicBezTo>
                    <a:pt x="2053" y="3287"/>
                    <a:pt x="2191" y="3380"/>
                    <a:pt x="2320" y="3481"/>
                  </a:cubicBezTo>
                  <a:cubicBezTo>
                    <a:pt x="2431" y="3573"/>
                    <a:pt x="2513" y="3693"/>
                    <a:pt x="2569" y="3821"/>
                  </a:cubicBezTo>
                  <a:cubicBezTo>
                    <a:pt x="2633" y="4024"/>
                    <a:pt x="2661" y="4236"/>
                    <a:pt x="2652" y="4447"/>
                  </a:cubicBezTo>
                  <a:cubicBezTo>
                    <a:pt x="2652" y="4521"/>
                    <a:pt x="2652" y="4604"/>
                    <a:pt x="2652" y="4678"/>
                  </a:cubicBezTo>
                  <a:cubicBezTo>
                    <a:pt x="2679" y="4604"/>
                    <a:pt x="2688" y="4521"/>
                    <a:pt x="2688" y="4447"/>
                  </a:cubicBezTo>
                  <a:cubicBezTo>
                    <a:pt x="2707" y="4227"/>
                    <a:pt x="2688" y="4015"/>
                    <a:pt x="2624" y="3803"/>
                  </a:cubicBezTo>
                  <a:cubicBezTo>
                    <a:pt x="2578" y="3656"/>
                    <a:pt x="2486" y="3527"/>
                    <a:pt x="2375" y="3426"/>
                  </a:cubicBezTo>
                  <a:cubicBezTo>
                    <a:pt x="2237" y="3315"/>
                    <a:pt x="2099" y="3223"/>
                    <a:pt x="1943" y="3131"/>
                  </a:cubicBezTo>
                  <a:cubicBezTo>
                    <a:pt x="1786" y="3048"/>
                    <a:pt x="1648" y="2919"/>
                    <a:pt x="1547" y="2772"/>
                  </a:cubicBezTo>
                  <a:cubicBezTo>
                    <a:pt x="1436" y="2606"/>
                    <a:pt x="1372" y="2422"/>
                    <a:pt x="1363" y="2229"/>
                  </a:cubicBezTo>
                  <a:cubicBezTo>
                    <a:pt x="1353" y="2026"/>
                    <a:pt x="1381" y="1833"/>
                    <a:pt x="1455" y="1649"/>
                  </a:cubicBezTo>
                  <a:cubicBezTo>
                    <a:pt x="1482" y="1557"/>
                    <a:pt x="1492" y="1455"/>
                    <a:pt x="1501" y="1354"/>
                  </a:cubicBezTo>
                  <a:cubicBezTo>
                    <a:pt x="1501" y="1253"/>
                    <a:pt x="1473" y="1161"/>
                    <a:pt x="1418" y="1078"/>
                  </a:cubicBezTo>
                  <a:cubicBezTo>
                    <a:pt x="1326" y="922"/>
                    <a:pt x="1188" y="802"/>
                    <a:pt x="1022" y="728"/>
                  </a:cubicBezTo>
                  <a:cubicBezTo>
                    <a:pt x="875" y="655"/>
                    <a:pt x="737" y="618"/>
                    <a:pt x="608" y="562"/>
                  </a:cubicBezTo>
                  <a:cubicBezTo>
                    <a:pt x="405" y="498"/>
                    <a:pt x="230" y="378"/>
                    <a:pt x="101" y="213"/>
                  </a:cubicBezTo>
                  <a:cubicBezTo>
                    <a:pt x="65" y="148"/>
                    <a:pt x="28" y="75"/>
                    <a:pt x="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2;p45">
              <a:extLst>
                <a:ext uri="{FF2B5EF4-FFF2-40B4-BE49-F238E27FC236}">
                  <a16:creationId xmlns:a16="http://schemas.microsoft.com/office/drawing/2014/main" id="{2091FDF5-B85E-C443-AFFD-868AF99C42BA}"/>
                </a:ext>
              </a:extLst>
            </p:cNvPr>
            <p:cNvSpPr/>
            <p:nvPr/>
          </p:nvSpPr>
          <p:spPr>
            <a:xfrm>
              <a:off x="6052725" y="3388625"/>
              <a:ext cx="29950" cy="8950"/>
            </a:xfrm>
            <a:custGeom>
              <a:avLst/>
              <a:gdLst/>
              <a:ahLst/>
              <a:cxnLst/>
              <a:rect l="l" t="t" r="r" b="b"/>
              <a:pathLst>
                <a:path w="1198" h="358" extrusionOk="0">
                  <a:moveTo>
                    <a:pt x="476" y="1"/>
                  </a:moveTo>
                  <a:cubicBezTo>
                    <a:pt x="376" y="1"/>
                    <a:pt x="277" y="15"/>
                    <a:pt x="185" y="44"/>
                  </a:cubicBezTo>
                  <a:cubicBezTo>
                    <a:pt x="65" y="80"/>
                    <a:pt x="0" y="108"/>
                    <a:pt x="10" y="127"/>
                  </a:cubicBezTo>
                  <a:cubicBezTo>
                    <a:pt x="10" y="130"/>
                    <a:pt x="13" y="131"/>
                    <a:pt x="21" y="131"/>
                  </a:cubicBezTo>
                  <a:cubicBezTo>
                    <a:pt x="63" y="131"/>
                    <a:pt x="226" y="83"/>
                    <a:pt x="439" y="83"/>
                  </a:cubicBezTo>
                  <a:cubicBezTo>
                    <a:pt x="504" y="83"/>
                    <a:pt x="573" y="88"/>
                    <a:pt x="645" y="99"/>
                  </a:cubicBezTo>
                  <a:cubicBezTo>
                    <a:pt x="783" y="117"/>
                    <a:pt x="930" y="163"/>
                    <a:pt x="1059" y="228"/>
                  </a:cubicBezTo>
                  <a:cubicBezTo>
                    <a:pt x="1160" y="292"/>
                    <a:pt x="1170" y="357"/>
                    <a:pt x="1188" y="357"/>
                  </a:cubicBezTo>
                  <a:cubicBezTo>
                    <a:pt x="1188" y="357"/>
                    <a:pt x="1189" y="357"/>
                    <a:pt x="1189" y="357"/>
                  </a:cubicBezTo>
                  <a:cubicBezTo>
                    <a:pt x="1197" y="357"/>
                    <a:pt x="1193" y="261"/>
                    <a:pt x="1096" y="182"/>
                  </a:cubicBezTo>
                  <a:cubicBezTo>
                    <a:pt x="967" y="90"/>
                    <a:pt x="811" y="34"/>
                    <a:pt x="654" y="16"/>
                  </a:cubicBezTo>
                  <a:cubicBezTo>
                    <a:pt x="595" y="6"/>
                    <a:pt x="535" y="1"/>
                    <a:pt x="476"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3;p45">
              <a:extLst>
                <a:ext uri="{FF2B5EF4-FFF2-40B4-BE49-F238E27FC236}">
                  <a16:creationId xmlns:a16="http://schemas.microsoft.com/office/drawing/2014/main" id="{56656BD7-9126-B549-BCFC-E75856F8BFEB}"/>
                </a:ext>
              </a:extLst>
            </p:cNvPr>
            <p:cNvSpPr/>
            <p:nvPr/>
          </p:nvSpPr>
          <p:spPr>
            <a:xfrm>
              <a:off x="6051100" y="3402350"/>
              <a:ext cx="29275" cy="8175"/>
            </a:xfrm>
            <a:custGeom>
              <a:avLst/>
              <a:gdLst/>
              <a:ahLst/>
              <a:cxnLst/>
              <a:rect l="l" t="t" r="r" b="b"/>
              <a:pathLst>
                <a:path w="1171" h="327" extrusionOk="0">
                  <a:moveTo>
                    <a:pt x="11" y="1"/>
                  </a:moveTo>
                  <a:cubicBezTo>
                    <a:pt x="11" y="1"/>
                    <a:pt x="10" y="1"/>
                    <a:pt x="10" y="1"/>
                  </a:cubicBezTo>
                  <a:cubicBezTo>
                    <a:pt x="1" y="10"/>
                    <a:pt x="38" y="65"/>
                    <a:pt x="139" y="139"/>
                  </a:cubicBezTo>
                  <a:cubicBezTo>
                    <a:pt x="299" y="263"/>
                    <a:pt x="493" y="327"/>
                    <a:pt x="690" y="327"/>
                  </a:cubicBezTo>
                  <a:cubicBezTo>
                    <a:pt x="799" y="327"/>
                    <a:pt x="909" y="307"/>
                    <a:pt x="1014" y="268"/>
                  </a:cubicBezTo>
                  <a:cubicBezTo>
                    <a:pt x="1124" y="222"/>
                    <a:pt x="1170" y="176"/>
                    <a:pt x="1170" y="167"/>
                  </a:cubicBezTo>
                  <a:cubicBezTo>
                    <a:pt x="1169" y="164"/>
                    <a:pt x="1166" y="163"/>
                    <a:pt x="1160" y="163"/>
                  </a:cubicBezTo>
                  <a:cubicBezTo>
                    <a:pt x="1117" y="163"/>
                    <a:pt x="934" y="238"/>
                    <a:pt x="694" y="238"/>
                  </a:cubicBezTo>
                  <a:cubicBezTo>
                    <a:pt x="655" y="238"/>
                    <a:pt x="614" y="236"/>
                    <a:pt x="572" y="231"/>
                  </a:cubicBezTo>
                  <a:cubicBezTo>
                    <a:pt x="239" y="186"/>
                    <a:pt x="29" y="1"/>
                    <a:pt x="1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4;p45">
              <a:extLst>
                <a:ext uri="{FF2B5EF4-FFF2-40B4-BE49-F238E27FC236}">
                  <a16:creationId xmlns:a16="http://schemas.microsoft.com/office/drawing/2014/main" id="{2B52E459-848F-8945-85CA-D7AD6ABFEC98}"/>
                </a:ext>
              </a:extLst>
            </p:cNvPr>
            <p:cNvSpPr/>
            <p:nvPr/>
          </p:nvSpPr>
          <p:spPr>
            <a:xfrm>
              <a:off x="5922925" y="3600075"/>
              <a:ext cx="125225" cy="162050"/>
            </a:xfrm>
            <a:custGeom>
              <a:avLst/>
              <a:gdLst/>
              <a:ahLst/>
              <a:cxnLst/>
              <a:rect l="l" t="t" r="r" b="b"/>
              <a:pathLst>
                <a:path w="5009" h="6482" extrusionOk="0">
                  <a:moveTo>
                    <a:pt x="120" y="0"/>
                  </a:moveTo>
                  <a:cubicBezTo>
                    <a:pt x="0" y="0"/>
                    <a:pt x="322" y="6352"/>
                    <a:pt x="396" y="6481"/>
                  </a:cubicBezTo>
                  <a:lnTo>
                    <a:pt x="4714" y="6269"/>
                  </a:lnTo>
                  <a:lnTo>
                    <a:pt x="500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5;p45">
              <a:extLst>
                <a:ext uri="{FF2B5EF4-FFF2-40B4-BE49-F238E27FC236}">
                  <a16:creationId xmlns:a16="http://schemas.microsoft.com/office/drawing/2014/main" id="{9A6198CD-2181-4045-89D3-A0AD63C9E439}"/>
                </a:ext>
              </a:extLst>
            </p:cNvPr>
            <p:cNvSpPr/>
            <p:nvPr/>
          </p:nvSpPr>
          <p:spPr>
            <a:xfrm>
              <a:off x="5876200" y="3670500"/>
              <a:ext cx="227175" cy="124525"/>
            </a:xfrm>
            <a:custGeom>
              <a:avLst/>
              <a:gdLst/>
              <a:ahLst/>
              <a:cxnLst/>
              <a:rect l="l" t="t" r="r" b="b"/>
              <a:pathLst>
                <a:path w="9087" h="4981" extrusionOk="0">
                  <a:moveTo>
                    <a:pt x="9087" y="0"/>
                  </a:moveTo>
                  <a:lnTo>
                    <a:pt x="0" y="28"/>
                  </a:lnTo>
                  <a:lnTo>
                    <a:pt x="433" y="4935"/>
                  </a:lnTo>
                  <a:lnTo>
                    <a:pt x="8498" y="4981"/>
                  </a:lnTo>
                  <a:lnTo>
                    <a:pt x="908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6;p45">
              <a:extLst>
                <a:ext uri="{FF2B5EF4-FFF2-40B4-BE49-F238E27FC236}">
                  <a16:creationId xmlns:a16="http://schemas.microsoft.com/office/drawing/2014/main" id="{4A91296B-8552-6943-AB61-FFA8E80B0DD0}"/>
                </a:ext>
              </a:extLst>
            </p:cNvPr>
            <p:cNvSpPr/>
            <p:nvPr/>
          </p:nvSpPr>
          <p:spPr>
            <a:xfrm>
              <a:off x="5970800" y="3721825"/>
              <a:ext cx="33625" cy="28875"/>
            </a:xfrm>
            <a:custGeom>
              <a:avLst/>
              <a:gdLst/>
              <a:ahLst/>
              <a:cxnLst/>
              <a:rect l="l" t="t" r="r" b="b"/>
              <a:pathLst>
                <a:path w="1345" h="1155" extrusionOk="0">
                  <a:moveTo>
                    <a:pt x="764" y="0"/>
                  </a:moveTo>
                  <a:cubicBezTo>
                    <a:pt x="258" y="0"/>
                    <a:pt x="0" y="626"/>
                    <a:pt x="359" y="985"/>
                  </a:cubicBezTo>
                  <a:cubicBezTo>
                    <a:pt x="476" y="1102"/>
                    <a:pt x="621" y="1154"/>
                    <a:pt x="763" y="1154"/>
                  </a:cubicBezTo>
                  <a:cubicBezTo>
                    <a:pt x="1059" y="1154"/>
                    <a:pt x="1344" y="928"/>
                    <a:pt x="1344" y="580"/>
                  </a:cubicBezTo>
                  <a:cubicBezTo>
                    <a:pt x="1344" y="258"/>
                    <a:pt x="1086" y="0"/>
                    <a:pt x="7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7;p45">
              <a:extLst>
                <a:ext uri="{FF2B5EF4-FFF2-40B4-BE49-F238E27FC236}">
                  <a16:creationId xmlns:a16="http://schemas.microsoft.com/office/drawing/2014/main" id="{4DA731E1-3146-9244-8DE9-09E75C3653DD}"/>
                </a:ext>
              </a:extLst>
            </p:cNvPr>
            <p:cNvSpPr/>
            <p:nvPr/>
          </p:nvSpPr>
          <p:spPr>
            <a:xfrm>
              <a:off x="5923150" y="3486900"/>
              <a:ext cx="24650" cy="121025"/>
            </a:xfrm>
            <a:custGeom>
              <a:avLst/>
              <a:gdLst/>
              <a:ahLst/>
              <a:cxnLst/>
              <a:rect l="l" t="t" r="r" b="b"/>
              <a:pathLst>
                <a:path w="986" h="4841" extrusionOk="0">
                  <a:moveTo>
                    <a:pt x="0" y="154"/>
                  </a:moveTo>
                  <a:cubicBezTo>
                    <a:pt x="0" y="154"/>
                    <a:pt x="0" y="154"/>
                    <a:pt x="0" y="154"/>
                  </a:cubicBezTo>
                  <a:lnTo>
                    <a:pt x="0" y="154"/>
                  </a:lnTo>
                  <a:cubicBezTo>
                    <a:pt x="0" y="154"/>
                    <a:pt x="0" y="154"/>
                    <a:pt x="0" y="154"/>
                  </a:cubicBezTo>
                  <a:close/>
                  <a:moveTo>
                    <a:pt x="458" y="0"/>
                  </a:moveTo>
                  <a:cubicBezTo>
                    <a:pt x="279" y="0"/>
                    <a:pt x="14" y="154"/>
                    <a:pt x="1" y="154"/>
                  </a:cubicBezTo>
                  <a:cubicBezTo>
                    <a:pt x="1" y="154"/>
                    <a:pt x="0" y="154"/>
                    <a:pt x="0" y="154"/>
                  </a:cubicBezTo>
                  <a:lnTo>
                    <a:pt x="0" y="154"/>
                  </a:lnTo>
                  <a:cubicBezTo>
                    <a:pt x="92" y="1452"/>
                    <a:pt x="304" y="3386"/>
                    <a:pt x="415" y="4398"/>
                  </a:cubicBezTo>
                  <a:cubicBezTo>
                    <a:pt x="424" y="4527"/>
                    <a:pt x="470" y="4656"/>
                    <a:pt x="562" y="4757"/>
                  </a:cubicBezTo>
                  <a:cubicBezTo>
                    <a:pt x="608" y="4813"/>
                    <a:pt x="675" y="4841"/>
                    <a:pt x="744" y="4841"/>
                  </a:cubicBezTo>
                  <a:cubicBezTo>
                    <a:pt x="800" y="4841"/>
                    <a:pt x="857" y="4822"/>
                    <a:pt x="903" y="4785"/>
                  </a:cubicBezTo>
                  <a:cubicBezTo>
                    <a:pt x="967" y="4702"/>
                    <a:pt x="985" y="4591"/>
                    <a:pt x="958" y="4499"/>
                  </a:cubicBezTo>
                  <a:cubicBezTo>
                    <a:pt x="801" y="2925"/>
                    <a:pt x="516" y="7"/>
                    <a:pt x="516" y="7"/>
                  </a:cubicBezTo>
                  <a:cubicBezTo>
                    <a:pt x="498" y="2"/>
                    <a:pt x="478" y="0"/>
                    <a:pt x="4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08;p45">
              <a:extLst>
                <a:ext uri="{FF2B5EF4-FFF2-40B4-BE49-F238E27FC236}">
                  <a16:creationId xmlns:a16="http://schemas.microsoft.com/office/drawing/2014/main" id="{E11CE48A-BA5F-EA4C-9970-2316FCC83DFA}"/>
                </a:ext>
              </a:extLst>
            </p:cNvPr>
            <p:cNvSpPr/>
            <p:nvPr/>
          </p:nvSpPr>
          <p:spPr>
            <a:xfrm>
              <a:off x="6026025" y="3486900"/>
              <a:ext cx="24650" cy="121025"/>
            </a:xfrm>
            <a:custGeom>
              <a:avLst/>
              <a:gdLst/>
              <a:ahLst/>
              <a:cxnLst/>
              <a:rect l="l" t="t" r="r" b="b"/>
              <a:pathLst>
                <a:path w="986" h="4841" extrusionOk="0">
                  <a:moveTo>
                    <a:pt x="986" y="154"/>
                  </a:moveTo>
                  <a:cubicBezTo>
                    <a:pt x="986" y="154"/>
                    <a:pt x="986" y="154"/>
                    <a:pt x="986" y="154"/>
                  </a:cubicBezTo>
                  <a:lnTo>
                    <a:pt x="986" y="154"/>
                  </a:lnTo>
                  <a:cubicBezTo>
                    <a:pt x="986" y="154"/>
                    <a:pt x="986" y="154"/>
                    <a:pt x="986" y="154"/>
                  </a:cubicBezTo>
                  <a:close/>
                  <a:moveTo>
                    <a:pt x="528" y="0"/>
                  </a:moveTo>
                  <a:cubicBezTo>
                    <a:pt x="508" y="0"/>
                    <a:pt x="488" y="2"/>
                    <a:pt x="470" y="7"/>
                  </a:cubicBezTo>
                  <a:cubicBezTo>
                    <a:pt x="470" y="7"/>
                    <a:pt x="185" y="2925"/>
                    <a:pt x="28" y="4499"/>
                  </a:cubicBezTo>
                  <a:cubicBezTo>
                    <a:pt x="1" y="4591"/>
                    <a:pt x="19" y="4702"/>
                    <a:pt x="83" y="4785"/>
                  </a:cubicBezTo>
                  <a:cubicBezTo>
                    <a:pt x="129" y="4822"/>
                    <a:pt x="186" y="4841"/>
                    <a:pt x="242" y="4841"/>
                  </a:cubicBezTo>
                  <a:cubicBezTo>
                    <a:pt x="311" y="4841"/>
                    <a:pt x="378" y="4813"/>
                    <a:pt x="424" y="4757"/>
                  </a:cubicBezTo>
                  <a:cubicBezTo>
                    <a:pt x="507" y="4656"/>
                    <a:pt x="562" y="4527"/>
                    <a:pt x="571" y="4398"/>
                  </a:cubicBezTo>
                  <a:cubicBezTo>
                    <a:pt x="673" y="3386"/>
                    <a:pt x="894" y="1452"/>
                    <a:pt x="986" y="154"/>
                  </a:cubicBezTo>
                  <a:lnTo>
                    <a:pt x="986" y="154"/>
                  </a:lnTo>
                  <a:cubicBezTo>
                    <a:pt x="986" y="154"/>
                    <a:pt x="985" y="154"/>
                    <a:pt x="985" y="154"/>
                  </a:cubicBezTo>
                  <a:cubicBezTo>
                    <a:pt x="972" y="154"/>
                    <a:pt x="707" y="0"/>
                    <a:pt x="5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09;p45">
              <a:extLst>
                <a:ext uri="{FF2B5EF4-FFF2-40B4-BE49-F238E27FC236}">
                  <a16:creationId xmlns:a16="http://schemas.microsoft.com/office/drawing/2014/main" id="{98B2D98F-0649-014A-9356-D66E6D55FBA9}"/>
                </a:ext>
              </a:extLst>
            </p:cNvPr>
            <p:cNvSpPr/>
            <p:nvPr/>
          </p:nvSpPr>
          <p:spPr>
            <a:xfrm>
              <a:off x="5933300" y="3599125"/>
              <a:ext cx="15150" cy="11550"/>
            </a:xfrm>
            <a:custGeom>
              <a:avLst/>
              <a:gdLst/>
              <a:ahLst/>
              <a:cxnLst/>
              <a:rect l="l" t="t" r="r" b="b"/>
              <a:pathLst>
                <a:path w="606" h="462" extrusionOk="0">
                  <a:moveTo>
                    <a:pt x="33" y="0"/>
                  </a:moveTo>
                  <a:cubicBezTo>
                    <a:pt x="16" y="0"/>
                    <a:pt x="0" y="63"/>
                    <a:pt x="9" y="158"/>
                  </a:cubicBezTo>
                  <a:cubicBezTo>
                    <a:pt x="9" y="213"/>
                    <a:pt x="36" y="268"/>
                    <a:pt x="64" y="323"/>
                  </a:cubicBezTo>
                  <a:cubicBezTo>
                    <a:pt x="110" y="379"/>
                    <a:pt x="174" y="425"/>
                    <a:pt x="248" y="452"/>
                  </a:cubicBezTo>
                  <a:cubicBezTo>
                    <a:pt x="274" y="458"/>
                    <a:pt x="300" y="461"/>
                    <a:pt x="326" y="461"/>
                  </a:cubicBezTo>
                  <a:cubicBezTo>
                    <a:pt x="381" y="461"/>
                    <a:pt x="434" y="447"/>
                    <a:pt x="478" y="415"/>
                  </a:cubicBezTo>
                  <a:cubicBezTo>
                    <a:pt x="533" y="379"/>
                    <a:pt x="570" y="323"/>
                    <a:pt x="579" y="259"/>
                  </a:cubicBezTo>
                  <a:cubicBezTo>
                    <a:pt x="605" y="165"/>
                    <a:pt x="551" y="111"/>
                    <a:pt x="544" y="111"/>
                  </a:cubicBezTo>
                  <a:cubicBezTo>
                    <a:pt x="543" y="111"/>
                    <a:pt x="543" y="111"/>
                    <a:pt x="543" y="112"/>
                  </a:cubicBezTo>
                  <a:cubicBezTo>
                    <a:pt x="524" y="112"/>
                    <a:pt x="552" y="167"/>
                    <a:pt x="515" y="250"/>
                  </a:cubicBezTo>
                  <a:cubicBezTo>
                    <a:pt x="506" y="287"/>
                    <a:pt x="469" y="323"/>
                    <a:pt x="432" y="351"/>
                  </a:cubicBezTo>
                  <a:cubicBezTo>
                    <a:pt x="403" y="369"/>
                    <a:pt x="366" y="375"/>
                    <a:pt x="332" y="375"/>
                  </a:cubicBezTo>
                  <a:cubicBezTo>
                    <a:pt x="312" y="375"/>
                    <a:pt x="292" y="373"/>
                    <a:pt x="276" y="369"/>
                  </a:cubicBezTo>
                  <a:cubicBezTo>
                    <a:pt x="165" y="333"/>
                    <a:pt x="91" y="250"/>
                    <a:pt x="64" y="139"/>
                  </a:cubicBezTo>
                  <a:cubicBezTo>
                    <a:pt x="45" y="56"/>
                    <a:pt x="45" y="1"/>
                    <a:pt x="36" y="1"/>
                  </a:cubicBezTo>
                  <a:cubicBezTo>
                    <a:pt x="35" y="1"/>
                    <a:pt x="34" y="0"/>
                    <a:pt x="33"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10;p45">
              <a:extLst>
                <a:ext uri="{FF2B5EF4-FFF2-40B4-BE49-F238E27FC236}">
                  <a16:creationId xmlns:a16="http://schemas.microsoft.com/office/drawing/2014/main" id="{34FE9F84-18F3-7A4B-BB82-7C4623E2A385}"/>
                </a:ext>
              </a:extLst>
            </p:cNvPr>
            <p:cNvSpPr/>
            <p:nvPr/>
          </p:nvSpPr>
          <p:spPr>
            <a:xfrm>
              <a:off x="5938575" y="3598625"/>
              <a:ext cx="6925" cy="5900"/>
            </a:xfrm>
            <a:custGeom>
              <a:avLst/>
              <a:gdLst/>
              <a:ahLst/>
              <a:cxnLst/>
              <a:rect l="l" t="t" r="r" b="b"/>
              <a:pathLst>
                <a:path w="277" h="236" extrusionOk="0">
                  <a:moveTo>
                    <a:pt x="132" y="0"/>
                  </a:moveTo>
                  <a:cubicBezTo>
                    <a:pt x="101" y="0"/>
                    <a:pt x="86" y="15"/>
                    <a:pt x="92" y="21"/>
                  </a:cubicBezTo>
                  <a:cubicBezTo>
                    <a:pt x="92" y="30"/>
                    <a:pt x="120" y="30"/>
                    <a:pt x="147" y="58"/>
                  </a:cubicBezTo>
                  <a:cubicBezTo>
                    <a:pt x="175" y="86"/>
                    <a:pt x="184" y="122"/>
                    <a:pt x="138" y="141"/>
                  </a:cubicBezTo>
                  <a:cubicBezTo>
                    <a:pt x="129" y="148"/>
                    <a:pt x="120" y="151"/>
                    <a:pt x="113" y="151"/>
                  </a:cubicBezTo>
                  <a:cubicBezTo>
                    <a:pt x="89" y="151"/>
                    <a:pt x="72" y="125"/>
                    <a:pt x="65" y="104"/>
                  </a:cubicBezTo>
                  <a:cubicBezTo>
                    <a:pt x="55" y="67"/>
                    <a:pt x="74" y="40"/>
                    <a:pt x="65" y="30"/>
                  </a:cubicBezTo>
                  <a:cubicBezTo>
                    <a:pt x="65" y="29"/>
                    <a:pt x="62" y="27"/>
                    <a:pt x="58" y="27"/>
                  </a:cubicBezTo>
                  <a:cubicBezTo>
                    <a:pt x="44" y="27"/>
                    <a:pt x="9" y="44"/>
                    <a:pt x="9" y="95"/>
                  </a:cubicBezTo>
                  <a:cubicBezTo>
                    <a:pt x="0" y="132"/>
                    <a:pt x="9" y="178"/>
                    <a:pt x="37" y="205"/>
                  </a:cubicBezTo>
                  <a:cubicBezTo>
                    <a:pt x="59" y="227"/>
                    <a:pt x="86" y="236"/>
                    <a:pt x="117" y="236"/>
                  </a:cubicBezTo>
                  <a:cubicBezTo>
                    <a:pt x="139" y="236"/>
                    <a:pt x="161" y="231"/>
                    <a:pt x="184" y="224"/>
                  </a:cubicBezTo>
                  <a:cubicBezTo>
                    <a:pt x="276" y="187"/>
                    <a:pt x="276" y="49"/>
                    <a:pt x="184" y="12"/>
                  </a:cubicBezTo>
                  <a:cubicBezTo>
                    <a:pt x="164" y="3"/>
                    <a:pt x="146" y="0"/>
                    <a:pt x="132"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11;p45">
              <a:extLst>
                <a:ext uri="{FF2B5EF4-FFF2-40B4-BE49-F238E27FC236}">
                  <a16:creationId xmlns:a16="http://schemas.microsoft.com/office/drawing/2014/main" id="{5B26726D-C473-924B-B864-979998E99709}"/>
                </a:ext>
              </a:extLst>
            </p:cNvPr>
            <p:cNvSpPr/>
            <p:nvPr/>
          </p:nvSpPr>
          <p:spPr>
            <a:xfrm>
              <a:off x="6025325" y="3599150"/>
              <a:ext cx="15225" cy="13125"/>
            </a:xfrm>
            <a:custGeom>
              <a:avLst/>
              <a:gdLst/>
              <a:ahLst/>
              <a:cxnLst/>
              <a:rect l="l" t="t" r="r" b="b"/>
              <a:pathLst>
                <a:path w="609" h="525" extrusionOk="0">
                  <a:moveTo>
                    <a:pt x="56" y="0"/>
                  </a:moveTo>
                  <a:cubicBezTo>
                    <a:pt x="47" y="0"/>
                    <a:pt x="19" y="65"/>
                    <a:pt x="1" y="175"/>
                  </a:cubicBezTo>
                  <a:cubicBezTo>
                    <a:pt x="1" y="249"/>
                    <a:pt x="10" y="322"/>
                    <a:pt x="47" y="387"/>
                  </a:cubicBezTo>
                  <a:cubicBezTo>
                    <a:pt x="93" y="479"/>
                    <a:pt x="185" y="525"/>
                    <a:pt x="286" y="525"/>
                  </a:cubicBezTo>
                  <a:cubicBezTo>
                    <a:pt x="378" y="516"/>
                    <a:pt x="461" y="470"/>
                    <a:pt x="516" y="396"/>
                  </a:cubicBezTo>
                  <a:cubicBezTo>
                    <a:pt x="562" y="341"/>
                    <a:pt x="590" y="267"/>
                    <a:pt x="599" y="194"/>
                  </a:cubicBezTo>
                  <a:cubicBezTo>
                    <a:pt x="609" y="74"/>
                    <a:pt x="581" y="9"/>
                    <a:pt x="572" y="9"/>
                  </a:cubicBezTo>
                  <a:cubicBezTo>
                    <a:pt x="553" y="9"/>
                    <a:pt x="562" y="83"/>
                    <a:pt x="535" y="184"/>
                  </a:cubicBezTo>
                  <a:cubicBezTo>
                    <a:pt x="526" y="240"/>
                    <a:pt x="498" y="295"/>
                    <a:pt x="461" y="341"/>
                  </a:cubicBezTo>
                  <a:cubicBezTo>
                    <a:pt x="415" y="396"/>
                    <a:pt x="351" y="424"/>
                    <a:pt x="277" y="433"/>
                  </a:cubicBezTo>
                  <a:cubicBezTo>
                    <a:pt x="270" y="434"/>
                    <a:pt x="264" y="434"/>
                    <a:pt x="257" y="434"/>
                  </a:cubicBezTo>
                  <a:cubicBezTo>
                    <a:pt x="200" y="434"/>
                    <a:pt x="144" y="400"/>
                    <a:pt x="111" y="350"/>
                  </a:cubicBezTo>
                  <a:cubicBezTo>
                    <a:pt x="84" y="295"/>
                    <a:pt x="65" y="240"/>
                    <a:pt x="65" y="175"/>
                  </a:cubicBezTo>
                  <a:cubicBezTo>
                    <a:pt x="56" y="74"/>
                    <a:pt x="65" y="0"/>
                    <a:pt x="56"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12;p45">
              <a:extLst>
                <a:ext uri="{FF2B5EF4-FFF2-40B4-BE49-F238E27FC236}">
                  <a16:creationId xmlns:a16="http://schemas.microsoft.com/office/drawing/2014/main" id="{21B65BA2-09D0-0348-9C54-C94C83470730}"/>
                </a:ext>
              </a:extLst>
            </p:cNvPr>
            <p:cNvSpPr/>
            <p:nvPr/>
          </p:nvSpPr>
          <p:spPr>
            <a:xfrm>
              <a:off x="6030400" y="3601375"/>
              <a:ext cx="5325" cy="5000"/>
            </a:xfrm>
            <a:custGeom>
              <a:avLst/>
              <a:gdLst/>
              <a:ahLst/>
              <a:cxnLst/>
              <a:rect l="l" t="t" r="r" b="b"/>
              <a:pathLst>
                <a:path w="213" h="200" extrusionOk="0">
                  <a:moveTo>
                    <a:pt x="119" y="1"/>
                  </a:moveTo>
                  <a:cubicBezTo>
                    <a:pt x="93" y="1"/>
                    <a:pt x="77" y="18"/>
                    <a:pt x="83" y="31"/>
                  </a:cubicBezTo>
                  <a:cubicBezTo>
                    <a:pt x="83" y="40"/>
                    <a:pt x="102" y="40"/>
                    <a:pt x="120" y="68"/>
                  </a:cubicBezTo>
                  <a:cubicBezTo>
                    <a:pt x="139" y="86"/>
                    <a:pt x="139" y="105"/>
                    <a:pt x="111" y="114"/>
                  </a:cubicBezTo>
                  <a:cubicBezTo>
                    <a:pt x="106" y="115"/>
                    <a:pt x="101" y="116"/>
                    <a:pt x="97" y="116"/>
                  </a:cubicBezTo>
                  <a:cubicBezTo>
                    <a:pt x="80" y="116"/>
                    <a:pt x="72" y="101"/>
                    <a:pt x="65" y="86"/>
                  </a:cubicBezTo>
                  <a:cubicBezTo>
                    <a:pt x="65" y="59"/>
                    <a:pt x="74" y="40"/>
                    <a:pt x="74" y="31"/>
                  </a:cubicBezTo>
                  <a:cubicBezTo>
                    <a:pt x="74" y="28"/>
                    <a:pt x="70" y="26"/>
                    <a:pt x="63" y="26"/>
                  </a:cubicBezTo>
                  <a:cubicBezTo>
                    <a:pt x="48" y="26"/>
                    <a:pt x="22" y="36"/>
                    <a:pt x="10" y="68"/>
                  </a:cubicBezTo>
                  <a:cubicBezTo>
                    <a:pt x="0" y="95"/>
                    <a:pt x="0" y="132"/>
                    <a:pt x="19" y="160"/>
                  </a:cubicBezTo>
                  <a:cubicBezTo>
                    <a:pt x="40" y="188"/>
                    <a:pt x="72" y="200"/>
                    <a:pt x="106" y="200"/>
                  </a:cubicBezTo>
                  <a:cubicBezTo>
                    <a:pt x="117" y="200"/>
                    <a:pt x="128" y="199"/>
                    <a:pt x="139" y="197"/>
                  </a:cubicBezTo>
                  <a:cubicBezTo>
                    <a:pt x="185" y="178"/>
                    <a:pt x="212" y="141"/>
                    <a:pt x="212" y="95"/>
                  </a:cubicBezTo>
                  <a:cubicBezTo>
                    <a:pt x="203" y="59"/>
                    <a:pt x="185" y="31"/>
                    <a:pt x="157" y="12"/>
                  </a:cubicBezTo>
                  <a:cubicBezTo>
                    <a:pt x="143" y="4"/>
                    <a:pt x="130" y="1"/>
                    <a:pt x="11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13;p45">
              <a:extLst>
                <a:ext uri="{FF2B5EF4-FFF2-40B4-BE49-F238E27FC236}">
                  <a16:creationId xmlns:a16="http://schemas.microsoft.com/office/drawing/2014/main" id="{0381792D-41C3-B34F-A05D-1DC38201F58B}"/>
                </a:ext>
              </a:extLst>
            </p:cNvPr>
            <p:cNvSpPr/>
            <p:nvPr/>
          </p:nvSpPr>
          <p:spPr>
            <a:xfrm>
              <a:off x="5946625" y="3647400"/>
              <a:ext cx="85175" cy="10175"/>
            </a:xfrm>
            <a:custGeom>
              <a:avLst/>
              <a:gdLst/>
              <a:ahLst/>
              <a:cxnLst/>
              <a:rect l="l" t="t" r="r" b="b"/>
              <a:pathLst>
                <a:path w="3407" h="407" extrusionOk="0">
                  <a:moveTo>
                    <a:pt x="6" y="1"/>
                  </a:moveTo>
                  <a:cubicBezTo>
                    <a:pt x="2" y="1"/>
                    <a:pt x="0" y="2"/>
                    <a:pt x="0" y="4"/>
                  </a:cubicBezTo>
                  <a:cubicBezTo>
                    <a:pt x="28" y="31"/>
                    <a:pt x="65" y="50"/>
                    <a:pt x="111" y="68"/>
                  </a:cubicBezTo>
                  <a:cubicBezTo>
                    <a:pt x="221" y="123"/>
                    <a:pt x="341" y="169"/>
                    <a:pt x="461" y="206"/>
                  </a:cubicBezTo>
                  <a:cubicBezTo>
                    <a:pt x="876" y="340"/>
                    <a:pt x="1306" y="407"/>
                    <a:pt x="1737" y="407"/>
                  </a:cubicBezTo>
                  <a:cubicBezTo>
                    <a:pt x="2137" y="407"/>
                    <a:pt x="2538" y="349"/>
                    <a:pt x="2928" y="234"/>
                  </a:cubicBezTo>
                  <a:cubicBezTo>
                    <a:pt x="3048" y="197"/>
                    <a:pt x="3167" y="160"/>
                    <a:pt x="3278" y="105"/>
                  </a:cubicBezTo>
                  <a:cubicBezTo>
                    <a:pt x="3324" y="96"/>
                    <a:pt x="3370" y="68"/>
                    <a:pt x="3407" y="40"/>
                  </a:cubicBezTo>
                  <a:cubicBezTo>
                    <a:pt x="3406" y="40"/>
                    <a:pt x="3405" y="40"/>
                    <a:pt x="3403" y="40"/>
                  </a:cubicBezTo>
                  <a:cubicBezTo>
                    <a:pt x="3376" y="40"/>
                    <a:pt x="3196" y="109"/>
                    <a:pt x="2919" y="178"/>
                  </a:cubicBezTo>
                  <a:cubicBezTo>
                    <a:pt x="2514" y="280"/>
                    <a:pt x="2109" y="326"/>
                    <a:pt x="1704" y="326"/>
                  </a:cubicBezTo>
                  <a:cubicBezTo>
                    <a:pt x="1289" y="317"/>
                    <a:pt x="884" y="261"/>
                    <a:pt x="488" y="151"/>
                  </a:cubicBezTo>
                  <a:cubicBezTo>
                    <a:pt x="216" y="68"/>
                    <a:pt x="40" y="1"/>
                    <a:pt x="6"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14;p45">
              <a:extLst>
                <a:ext uri="{FF2B5EF4-FFF2-40B4-BE49-F238E27FC236}">
                  <a16:creationId xmlns:a16="http://schemas.microsoft.com/office/drawing/2014/main" id="{17F397F8-777E-0C4F-B2AE-42206C65CAB8}"/>
                </a:ext>
              </a:extLst>
            </p:cNvPr>
            <p:cNvSpPr/>
            <p:nvPr/>
          </p:nvSpPr>
          <p:spPr>
            <a:xfrm>
              <a:off x="5894850" y="3584400"/>
              <a:ext cx="12900" cy="35700"/>
            </a:xfrm>
            <a:custGeom>
              <a:avLst/>
              <a:gdLst/>
              <a:ahLst/>
              <a:cxnLst/>
              <a:rect l="l" t="t" r="r" b="b"/>
              <a:pathLst>
                <a:path w="516" h="1428" extrusionOk="0">
                  <a:moveTo>
                    <a:pt x="486" y="0"/>
                  </a:moveTo>
                  <a:cubicBezTo>
                    <a:pt x="463" y="0"/>
                    <a:pt x="235" y="263"/>
                    <a:pt x="120" y="664"/>
                  </a:cubicBezTo>
                  <a:cubicBezTo>
                    <a:pt x="0" y="1087"/>
                    <a:pt x="64" y="1428"/>
                    <a:pt x="83" y="1428"/>
                  </a:cubicBezTo>
                  <a:cubicBezTo>
                    <a:pt x="110" y="1428"/>
                    <a:pt x="92" y="1087"/>
                    <a:pt x="203" y="691"/>
                  </a:cubicBezTo>
                  <a:cubicBezTo>
                    <a:pt x="313" y="296"/>
                    <a:pt x="516" y="10"/>
                    <a:pt x="488" y="1"/>
                  </a:cubicBezTo>
                  <a:cubicBezTo>
                    <a:pt x="488" y="0"/>
                    <a:pt x="487" y="0"/>
                    <a:pt x="4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15;p45">
              <a:extLst>
                <a:ext uri="{FF2B5EF4-FFF2-40B4-BE49-F238E27FC236}">
                  <a16:creationId xmlns:a16="http://schemas.microsoft.com/office/drawing/2014/main" id="{5CC98C79-7939-4548-B785-FD5AE370CC8C}"/>
                </a:ext>
              </a:extLst>
            </p:cNvPr>
            <p:cNvSpPr/>
            <p:nvPr/>
          </p:nvSpPr>
          <p:spPr>
            <a:xfrm>
              <a:off x="5801175" y="3622625"/>
              <a:ext cx="59400" cy="44450"/>
            </a:xfrm>
            <a:custGeom>
              <a:avLst/>
              <a:gdLst/>
              <a:ahLst/>
              <a:cxnLst/>
              <a:rect l="l" t="t" r="r" b="b"/>
              <a:pathLst>
                <a:path w="2376" h="1778" extrusionOk="0">
                  <a:moveTo>
                    <a:pt x="2375" y="0"/>
                  </a:moveTo>
                  <a:lnTo>
                    <a:pt x="2375" y="0"/>
                  </a:lnTo>
                  <a:cubicBezTo>
                    <a:pt x="2357" y="0"/>
                    <a:pt x="2292" y="157"/>
                    <a:pt x="2127" y="387"/>
                  </a:cubicBezTo>
                  <a:cubicBezTo>
                    <a:pt x="1906" y="672"/>
                    <a:pt x="1630" y="902"/>
                    <a:pt x="1307" y="1059"/>
                  </a:cubicBezTo>
                  <a:cubicBezTo>
                    <a:pt x="1123" y="1142"/>
                    <a:pt x="939" y="1197"/>
                    <a:pt x="746" y="1243"/>
                  </a:cubicBezTo>
                  <a:cubicBezTo>
                    <a:pt x="580" y="1280"/>
                    <a:pt x="424" y="1335"/>
                    <a:pt x="285" y="1427"/>
                  </a:cubicBezTo>
                  <a:cubicBezTo>
                    <a:pt x="184" y="1482"/>
                    <a:pt x="101" y="1565"/>
                    <a:pt x="46" y="1667"/>
                  </a:cubicBezTo>
                  <a:cubicBezTo>
                    <a:pt x="0" y="1731"/>
                    <a:pt x="0" y="1777"/>
                    <a:pt x="0" y="1777"/>
                  </a:cubicBezTo>
                  <a:cubicBezTo>
                    <a:pt x="83" y="1648"/>
                    <a:pt x="184" y="1547"/>
                    <a:pt x="313" y="1473"/>
                  </a:cubicBezTo>
                  <a:cubicBezTo>
                    <a:pt x="460" y="1400"/>
                    <a:pt x="608" y="1344"/>
                    <a:pt x="764" y="1317"/>
                  </a:cubicBezTo>
                  <a:cubicBezTo>
                    <a:pt x="967" y="1280"/>
                    <a:pt x="1160" y="1215"/>
                    <a:pt x="1344" y="1133"/>
                  </a:cubicBezTo>
                  <a:cubicBezTo>
                    <a:pt x="1676" y="967"/>
                    <a:pt x="1970" y="718"/>
                    <a:pt x="2173" y="415"/>
                  </a:cubicBezTo>
                  <a:cubicBezTo>
                    <a:pt x="2237" y="322"/>
                    <a:pt x="2292" y="221"/>
                    <a:pt x="2338" y="120"/>
                  </a:cubicBezTo>
                  <a:cubicBezTo>
                    <a:pt x="2366" y="46"/>
                    <a:pt x="2375" y="0"/>
                    <a:pt x="23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6;p45">
              <a:extLst>
                <a:ext uri="{FF2B5EF4-FFF2-40B4-BE49-F238E27FC236}">
                  <a16:creationId xmlns:a16="http://schemas.microsoft.com/office/drawing/2014/main" id="{4A2CEAE5-3732-A446-9550-016E0486F95A}"/>
                </a:ext>
              </a:extLst>
            </p:cNvPr>
            <p:cNvSpPr/>
            <p:nvPr/>
          </p:nvSpPr>
          <p:spPr>
            <a:xfrm>
              <a:off x="5826475" y="3628375"/>
              <a:ext cx="11775" cy="25100"/>
            </a:xfrm>
            <a:custGeom>
              <a:avLst/>
              <a:gdLst/>
              <a:ahLst/>
              <a:cxnLst/>
              <a:rect l="l" t="t" r="r" b="b"/>
              <a:pathLst>
                <a:path w="471" h="1004" extrusionOk="0">
                  <a:moveTo>
                    <a:pt x="314" y="0"/>
                  </a:moveTo>
                  <a:lnTo>
                    <a:pt x="268" y="37"/>
                  </a:lnTo>
                  <a:cubicBezTo>
                    <a:pt x="102" y="203"/>
                    <a:pt x="1" y="442"/>
                    <a:pt x="10" y="682"/>
                  </a:cubicBezTo>
                  <a:cubicBezTo>
                    <a:pt x="1" y="783"/>
                    <a:pt x="28" y="875"/>
                    <a:pt x="74" y="958"/>
                  </a:cubicBezTo>
                  <a:cubicBezTo>
                    <a:pt x="93" y="958"/>
                    <a:pt x="56" y="857"/>
                    <a:pt x="65" y="682"/>
                  </a:cubicBezTo>
                  <a:cubicBezTo>
                    <a:pt x="74" y="481"/>
                    <a:pt x="158" y="296"/>
                    <a:pt x="290" y="147"/>
                  </a:cubicBezTo>
                  <a:lnTo>
                    <a:pt x="290" y="147"/>
                  </a:lnTo>
                  <a:cubicBezTo>
                    <a:pt x="377" y="344"/>
                    <a:pt x="365" y="571"/>
                    <a:pt x="268" y="774"/>
                  </a:cubicBezTo>
                  <a:cubicBezTo>
                    <a:pt x="222" y="847"/>
                    <a:pt x="166" y="930"/>
                    <a:pt x="102" y="1004"/>
                  </a:cubicBezTo>
                  <a:cubicBezTo>
                    <a:pt x="102" y="1004"/>
                    <a:pt x="222" y="958"/>
                    <a:pt x="323" y="801"/>
                  </a:cubicBezTo>
                  <a:cubicBezTo>
                    <a:pt x="452" y="580"/>
                    <a:pt x="470" y="313"/>
                    <a:pt x="360" y="83"/>
                  </a:cubicBezTo>
                  <a:cubicBezTo>
                    <a:pt x="351" y="74"/>
                    <a:pt x="341" y="56"/>
                    <a:pt x="341" y="46"/>
                  </a:cubicBezTo>
                  <a:lnTo>
                    <a:pt x="3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17;p45">
              <a:extLst>
                <a:ext uri="{FF2B5EF4-FFF2-40B4-BE49-F238E27FC236}">
                  <a16:creationId xmlns:a16="http://schemas.microsoft.com/office/drawing/2014/main" id="{CFF88254-0E09-B247-BF66-F35C6D8D162A}"/>
                </a:ext>
              </a:extLst>
            </p:cNvPr>
            <p:cNvSpPr/>
            <p:nvPr/>
          </p:nvSpPr>
          <p:spPr>
            <a:xfrm>
              <a:off x="5842375" y="3643300"/>
              <a:ext cx="23950" cy="10400"/>
            </a:xfrm>
            <a:custGeom>
              <a:avLst/>
              <a:gdLst/>
              <a:ahLst/>
              <a:cxnLst/>
              <a:rect l="l" t="t" r="r" b="b"/>
              <a:pathLst>
                <a:path w="958" h="416" extrusionOk="0">
                  <a:moveTo>
                    <a:pt x="239" y="0"/>
                  </a:moveTo>
                  <a:cubicBezTo>
                    <a:pt x="152" y="0"/>
                    <a:pt x="73" y="28"/>
                    <a:pt x="0" y="85"/>
                  </a:cubicBezTo>
                  <a:cubicBezTo>
                    <a:pt x="0" y="85"/>
                    <a:pt x="1" y="86"/>
                    <a:pt x="3" y="86"/>
                  </a:cubicBezTo>
                  <a:cubicBezTo>
                    <a:pt x="18" y="86"/>
                    <a:pt x="98" y="56"/>
                    <a:pt x="230" y="56"/>
                  </a:cubicBezTo>
                  <a:cubicBezTo>
                    <a:pt x="245" y="56"/>
                    <a:pt x="260" y="56"/>
                    <a:pt x="276" y="57"/>
                  </a:cubicBezTo>
                  <a:cubicBezTo>
                    <a:pt x="484" y="74"/>
                    <a:pt x="675" y="165"/>
                    <a:pt x="804" y="321"/>
                  </a:cubicBezTo>
                  <a:lnTo>
                    <a:pt x="804" y="321"/>
                  </a:lnTo>
                  <a:cubicBezTo>
                    <a:pt x="754" y="330"/>
                    <a:pt x="703" y="334"/>
                    <a:pt x="653" y="334"/>
                  </a:cubicBezTo>
                  <a:cubicBezTo>
                    <a:pt x="514" y="334"/>
                    <a:pt x="378" y="301"/>
                    <a:pt x="258" y="241"/>
                  </a:cubicBezTo>
                  <a:cubicBezTo>
                    <a:pt x="110" y="168"/>
                    <a:pt x="37" y="94"/>
                    <a:pt x="28" y="94"/>
                  </a:cubicBezTo>
                  <a:lnTo>
                    <a:pt x="28" y="94"/>
                  </a:lnTo>
                  <a:cubicBezTo>
                    <a:pt x="18" y="103"/>
                    <a:pt x="74" y="204"/>
                    <a:pt x="221" y="296"/>
                  </a:cubicBezTo>
                  <a:cubicBezTo>
                    <a:pt x="357" y="377"/>
                    <a:pt x="510" y="416"/>
                    <a:pt x="666" y="416"/>
                  </a:cubicBezTo>
                  <a:cubicBezTo>
                    <a:pt x="741" y="416"/>
                    <a:pt x="818" y="407"/>
                    <a:pt x="893" y="388"/>
                  </a:cubicBezTo>
                  <a:lnTo>
                    <a:pt x="957" y="370"/>
                  </a:lnTo>
                  <a:lnTo>
                    <a:pt x="921" y="324"/>
                  </a:lnTo>
                  <a:lnTo>
                    <a:pt x="902" y="296"/>
                  </a:lnTo>
                  <a:cubicBezTo>
                    <a:pt x="761" y="111"/>
                    <a:pt x="542" y="1"/>
                    <a:pt x="305" y="1"/>
                  </a:cubicBezTo>
                  <a:cubicBezTo>
                    <a:pt x="295" y="1"/>
                    <a:pt x="286" y="1"/>
                    <a:pt x="276" y="2"/>
                  </a:cubicBezTo>
                  <a:cubicBezTo>
                    <a:pt x="264" y="1"/>
                    <a:pt x="251" y="0"/>
                    <a:pt x="2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18;p45">
              <a:extLst>
                <a:ext uri="{FF2B5EF4-FFF2-40B4-BE49-F238E27FC236}">
                  <a16:creationId xmlns:a16="http://schemas.microsoft.com/office/drawing/2014/main" id="{77B4CFE3-94A2-0241-93E2-CC8DE8C2528A}"/>
                </a:ext>
              </a:extLst>
            </p:cNvPr>
            <p:cNvSpPr/>
            <p:nvPr/>
          </p:nvSpPr>
          <p:spPr>
            <a:xfrm>
              <a:off x="5853175" y="3626500"/>
              <a:ext cx="24425" cy="9725"/>
            </a:xfrm>
            <a:custGeom>
              <a:avLst/>
              <a:gdLst/>
              <a:ahLst/>
              <a:cxnLst/>
              <a:rect l="l" t="t" r="r" b="b"/>
              <a:pathLst>
                <a:path w="977" h="389" extrusionOk="0">
                  <a:moveTo>
                    <a:pt x="589" y="0"/>
                  </a:moveTo>
                  <a:cubicBezTo>
                    <a:pt x="456" y="0"/>
                    <a:pt x="322" y="36"/>
                    <a:pt x="203" y="103"/>
                  </a:cubicBezTo>
                  <a:cubicBezTo>
                    <a:pt x="47" y="195"/>
                    <a:pt x="1" y="306"/>
                    <a:pt x="10" y="306"/>
                  </a:cubicBezTo>
                  <a:cubicBezTo>
                    <a:pt x="11" y="307"/>
                    <a:pt x="12" y="308"/>
                    <a:pt x="14" y="308"/>
                  </a:cubicBezTo>
                  <a:cubicBezTo>
                    <a:pt x="31" y="308"/>
                    <a:pt x="97" y="225"/>
                    <a:pt x="240" y="158"/>
                  </a:cubicBezTo>
                  <a:cubicBezTo>
                    <a:pt x="342" y="105"/>
                    <a:pt x="453" y="80"/>
                    <a:pt x="566" y="80"/>
                  </a:cubicBezTo>
                  <a:cubicBezTo>
                    <a:pt x="654" y="80"/>
                    <a:pt x="743" y="96"/>
                    <a:pt x="829" y="126"/>
                  </a:cubicBezTo>
                  <a:lnTo>
                    <a:pt x="829" y="126"/>
                  </a:lnTo>
                  <a:cubicBezTo>
                    <a:pt x="679" y="247"/>
                    <a:pt x="496" y="316"/>
                    <a:pt x="304" y="324"/>
                  </a:cubicBezTo>
                  <a:cubicBezTo>
                    <a:pt x="286" y="325"/>
                    <a:pt x="267" y="325"/>
                    <a:pt x="250" y="325"/>
                  </a:cubicBezTo>
                  <a:cubicBezTo>
                    <a:pt x="148" y="325"/>
                    <a:pt x="77" y="310"/>
                    <a:pt x="50" y="310"/>
                  </a:cubicBezTo>
                  <a:cubicBezTo>
                    <a:pt x="42" y="310"/>
                    <a:pt x="38" y="311"/>
                    <a:pt x="38" y="315"/>
                  </a:cubicBezTo>
                  <a:cubicBezTo>
                    <a:pt x="111" y="361"/>
                    <a:pt x="212" y="388"/>
                    <a:pt x="304" y="388"/>
                  </a:cubicBezTo>
                  <a:cubicBezTo>
                    <a:pt x="535" y="388"/>
                    <a:pt x="765" y="306"/>
                    <a:pt x="931" y="140"/>
                  </a:cubicBezTo>
                  <a:lnTo>
                    <a:pt x="977" y="103"/>
                  </a:lnTo>
                  <a:lnTo>
                    <a:pt x="921" y="75"/>
                  </a:lnTo>
                  <a:lnTo>
                    <a:pt x="894" y="66"/>
                  </a:lnTo>
                  <a:cubicBezTo>
                    <a:pt x="797" y="22"/>
                    <a:pt x="693" y="0"/>
                    <a:pt x="5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19;p45">
              <a:extLst>
                <a:ext uri="{FF2B5EF4-FFF2-40B4-BE49-F238E27FC236}">
                  <a16:creationId xmlns:a16="http://schemas.microsoft.com/office/drawing/2014/main" id="{A4AE9708-D3B4-CD44-9700-A458A0A9D4C9}"/>
                </a:ext>
              </a:extLst>
            </p:cNvPr>
            <p:cNvSpPr/>
            <p:nvPr/>
          </p:nvSpPr>
          <p:spPr>
            <a:xfrm>
              <a:off x="5815675" y="3654000"/>
              <a:ext cx="23025" cy="11600"/>
            </a:xfrm>
            <a:custGeom>
              <a:avLst/>
              <a:gdLst/>
              <a:ahLst/>
              <a:cxnLst/>
              <a:rect l="l" t="t" r="r" b="b"/>
              <a:pathLst>
                <a:path w="921" h="464" extrusionOk="0">
                  <a:moveTo>
                    <a:pt x="221" y="1"/>
                  </a:moveTo>
                  <a:cubicBezTo>
                    <a:pt x="142" y="1"/>
                    <a:pt x="65" y="26"/>
                    <a:pt x="0" y="62"/>
                  </a:cubicBezTo>
                  <a:cubicBezTo>
                    <a:pt x="0" y="66"/>
                    <a:pt x="5" y="67"/>
                    <a:pt x="14" y="67"/>
                  </a:cubicBezTo>
                  <a:cubicBezTo>
                    <a:pt x="40" y="67"/>
                    <a:pt x="98" y="56"/>
                    <a:pt x="179" y="56"/>
                  </a:cubicBezTo>
                  <a:cubicBezTo>
                    <a:pt x="209" y="56"/>
                    <a:pt x="241" y="58"/>
                    <a:pt x="276" y="62"/>
                  </a:cubicBezTo>
                  <a:cubicBezTo>
                    <a:pt x="474" y="96"/>
                    <a:pt x="656" y="203"/>
                    <a:pt x="777" y="375"/>
                  </a:cubicBezTo>
                  <a:lnTo>
                    <a:pt x="777" y="375"/>
                  </a:lnTo>
                  <a:cubicBezTo>
                    <a:pt x="752" y="377"/>
                    <a:pt x="727" y="378"/>
                    <a:pt x="701" y="378"/>
                  </a:cubicBezTo>
                  <a:cubicBezTo>
                    <a:pt x="537" y="378"/>
                    <a:pt x="374" y="331"/>
                    <a:pt x="239" y="246"/>
                  </a:cubicBezTo>
                  <a:cubicBezTo>
                    <a:pt x="92" y="163"/>
                    <a:pt x="28" y="80"/>
                    <a:pt x="19" y="80"/>
                  </a:cubicBezTo>
                  <a:lnTo>
                    <a:pt x="19" y="80"/>
                  </a:lnTo>
                  <a:cubicBezTo>
                    <a:pt x="9" y="89"/>
                    <a:pt x="65" y="191"/>
                    <a:pt x="203" y="292"/>
                  </a:cubicBezTo>
                  <a:cubicBezTo>
                    <a:pt x="347" y="400"/>
                    <a:pt x="525" y="463"/>
                    <a:pt x="706" y="463"/>
                  </a:cubicBezTo>
                  <a:cubicBezTo>
                    <a:pt x="756" y="463"/>
                    <a:pt x="807" y="458"/>
                    <a:pt x="856" y="448"/>
                  </a:cubicBezTo>
                  <a:lnTo>
                    <a:pt x="921" y="439"/>
                  </a:lnTo>
                  <a:lnTo>
                    <a:pt x="893" y="393"/>
                  </a:lnTo>
                  <a:cubicBezTo>
                    <a:pt x="884" y="384"/>
                    <a:pt x="875" y="375"/>
                    <a:pt x="875" y="366"/>
                  </a:cubicBezTo>
                  <a:cubicBezTo>
                    <a:pt x="746" y="154"/>
                    <a:pt x="525" y="25"/>
                    <a:pt x="285" y="6"/>
                  </a:cubicBezTo>
                  <a:cubicBezTo>
                    <a:pt x="264" y="3"/>
                    <a:pt x="242" y="1"/>
                    <a:pt x="2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20;p45">
              <a:extLst>
                <a:ext uri="{FF2B5EF4-FFF2-40B4-BE49-F238E27FC236}">
                  <a16:creationId xmlns:a16="http://schemas.microsoft.com/office/drawing/2014/main" id="{CA1CDFAC-74DD-7647-B2AB-7DD1D4668238}"/>
                </a:ext>
              </a:extLst>
            </p:cNvPr>
            <p:cNvSpPr/>
            <p:nvPr/>
          </p:nvSpPr>
          <p:spPr>
            <a:xfrm>
              <a:off x="5434075" y="3918200"/>
              <a:ext cx="36375" cy="70425"/>
            </a:xfrm>
            <a:custGeom>
              <a:avLst/>
              <a:gdLst/>
              <a:ahLst/>
              <a:cxnLst/>
              <a:rect l="l" t="t" r="r" b="b"/>
              <a:pathLst>
                <a:path w="1455" h="2817" extrusionOk="0">
                  <a:moveTo>
                    <a:pt x="638" y="0"/>
                  </a:moveTo>
                  <a:cubicBezTo>
                    <a:pt x="510" y="0"/>
                    <a:pt x="386" y="54"/>
                    <a:pt x="295" y="145"/>
                  </a:cubicBezTo>
                  <a:cubicBezTo>
                    <a:pt x="194" y="265"/>
                    <a:pt x="129" y="412"/>
                    <a:pt x="102" y="559"/>
                  </a:cubicBezTo>
                  <a:cubicBezTo>
                    <a:pt x="0" y="1066"/>
                    <a:pt x="148" y="1581"/>
                    <a:pt x="286" y="2069"/>
                  </a:cubicBezTo>
                  <a:cubicBezTo>
                    <a:pt x="350" y="2290"/>
                    <a:pt x="415" y="2520"/>
                    <a:pt x="580" y="2668"/>
                  </a:cubicBezTo>
                  <a:cubicBezTo>
                    <a:pt x="665" y="2753"/>
                    <a:pt x="808" y="2816"/>
                    <a:pt x="950" y="2816"/>
                  </a:cubicBezTo>
                  <a:cubicBezTo>
                    <a:pt x="1068" y="2816"/>
                    <a:pt x="1187" y="2772"/>
                    <a:pt x="1271" y="2658"/>
                  </a:cubicBezTo>
                  <a:lnTo>
                    <a:pt x="1262" y="2658"/>
                  </a:lnTo>
                  <a:cubicBezTo>
                    <a:pt x="1390" y="2438"/>
                    <a:pt x="1455" y="2189"/>
                    <a:pt x="1436" y="1940"/>
                  </a:cubicBezTo>
                  <a:cubicBezTo>
                    <a:pt x="1427" y="1406"/>
                    <a:pt x="1308" y="872"/>
                    <a:pt x="1077" y="394"/>
                  </a:cubicBezTo>
                  <a:cubicBezTo>
                    <a:pt x="1004" y="228"/>
                    <a:pt x="893" y="53"/>
                    <a:pt x="718" y="7"/>
                  </a:cubicBezTo>
                  <a:cubicBezTo>
                    <a:pt x="692" y="2"/>
                    <a:pt x="665" y="0"/>
                    <a:pt x="6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21;p45">
              <a:extLst>
                <a:ext uri="{FF2B5EF4-FFF2-40B4-BE49-F238E27FC236}">
                  <a16:creationId xmlns:a16="http://schemas.microsoft.com/office/drawing/2014/main" id="{C6EA821B-7A78-8D44-8242-A1E9ADD1FDB5}"/>
                </a:ext>
              </a:extLst>
            </p:cNvPr>
            <p:cNvSpPr/>
            <p:nvPr/>
          </p:nvSpPr>
          <p:spPr>
            <a:xfrm>
              <a:off x="5434075" y="3918200"/>
              <a:ext cx="36375" cy="70425"/>
            </a:xfrm>
            <a:custGeom>
              <a:avLst/>
              <a:gdLst/>
              <a:ahLst/>
              <a:cxnLst/>
              <a:rect l="l" t="t" r="r" b="b"/>
              <a:pathLst>
                <a:path w="1455" h="2817" extrusionOk="0">
                  <a:moveTo>
                    <a:pt x="638" y="0"/>
                  </a:moveTo>
                  <a:cubicBezTo>
                    <a:pt x="510" y="0"/>
                    <a:pt x="386" y="54"/>
                    <a:pt x="295" y="145"/>
                  </a:cubicBezTo>
                  <a:cubicBezTo>
                    <a:pt x="194" y="265"/>
                    <a:pt x="129" y="412"/>
                    <a:pt x="102" y="559"/>
                  </a:cubicBezTo>
                  <a:cubicBezTo>
                    <a:pt x="0" y="1066"/>
                    <a:pt x="148" y="1581"/>
                    <a:pt x="286" y="2069"/>
                  </a:cubicBezTo>
                  <a:cubicBezTo>
                    <a:pt x="350" y="2290"/>
                    <a:pt x="415" y="2520"/>
                    <a:pt x="580" y="2668"/>
                  </a:cubicBezTo>
                  <a:cubicBezTo>
                    <a:pt x="665" y="2753"/>
                    <a:pt x="808" y="2816"/>
                    <a:pt x="950" y="2816"/>
                  </a:cubicBezTo>
                  <a:cubicBezTo>
                    <a:pt x="1068" y="2816"/>
                    <a:pt x="1187" y="2772"/>
                    <a:pt x="1271" y="2658"/>
                  </a:cubicBezTo>
                  <a:lnTo>
                    <a:pt x="1262" y="2658"/>
                  </a:lnTo>
                  <a:cubicBezTo>
                    <a:pt x="1390" y="2438"/>
                    <a:pt x="1455" y="2189"/>
                    <a:pt x="1436" y="1940"/>
                  </a:cubicBezTo>
                  <a:cubicBezTo>
                    <a:pt x="1427" y="1406"/>
                    <a:pt x="1308" y="872"/>
                    <a:pt x="1077" y="394"/>
                  </a:cubicBezTo>
                  <a:cubicBezTo>
                    <a:pt x="1004" y="228"/>
                    <a:pt x="893" y="53"/>
                    <a:pt x="718" y="7"/>
                  </a:cubicBezTo>
                  <a:cubicBezTo>
                    <a:pt x="692" y="2"/>
                    <a:pt x="665" y="0"/>
                    <a:pt x="6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22;p45">
              <a:extLst>
                <a:ext uri="{FF2B5EF4-FFF2-40B4-BE49-F238E27FC236}">
                  <a16:creationId xmlns:a16="http://schemas.microsoft.com/office/drawing/2014/main" id="{D72FD815-42F4-394F-B6E8-522EB245B1E2}"/>
                </a:ext>
              </a:extLst>
            </p:cNvPr>
            <p:cNvSpPr/>
            <p:nvPr/>
          </p:nvSpPr>
          <p:spPr>
            <a:xfrm>
              <a:off x="5409450" y="4013350"/>
              <a:ext cx="48800" cy="29575"/>
            </a:xfrm>
            <a:custGeom>
              <a:avLst/>
              <a:gdLst/>
              <a:ahLst/>
              <a:cxnLst/>
              <a:rect l="l" t="t" r="r" b="b"/>
              <a:pathLst>
                <a:path w="1952" h="1183" extrusionOk="0">
                  <a:moveTo>
                    <a:pt x="928" y="0"/>
                  </a:moveTo>
                  <a:cubicBezTo>
                    <a:pt x="824" y="0"/>
                    <a:pt x="720" y="10"/>
                    <a:pt x="617" y="31"/>
                  </a:cubicBezTo>
                  <a:cubicBezTo>
                    <a:pt x="442" y="49"/>
                    <a:pt x="276" y="123"/>
                    <a:pt x="138" y="243"/>
                  </a:cubicBezTo>
                  <a:cubicBezTo>
                    <a:pt x="28" y="371"/>
                    <a:pt x="0" y="602"/>
                    <a:pt x="138" y="721"/>
                  </a:cubicBezTo>
                  <a:cubicBezTo>
                    <a:pt x="219" y="770"/>
                    <a:pt x="306" y="797"/>
                    <a:pt x="400" y="797"/>
                  </a:cubicBezTo>
                  <a:cubicBezTo>
                    <a:pt x="414" y="797"/>
                    <a:pt x="428" y="796"/>
                    <a:pt x="442" y="795"/>
                  </a:cubicBezTo>
                  <a:cubicBezTo>
                    <a:pt x="541" y="795"/>
                    <a:pt x="643" y="788"/>
                    <a:pt x="742" y="788"/>
                  </a:cubicBezTo>
                  <a:cubicBezTo>
                    <a:pt x="901" y="788"/>
                    <a:pt x="1054" y="806"/>
                    <a:pt x="1179" y="896"/>
                  </a:cubicBezTo>
                  <a:cubicBezTo>
                    <a:pt x="1298" y="988"/>
                    <a:pt x="1372" y="1126"/>
                    <a:pt x="1519" y="1172"/>
                  </a:cubicBezTo>
                  <a:cubicBezTo>
                    <a:pt x="1545" y="1179"/>
                    <a:pt x="1572" y="1183"/>
                    <a:pt x="1598" y="1183"/>
                  </a:cubicBezTo>
                  <a:cubicBezTo>
                    <a:pt x="1710" y="1183"/>
                    <a:pt x="1818" y="1121"/>
                    <a:pt x="1878" y="1016"/>
                  </a:cubicBezTo>
                  <a:cubicBezTo>
                    <a:pt x="1943" y="887"/>
                    <a:pt x="1952" y="740"/>
                    <a:pt x="1915" y="602"/>
                  </a:cubicBezTo>
                  <a:cubicBezTo>
                    <a:pt x="1878" y="408"/>
                    <a:pt x="1759" y="233"/>
                    <a:pt x="1584" y="141"/>
                  </a:cubicBezTo>
                  <a:cubicBezTo>
                    <a:pt x="1377" y="47"/>
                    <a:pt x="1152" y="0"/>
                    <a:pt x="9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23;p45">
              <a:extLst>
                <a:ext uri="{FF2B5EF4-FFF2-40B4-BE49-F238E27FC236}">
                  <a16:creationId xmlns:a16="http://schemas.microsoft.com/office/drawing/2014/main" id="{E82F9E90-5B3D-8947-804C-BEAD769B2C40}"/>
                </a:ext>
              </a:extLst>
            </p:cNvPr>
            <p:cNvSpPr/>
            <p:nvPr/>
          </p:nvSpPr>
          <p:spPr>
            <a:xfrm>
              <a:off x="5472125" y="3938800"/>
              <a:ext cx="58875" cy="58175"/>
            </a:xfrm>
            <a:custGeom>
              <a:avLst/>
              <a:gdLst/>
              <a:ahLst/>
              <a:cxnLst/>
              <a:rect l="l" t="t" r="r" b="b"/>
              <a:pathLst>
                <a:path w="2355" h="2327" extrusionOk="0">
                  <a:moveTo>
                    <a:pt x="1859" y="1"/>
                  </a:moveTo>
                  <a:cubicBezTo>
                    <a:pt x="1739" y="1"/>
                    <a:pt x="1619" y="27"/>
                    <a:pt x="1507" y="67"/>
                  </a:cubicBezTo>
                  <a:cubicBezTo>
                    <a:pt x="1176" y="187"/>
                    <a:pt x="863" y="371"/>
                    <a:pt x="596" y="610"/>
                  </a:cubicBezTo>
                  <a:cubicBezTo>
                    <a:pt x="366" y="803"/>
                    <a:pt x="191" y="1052"/>
                    <a:pt x="89" y="1337"/>
                  </a:cubicBezTo>
                  <a:cubicBezTo>
                    <a:pt x="0" y="1622"/>
                    <a:pt x="49" y="1932"/>
                    <a:pt x="218" y="2177"/>
                  </a:cubicBezTo>
                  <a:lnTo>
                    <a:pt x="218" y="2177"/>
                  </a:lnTo>
                  <a:cubicBezTo>
                    <a:pt x="215" y="2173"/>
                    <a:pt x="212" y="2170"/>
                    <a:pt x="209" y="2166"/>
                  </a:cubicBezTo>
                  <a:lnTo>
                    <a:pt x="209" y="2166"/>
                  </a:lnTo>
                  <a:lnTo>
                    <a:pt x="237" y="2203"/>
                  </a:lnTo>
                  <a:cubicBezTo>
                    <a:pt x="230" y="2194"/>
                    <a:pt x="224" y="2186"/>
                    <a:pt x="218" y="2177"/>
                  </a:cubicBezTo>
                  <a:lnTo>
                    <a:pt x="218" y="2177"/>
                  </a:lnTo>
                  <a:cubicBezTo>
                    <a:pt x="306" y="2279"/>
                    <a:pt x="438" y="2326"/>
                    <a:pt x="586" y="2326"/>
                  </a:cubicBezTo>
                  <a:cubicBezTo>
                    <a:pt x="689" y="2326"/>
                    <a:pt x="801" y="2303"/>
                    <a:pt x="909" y="2258"/>
                  </a:cubicBezTo>
                  <a:cubicBezTo>
                    <a:pt x="1185" y="2157"/>
                    <a:pt x="1387" y="1927"/>
                    <a:pt x="1572" y="1696"/>
                  </a:cubicBezTo>
                  <a:cubicBezTo>
                    <a:pt x="1792" y="1411"/>
                    <a:pt x="1995" y="1107"/>
                    <a:pt x="2170" y="794"/>
                  </a:cubicBezTo>
                  <a:cubicBezTo>
                    <a:pt x="2262" y="610"/>
                    <a:pt x="2354" y="389"/>
                    <a:pt x="2262" y="205"/>
                  </a:cubicBezTo>
                  <a:cubicBezTo>
                    <a:pt x="2188" y="85"/>
                    <a:pt x="2059" y="12"/>
                    <a:pt x="1912" y="2"/>
                  </a:cubicBezTo>
                  <a:cubicBezTo>
                    <a:pt x="1894" y="1"/>
                    <a:pt x="1876" y="1"/>
                    <a:pt x="18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24;p45">
              <a:extLst>
                <a:ext uri="{FF2B5EF4-FFF2-40B4-BE49-F238E27FC236}">
                  <a16:creationId xmlns:a16="http://schemas.microsoft.com/office/drawing/2014/main" id="{70F58CAC-6708-2F4D-9141-FD060F66D0C2}"/>
                </a:ext>
              </a:extLst>
            </p:cNvPr>
            <p:cNvSpPr/>
            <p:nvPr/>
          </p:nvSpPr>
          <p:spPr>
            <a:xfrm>
              <a:off x="5432700" y="4022225"/>
              <a:ext cx="33375" cy="58875"/>
            </a:xfrm>
            <a:custGeom>
              <a:avLst/>
              <a:gdLst/>
              <a:ahLst/>
              <a:cxnLst/>
              <a:rect l="l" t="t" r="r" b="b"/>
              <a:pathLst>
                <a:path w="1335" h="2355" extrusionOk="0">
                  <a:moveTo>
                    <a:pt x="55" y="0"/>
                  </a:moveTo>
                  <a:cubicBezTo>
                    <a:pt x="37" y="0"/>
                    <a:pt x="18" y="3"/>
                    <a:pt x="0" y="7"/>
                  </a:cubicBezTo>
                  <a:cubicBezTo>
                    <a:pt x="37" y="16"/>
                    <a:pt x="74" y="16"/>
                    <a:pt x="111" y="26"/>
                  </a:cubicBezTo>
                  <a:cubicBezTo>
                    <a:pt x="212" y="35"/>
                    <a:pt x="313" y="72"/>
                    <a:pt x="414" y="118"/>
                  </a:cubicBezTo>
                  <a:cubicBezTo>
                    <a:pt x="552" y="182"/>
                    <a:pt x="672" y="283"/>
                    <a:pt x="764" y="412"/>
                  </a:cubicBezTo>
                  <a:cubicBezTo>
                    <a:pt x="884" y="560"/>
                    <a:pt x="976" y="725"/>
                    <a:pt x="1050" y="909"/>
                  </a:cubicBezTo>
                  <a:cubicBezTo>
                    <a:pt x="1114" y="1084"/>
                    <a:pt x="1169" y="1269"/>
                    <a:pt x="1215" y="1453"/>
                  </a:cubicBezTo>
                  <a:cubicBezTo>
                    <a:pt x="1243" y="1609"/>
                    <a:pt x="1270" y="1766"/>
                    <a:pt x="1289" y="1922"/>
                  </a:cubicBezTo>
                  <a:cubicBezTo>
                    <a:pt x="1298" y="2051"/>
                    <a:pt x="1307" y="2152"/>
                    <a:pt x="1317" y="2235"/>
                  </a:cubicBezTo>
                  <a:cubicBezTo>
                    <a:pt x="1317" y="2272"/>
                    <a:pt x="1326" y="2318"/>
                    <a:pt x="1335" y="2355"/>
                  </a:cubicBezTo>
                  <a:cubicBezTo>
                    <a:pt x="1335" y="2318"/>
                    <a:pt x="1335" y="2272"/>
                    <a:pt x="1335" y="2235"/>
                  </a:cubicBezTo>
                  <a:cubicBezTo>
                    <a:pt x="1335" y="2162"/>
                    <a:pt x="1326" y="2051"/>
                    <a:pt x="1317" y="1922"/>
                  </a:cubicBezTo>
                  <a:cubicBezTo>
                    <a:pt x="1307" y="1766"/>
                    <a:pt x="1289" y="1609"/>
                    <a:pt x="1252" y="1453"/>
                  </a:cubicBezTo>
                  <a:cubicBezTo>
                    <a:pt x="1215" y="1259"/>
                    <a:pt x="1160" y="1075"/>
                    <a:pt x="1086" y="891"/>
                  </a:cubicBezTo>
                  <a:cubicBezTo>
                    <a:pt x="1013" y="707"/>
                    <a:pt x="921" y="541"/>
                    <a:pt x="801" y="385"/>
                  </a:cubicBezTo>
                  <a:cubicBezTo>
                    <a:pt x="700" y="256"/>
                    <a:pt x="571" y="155"/>
                    <a:pt x="424" y="90"/>
                  </a:cubicBezTo>
                  <a:cubicBezTo>
                    <a:pt x="322" y="44"/>
                    <a:pt x="221" y="16"/>
                    <a:pt x="111" y="7"/>
                  </a:cubicBezTo>
                  <a:cubicBezTo>
                    <a:pt x="92" y="3"/>
                    <a:pt x="74" y="0"/>
                    <a:pt x="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25;p45">
              <a:extLst>
                <a:ext uri="{FF2B5EF4-FFF2-40B4-BE49-F238E27FC236}">
                  <a16:creationId xmlns:a16="http://schemas.microsoft.com/office/drawing/2014/main" id="{60EFAED2-79BA-E649-B65D-E62EE815C84D}"/>
                </a:ext>
              </a:extLst>
            </p:cNvPr>
            <p:cNvSpPr/>
            <p:nvPr/>
          </p:nvSpPr>
          <p:spPr>
            <a:xfrm>
              <a:off x="5450650" y="3943900"/>
              <a:ext cx="15425" cy="131000"/>
            </a:xfrm>
            <a:custGeom>
              <a:avLst/>
              <a:gdLst/>
              <a:ahLst/>
              <a:cxnLst/>
              <a:rect l="l" t="t" r="r" b="b"/>
              <a:pathLst>
                <a:path w="617" h="5240" extrusionOk="0">
                  <a:moveTo>
                    <a:pt x="0" y="1"/>
                  </a:moveTo>
                  <a:lnTo>
                    <a:pt x="0" y="1"/>
                  </a:lnTo>
                  <a:cubicBezTo>
                    <a:pt x="0" y="10"/>
                    <a:pt x="9" y="29"/>
                    <a:pt x="9" y="47"/>
                  </a:cubicBezTo>
                  <a:cubicBezTo>
                    <a:pt x="19" y="84"/>
                    <a:pt x="28" y="139"/>
                    <a:pt x="46" y="204"/>
                  </a:cubicBezTo>
                  <a:cubicBezTo>
                    <a:pt x="65" y="268"/>
                    <a:pt x="83" y="342"/>
                    <a:pt x="101" y="434"/>
                  </a:cubicBezTo>
                  <a:cubicBezTo>
                    <a:pt x="129" y="526"/>
                    <a:pt x="147" y="636"/>
                    <a:pt x="175" y="756"/>
                  </a:cubicBezTo>
                  <a:cubicBezTo>
                    <a:pt x="267" y="1216"/>
                    <a:pt x="378" y="1879"/>
                    <a:pt x="451" y="2597"/>
                  </a:cubicBezTo>
                  <a:cubicBezTo>
                    <a:pt x="534" y="3324"/>
                    <a:pt x="580" y="3987"/>
                    <a:pt x="589" y="4466"/>
                  </a:cubicBezTo>
                  <a:cubicBezTo>
                    <a:pt x="599" y="4705"/>
                    <a:pt x="599" y="4899"/>
                    <a:pt x="599" y="5028"/>
                  </a:cubicBezTo>
                  <a:lnTo>
                    <a:pt x="599" y="5184"/>
                  </a:lnTo>
                  <a:cubicBezTo>
                    <a:pt x="599" y="5138"/>
                    <a:pt x="608" y="5092"/>
                    <a:pt x="608" y="5028"/>
                  </a:cubicBezTo>
                  <a:cubicBezTo>
                    <a:pt x="617" y="4889"/>
                    <a:pt x="617" y="4696"/>
                    <a:pt x="617" y="4457"/>
                  </a:cubicBezTo>
                  <a:cubicBezTo>
                    <a:pt x="617" y="3978"/>
                    <a:pt x="580" y="3315"/>
                    <a:pt x="506" y="2588"/>
                  </a:cubicBezTo>
                  <a:cubicBezTo>
                    <a:pt x="433" y="1971"/>
                    <a:pt x="341" y="1354"/>
                    <a:pt x="203" y="737"/>
                  </a:cubicBezTo>
                  <a:cubicBezTo>
                    <a:pt x="184" y="627"/>
                    <a:pt x="157" y="517"/>
                    <a:pt x="129" y="424"/>
                  </a:cubicBezTo>
                  <a:cubicBezTo>
                    <a:pt x="111" y="342"/>
                    <a:pt x="83" y="259"/>
                    <a:pt x="65" y="194"/>
                  </a:cubicBezTo>
                  <a:cubicBezTo>
                    <a:pt x="46" y="139"/>
                    <a:pt x="37" y="84"/>
                    <a:pt x="19" y="47"/>
                  </a:cubicBezTo>
                  <a:cubicBezTo>
                    <a:pt x="19" y="29"/>
                    <a:pt x="9" y="10"/>
                    <a:pt x="0" y="1"/>
                  </a:cubicBezTo>
                  <a:close/>
                  <a:moveTo>
                    <a:pt x="599" y="5184"/>
                  </a:moveTo>
                  <a:cubicBezTo>
                    <a:pt x="589" y="5202"/>
                    <a:pt x="589" y="5221"/>
                    <a:pt x="599" y="5239"/>
                  </a:cubicBezTo>
                  <a:cubicBezTo>
                    <a:pt x="599" y="5221"/>
                    <a:pt x="599" y="5202"/>
                    <a:pt x="599" y="5184"/>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26;p45">
              <a:extLst>
                <a:ext uri="{FF2B5EF4-FFF2-40B4-BE49-F238E27FC236}">
                  <a16:creationId xmlns:a16="http://schemas.microsoft.com/office/drawing/2014/main" id="{01B2A856-2C17-8F4B-B7B7-A9E23E8CCE85}"/>
                </a:ext>
              </a:extLst>
            </p:cNvPr>
            <p:cNvSpPr/>
            <p:nvPr/>
          </p:nvSpPr>
          <p:spPr>
            <a:xfrm>
              <a:off x="5465375" y="3953575"/>
              <a:ext cx="42825" cy="89550"/>
            </a:xfrm>
            <a:custGeom>
              <a:avLst/>
              <a:gdLst/>
              <a:ahLst/>
              <a:cxnLst/>
              <a:rect l="l" t="t" r="r" b="b"/>
              <a:pathLst>
                <a:path w="1713" h="3582" extrusionOk="0">
                  <a:moveTo>
                    <a:pt x="1713" y="1"/>
                  </a:moveTo>
                  <a:lnTo>
                    <a:pt x="1713" y="1"/>
                  </a:lnTo>
                  <a:cubicBezTo>
                    <a:pt x="1667" y="28"/>
                    <a:pt x="1621" y="56"/>
                    <a:pt x="1575" y="93"/>
                  </a:cubicBezTo>
                  <a:lnTo>
                    <a:pt x="1510" y="139"/>
                  </a:lnTo>
                  <a:cubicBezTo>
                    <a:pt x="1483" y="157"/>
                    <a:pt x="1455" y="185"/>
                    <a:pt x="1427" y="203"/>
                  </a:cubicBezTo>
                  <a:cubicBezTo>
                    <a:pt x="1363" y="258"/>
                    <a:pt x="1298" y="314"/>
                    <a:pt x="1243" y="378"/>
                  </a:cubicBezTo>
                  <a:cubicBezTo>
                    <a:pt x="912" y="728"/>
                    <a:pt x="645" y="1142"/>
                    <a:pt x="461" y="1593"/>
                  </a:cubicBezTo>
                  <a:cubicBezTo>
                    <a:pt x="359" y="1833"/>
                    <a:pt x="267" y="2090"/>
                    <a:pt x="194" y="2348"/>
                  </a:cubicBezTo>
                  <a:cubicBezTo>
                    <a:pt x="138" y="2551"/>
                    <a:pt x="92" y="2762"/>
                    <a:pt x="56" y="2983"/>
                  </a:cubicBezTo>
                  <a:cubicBezTo>
                    <a:pt x="28" y="3168"/>
                    <a:pt x="10" y="3315"/>
                    <a:pt x="10" y="3416"/>
                  </a:cubicBezTo>
                  <a:cubicBezTo>
                    <a:pt x="0" y="3471"/>
                    <a:pt x="0" y="3527"/>
                    <a:pt x="10" y="3582"/>
                  </a:cubicBezTo>
                  <a:cubicBezTo>
                    <a:pt x="19" y="3527"/>
                    <a:pt x="19" y="3471"/>
                    <a:pt x="28" y="3416"/>
                  </a:cubicBezTo>
                  <a:cubicBezTo>
                    <a:pt x="37" y="3315"/>
                    <a:pt x="56" y="3168"/>
                    <a:pt x="92" y="2983"/>
                  </a:cubicBezTo>
                  <a:cubicBezTo>
                    <a:pt x="129" y="2809"/>
                    <a:pt x="166" y="2588"/>
                    <a:pt x="240" y="2357"/>
                  </a:cubicBezTo>
                  <a:cubicBezTo>
                    <a:pt x="313" y="2100"/>
                    <a:pt x="405" y="1851"/>
                    <a:pt x="507" y="1612"/>
                  </a:cubicBezTo>
                  <a:cubicBezTo>
                    <a:pt x="691" y="1170"/>
                    <a:pt x="949" y="756"/>
                    <a:pt x="1271" y="397"/>
                  </a:cubicBezTo>
                  <a:cubicBezTo>
                    <a:pt x="1409" y="258"/>
                    <a:pt x="1556" y="130"/>
                    <a:pt x="17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27;p45">
              <a:extLst>
                <a:ext uri="{FF2B5EF4-FFF2-40B4-BE49-F238E27FC236}">
                  <a16:creationId xmlns:a16="http://schemas.microsoft.com/office/drawing/2014/main" id="{B4E79924-1EE0-5341-BC74-B6385B58E829}"/>
                </a:ext>
              </a:extLst>
            </p:cNvPr>
            <p:cNvSpPr/>
            <p:nvPr/>
          </p:nvSpPr>
          <p:spPr>
            <a:xfrm>
              <a:off x="7138825" y="3829525"/>
              <a:ext cx="121075" cy="256650"/>
            </a:xfrm>
            <a:custGeom>
              <a:avLst/>
              <a:gdLst/>
              <a:ahLst/>
              <a:cxnLst/>
              <a:rect l="l" t="t" r="r" b="b"/>
              <a:pathLst>
                <a:path w="4843" h="10266" extrusionOk="0">
                  <a:moveTo>
                    <a:pt x="46" y="1"/>
                  </a:moveTo>
                  <a:lnTo>
                    <a:pt x="46" y="1"/>
                  </a:lnTo>
                  <a:cubicBezTo>
                    <a:pt x="0" y="875"/>
                    <a:pt x="194" y="1741"/>
                    <a:pt x="608" y="2514"/>
                  </a:cubicBezTo>
                  <a:cubicBezTo>
                    <a:pt x="764" y="2818"/>
                    <a:pt x="967" y="3121"/>
                    <a:pt x="1022" y="3462"/>
                  </a:cubicBezTo>
                  <a:cubicBezTo>
                    <a:pt x="1114" y="4024"/>
                    <a:pt x="810" y="4604"/>
                    <a:pt x="949" y="5156"/>
                  </a:cubicBezTo>
                  <a:cubicBezTo>
                    <a:pt x="1105" y="5782"/>
                    <a:pt x="1814" y="6196"/>
                    <a:pt x="1851" y="6850"/>
                  </a:cubicBezTo>
                  <a:cubicBezTo>
                    <a:pt x="1888" y="7393"/>
                    <a:pt x="1409" y="7881"/>
                    <a:pt x="1446" y="8424"/>
                  </a:cubicBezTo>
                  <a:cubicBezTo>
                    <a:pt x="1483" y="8654"/>
                    <a:pt x="1565" y="8875"/>
                    <a:pt x="1694" y="9069"/>
                  </a:cubicBezTo>
                  <a:cubicBezTo>
                    <a:pt x="2119" y="9764"/>
                    <a:pt x="2730" y="10238"/>
                    <a:pt x="3640" y="10238"/>
                  </a:cubicBezTo>
                  <a:cubicBezTo>
                    <a:pt x="3657" y="10238"/>
                    <a:pt x="3675" y="10238"/>
                    <a:pt x="3692" y="10238"/>
                  </a:cubicBezTo>
                  <a:lnTo>
                    <a:pt x="4843" y="10265"/>
                  </a:lnTo>
                  <a:lnTo>
                    <a:pt x="4042" y="7596"/>
                  </a:lnTo>
                  <a:cubicBezTo>
                    <a:pt x="4134" y="7218"/>
                    <a:pt x="3885" y="6841"/>
                    <a:pt x="3609" y="6565"/>
                  </a:cubicBezTo>
                  <a:cubicBezTo>
                    <a:pt x="3324" y="6288"/>
                    <a:pt x="2992" y="6049"/>
                    <a:pt x="2845" y="5681"/>
                  </a:cubicBezTo>
                  <a:cubicBezTo>
                    <a:pt x="2606" y="5092"/>
                    <a:pt x="2919" y="4327"/>
                    <a:pt x="2514" y="3839"/>
                  </a:cubicBezTo>
                  <a:cubicBezTo>
                    <a:pt x="2274" y="3554"/>
                    <a:pt x="1851" y="3462"/>
                    <a:pt x="1639" y="3149"/>
                  </a:cubicBezTo>
                  <a:cubicBezTo>
                    <a:pt x="1547" y="2983"/>
                    <a:pt x="1483" y="2790"/>
                    <a:pt x="1446" y="2597"/>
                  </a:cubicBezTo>
                  <a:cubicBezTo>
                    <a:pt x="1225" y="1621"/>
                    <a:pt x="737" y="728"/>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28;p45">
              <a:extLst>
                <a:ext uri="{FF2B5EF4-FFF2-40B4-BE49-F238E27FC236}">
                  <a16:creationId xmlns:a16="http://schemas.microsoft.com/office/drawing/2014/main" id="{F06C726A-1A85-564F-AA68-A0E5FC0DB711}"/>
                </a:ext>
              </a:extLst>
            </p:cNvPr>
            <p:cNvSpPr/>
            <p:nvPr/>
          </p:nvSpPr>
          <p:spPr>
            <a:xfrm>
              <a:off x="7138825" y="3829525"/>
              <a:ext cx="121075" cy="256650"/>
            </a:xfrm>
            <a:custGeom>
              <a:avLst/>
              <a:gdLst/>
              <a:ahLst/>
              <a:cxnLst/>
              <a:rect l="l" t="t" r="r" b="b"/>
              <a:pathLst>
                <a:path w="4843" h="10266" extrusionOk="0">
                  <a:moveTo>
                    <a:pt x="46" y="1"/>
                  </a:moveTo>
                  <a:lnTo>
                    <a:pt x="46" y="1"/>
                  </a:lnTo>
                  <a:cubicBezTo>
                    <a:pt x="0" y="875"/>
                    <a:pt x="194" y="1741"/>
                    <a:pt x="608" y="2514"/>
                  </a:cubicBezTo>
                  <a:cubicBezTo>
                    <a:pt x="764" y="2818"/>
                    <a:pt x="967" y="3121"/>
                    <a:pt x="1022" y="3462"/>
                  </a:cubicBezTo>
                  <a:cubicBezTo>
                    <a:pt x="1114" y="4024"/>
                    <a:pt x="810" y="4604"/>
                    <a:pt x="949" y="5156"/>
                  </a:cubicBezTo>
                  <a:cubicBezTo>
                    <a:pt x="1105" y="5782"/>
                    <a:pt x="1814" y="6196"/>
                    <a:pt x="1851" y="6850"/>
                  </a:cubicBezTo>
                  <a:cubicBezTo>
                    <a:pt x="1888" y="7393"/>
                    <a:pt x="1409" y="7881"/>
                    <a:pt x="1446" y="8424"/>
                  </a:cubicBezTo>
                  <a:cubicBezTo>
                    <a:pt x="1483" y="8654"/>
                    <a:pt x="1565" y="8875"/>
                    <a:pt x="1694" y="9069"/>
                  </a:cubicBezTo>
                  <a:cubicBezTo>
                    <a:pt x="2119" y="9764"/>
                    <a:pt x="2730" y="10238"/>
                    <a:pt x="3640" y="10238"/>
                  </a:cubicBezTo>
                  <a:cubicBezTo>
                    <a:pt x="3657" y="10238"/>
                    <a:pt x="3675" y="10238"/>
                    <a:pt x="3692" y="10238"/>
                  </a:cubicBezTo>
                  <a:lnTo>
                    <a:pt x="4843" y="10265"/>
                  </a:lnTo>
                  <a:lnTo>
                    <a:pt x="4042" y="7596"/>
                  </a:lnTo>
                  <a:cubicBezTo>
                    <a:pt x="4134" y="7218"/>
                    <a:pt x="3885" y="6841"/>
                    <a:pt x="3609" y="6565"/>
                  </a:cubicBezTo>
                  <a:cubicBezTo>
                    <a:pt x="3324" y="6288"/>
                    <a:pt x="2992" y="6049"/>
                    <a:pt x="2845" y="5681"/>
                  </a:cubicBezTo>
                  <a:cubicBezTo>
                    <a:pt x="2606" y="5092"/>
                    <a:pt x="2919" y="4327"/>
                    <a:pt x="2514" y="3839"/>
                  </a:cubicBezTo>
                  <a:cubicBezTo>
                    <a:pt x="2274" y="3554"/>
                    <a:pt x="1851" y="3462"/>
                    <a:pt x="1639" y="3149"/>
                  </a:cubicBezTo>
                  <a:cubicBezTo>
                    <a:pt x="1547" y="2983"/>
                    <a:pt x="1483" y="2790"/>
                    <a:pt x="1446" y="2597"/>
                  </a:cubicBezTo>
                  <a:cubicBezTo>
                    <a:pt x="1225" y="1621"/>
                    <a:pt x="737" y="728"/>
                    <a:pt x="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29;p45">
              <a:extLst>
                <a:ext uri="{FF2B5EF4-FFF2-40B4-BE49-F238E27FC236}">
                  <a16:creationId xmlns:a16="http://schemas.microsoft.com/office/drawing/2014/main" id="{8A645FD6-1D9B-4B4C-9F77-E70E44591E82}"/>
                </a:ext>
              </a:extLst>
            </p:cNvPr>
            <p:cNvSpPr/>
            <p:nvPr/>
          </p:nvSpPr>
          <p:spPr>
            <a:xfrm>
              <a:off x="7250675" y="3729175"/>
              <a:ext cx="114175" cy="358000"/>
            </a:xfrm>
            <a:custGeom>
              <a:avLst/>
              <a:gdLst/>
              <a:ahLst/>
              <a:cxnLst/>
              <a:rect l="l" t="t" r="r" b="b"/>
              <a:pathLst>
                <a:path w="4567" h="14320" extrusionOk="0">
                  <a:moveTo>
                    <a:pt x="4401" y="1"/>
                  </a:moveTo>
                  <a:lnTo>
                    <a:pt x="4355" y="19"/>
                  </a:lnTo>
                  <a:cubicBezTo>
                    <a:pt x="4116" y="148"/>
                    <a:pt x="3904" y="323"/>
                    <a:pt x="3738" y="553"/>
                  </a:cubicBezTo>
                  <a:cubicBezTo>
                    <a:pt x="3582" y="765"/>
                    <a:pt x="3453" y="1004"/>
                    <a:pt x="3361" y="1253"/>
                  </a:cubicBezTo>
                  <a:cubicBezTo>
                    <a:pt x="3167" y="1750"/>
                    <a:pt x="3103" y="2275"/>
                    <a:pt x="3011" y="2772"/>
                  </a:cubicBezTo>
                  <a:cubicBezTo>
                    <a:pt x="2928" y="3269"/>
                    <a:pt x="2799" y="3757"/>
                    <a:pt x="2551" y="4171"/>
                  </a:cubicBezTo>
                  <a:cubicBezTo>
                    <a:pt x="2422" y="4374"/>
                    <a:pt x="2265" y="4567"/>
                    <a:pt x="2136" y="4760"/>
                  </a:cubicBezTo>
                  <a:cubicBezTo>
                    <a:pt x="1998" y="4963"/>
                    <a:pt x="1897" y="5184"/>
                    <a:pt x="1851" y="5423"/>
                  </a:cubicBezTo>
                  <a:cubicBezTo>
                    <a:pt x="1786" y="5911"/>
                    <a:pt x="2063" y="6344"/>
                    <a:pt x="2007" y="6776"/>
                  </a:cubicBezTo>
                  <a:cubicBezTo>
                    <a:pt x="1980" y="6988"/>
                    <a:pt x="1906" y="7191"/>
                    <a:pt x="1796" y="7375"/>
                  </a:cubicBezTo>
                  <a:cubicBezTo>
                    <a:pt x="1694" y="7559"/>
                    <a:pt x="1566" y="7734"/>
                    <a:pt x="1455" y="7900"/>
                  </a:cubicBezTo>
                  <a:cubicBezTo>
                    <a:pt x="1335" y="8074"/>
                    <a:pt x="1234" y="8249"/>
                    <a:pt x="1142" y="8443"/>
                  </a:cubicBezTo>
                  <a:cubicBezTo>
                    <a:pt x="1068" y="8618"/>
                    <a:pt x="1022" y="8811"/>
                    <a:pt x="1004" y="9013"/>
                  </a:cubicBezTo>
                  <a:cubicBezTo>
                    <a:pt x="986" y="9400"/>
                    <a:pt x="1041" y="9778"/>
                    <a:pt x="1004" y="10118"/>
                  </a:cubicBezTo>
                  <a:cubicBezTo>
                    <a:pt x="976" y="10450"/>
                    <a:pt x="884" y="10781"/>
                    <a:pt x="728" y="11076"/>
                  </a:cubicBezTo>
                  <a:cubicBezTo>
                    <a:pt x="590" y="11361"/>
                    <a:pt x="433" y="11619"/>
                    <a:pt x="304" y="11867"/>
                  </a:cubicBezTo>
                  <a:cubicBezTo>
                    <a:pt x="240" y="11987"/>
                    <a:pt x="185" y="12107"/>
                    <a:pt x="139" y="12236"/>
                  </a:cubicBezTo>
                  <a:cubicBezTo>
                    <a:pt x="93" y="12355"/>
                    <a:pt x="56" y="12475"/>
                    <a:pt x="37" y="12604"/>
                  </a:cubicBezTo>
                  <a:cubicBezTo>
                    <a:pt x="1" y="12816"/>
                    <a:pt x="1" y="13037"/>
                    <a:pt x="37" y="13257"/>
                  </a:cubicBezTo>
                  <a:cubicBezTo>
                    <a:pt x="65" y="13561"/>
                    <a:pt x="185" y="13856"/>
                    <a:pt x="369" y="14095"/>
                  </a:cubicBezTo>
                  <a:cubicBezTo>
                    <a:pt x="396" y="14132"/>
                    <a:pt x="433" y="14169"/>
                    <a:pt x="461" y="14197"/>
                  </a:cubicBezTo>
                  <a:cubicBezTo>
                    <a:pt x="488" y="14224"/>
                    <a:pt x="516" y="14243"/>
                    <a:pt x="544" y="14261"/>
                  </a:cubicBezTo>
                  <a:cubicBezTo>
                    <a:pt x="580" y="14298"/>
                    <a:pt x="608" y="14307"/>
                    <a:pt x="608" y="14307"/>
                  </a:cubicBezTo>
                  <a:cubicBezTo>
                    <a:pt x="525" y="14243"/>
                    <a:pt x="442" y="14169"/>
                    <a:pt x="378" y="14086"/>
                  </a:cubicBezTo>
                  <a:cubicBezTo>
                    <a:pt x="194" y="13847"/>
                    <a:pt x="93" y="13552"/>
                    <a:pt x="56" y="13257"/>
                  </a:cubicBezTo>
                  <a:cubicBezTo>
                    <a:pt x="28" y="13037"/>
                    <a:pt x="37" y="12816"/>
                    <a:pt x="65" y="12604"/>
                  </a:cubicBezTo>
                  <a:cubicBezTo>
                    <a:pt x="93" y="12484"/>
                    <a:pt x="120" y="12364"/>
                    <a:pt x="166" y="12245"/>
                  </a:cubicBezTo>
                  <a:cubicBezTo>
                    <a:pt x="221" y="12134"/>
                    <a:pt x="277" y="12005"/>
                    <a:pt x="341" y="11886"/>
                  </a:cubicBezTo>
                  <a:cubicBezTo>
                    <a:pt x="470" y="11637"/>
                    <a:pt x="627" y="11379"/>
                    <a:pt x="774" y="11094"/>
                  </a:cubicBezTo>
                  <a:cubicBezTo>
                    <a:pt x="930" y="10790"/>
                    <a:pt x="1032" y="10468"/>
                    <a:pt x="1059" y="10127"/>
                  </a:cubicBezTo>
                  <a:cubicBezTo>
                    <a:pt x="1087" y="9768"/>
                    <a:pt x="1032" y="9400"/>
                    <a:pt x="1059" y="9023"/>
                  </a:cubicBezTo>
                  <a:cubicBezTo>
                    <a:pt x="1068" y="8820"/>
                    <a:pt x="1114" y="8636"/>
                    <a:pt x="1197" y="8461"/>
                  </a:cubicBezTo>
                  <a:cubicBezTo>
                    <a:pt x="1280" y="8277"/>
                    <a:pt x="1381" y="8102"/>
                    <a:pt x="1501" y="7936"/>
                  </a:cubicBezTo>
                  <a:cubicBezTo>
                    <a:pt x="1612" y="7761"/>
                    <a:pt x="1740" y="7587"/>
                    <a:pt x="1842" y="7402"/>
                  </a:cubicBezTo>
                  <a:cubicBezTo>
                    <a:pt x="1961" y="7209"/>
                    <a:pt x="2035" y="6997"/>
                    <a:pt x="2063" y="6776"/>
                  </a:cubicBezTo>
                  <a:cubicBezTo>
                    <a:pt x="2118" y="6316"/>
                    <a:pt x="1842" y="5883"/>
                    <a:pt x="1915" y="5432"/>
                  </a:cubicBezTo>
                  <a:cubicBezTo>
                    <a:pt x="1952" y="5202"/>
                    <a:pt x="2044" y="4990"/>
                    <a:pt x="2182" y="4797"/>
                  </a:cubicBezTo>
                  <a:cubicBezTo>
                    <a:pt x="2311" y="4604"/>
                    <a:pt x="2468" y="4410"/>
                    <a:pt x="2597" y="4199"/>
                  </a:cubicBezTo>
                  <a:cubicBezTo>
                    <a:pt x="2854" y="3775"/>
                    <a:pt x="2983" y="3278"/>
                    <a:pt x="3075" y="2781"/>
                  </a:cubicBezTo>
                  <a:cubicBezTo>
                    <a:pt x="3167" y="2275"/>
                    <a:pt x="3241" y="1768"/>
                    <a:pt x="3416" y="1280"/>
                  </a:cubicBezTo>
                  <a:cubicBezTo>
                    <a:pt x="3508" y="1032"/>
                    <a:pt x="3637" y="802"/>
                    <a:pt x="3784" y="590"/>
                  </a:cubicBezTo>
                  <a:cubicBezTo>
                    <a:pt x="3931" y="392"/>
                    <a:pt x="4118" y="226"/>
                    <a:pt x="4337" y="107"/>
                  </a:cubicBezTo>
                  <a:lnTo>
                    <a:pt x="4337" y="107"/>
                  </a:lnTo>
                  <a:cubicBezTo>
                    <a:pt x="4365" y="372"/>
                    <a:pt x="4410" y="638"/>
                    <a:pt x="4447" y="903"/>
                  </a:cubicBezTo>
                  <a:cubicBezTo>
                    <a:pt x="4484" y="1161"/>
                    <a:pt x="4493" y="1428"/>
                    <a:pt x="4484" y="1685"/>
                  </a:cubicBezTo>
                  <a:cubicBezTo>
                    <a:pt x="4475" y="1814"/>
                    <a:pt x="4465" y="1943"/>
                    <a:pt x="4447" y="2072"/>
                  </a:cubicBezTo>
                  <a:cubicBezTo>
                    <a:pt x="4419" y="2201"/>
                    <a:pt x="4373" y="2321"/>
                    <a:pt x="4318" y="2431"/>
                  </a:cubicBezTo>
                  <a:cubicBezTo>
                    <a:pt x="4217" y="2670"/>
                    <a:pt x="4125" y="2910"/>
                    <a:pt x="4051" y="3158"/>
                  </a:cubicBezTo>
                  <a:cubicBezTo>
                    <a:pt x="3978" y="3407"/>
                    <a:pt x="3941" y="3656"/>
                    <a:pt x="3922" y="3913"/>
                  </a:cubicBezTo>
                  <a:cubicBezTo>
                    <a:pt x="3895" y="4162"/>
                    <a:pt x="3867" y="4401"/>
                    <a:pt x="3849" y="4650"/>
                  </a:cubicBezTo>
                  <a:cubicBezTo>
                    <a:pt x="3793" y="5138"/>
                    <a:pt x="3757" y="5616"/>
                    <a:pt x="3563" y="6040"/>
                  </a:cubicBezTo>
                  <a:cubicBezTo>
                    <a:pt x="3471" y="6252"/>
                    <a:pt x="3342" y="6445"/>
                    <a:pt x="3241" y="6657"/>
                  </a:cubicBezTo>
                  <a:cubicBezTo>
                    <a:pt x="3149" y="6868"/>
                    <a:pt x="3103" y="7089"/>
                    <a:pt x="3094" y="7320"/>
                  </a:cubicBezTo>
                  <a:cubicBezTo>
                    <a:pt x="3066" y="7771"/>
                    <a:pt x="3131" y="8203"/>
                    <a:pt x="3011" y="8599"/>
                  </a:cubicBezTo>
                  <a:cubicBezTo>
                    <a:pt x="2891" y="8995"/>
                    <a:pt x="2643" y="9317"/>
                    <a:pt x="2523" y="9695"/>
                  </a:cubicBezTo>
                  <a:cubicBezTo>
                    <a:pt x="2394" y="10063"/>
                    <a:pt x="2440" y="10459"/>
                    <a:pt x="2505" y="10809"/>
                  </a:cubicBezTo>
                  <a:cubicBezTo>
                    <a:pt x="2560" y="11149"/>
                    <a:pt x="2615" y="11499"/>
                    <a:pt x="2541" y="11803"/>
                  </a:cubicBezTo>
                  <a:cubicBezTo>
                    <a:pt x="2477" y="12098"/>
                    <a:pt x="2265" y="12337"/>
                    <a:pt x="2127" y="12585"/>
                  </a:cubicBezTo>
                  <a:cubicBezTo>
                    <a:pt x="2053" y="12696"/>
                    <a:pt x="2007" y="12834"/>
                    <a:pt x="1980" y="12972"/>
                  </a:cubicBezTo>
                  <a:cubicBezTo>
                    <a:pt x="1971" y="13092"/>
                    <a:pt x="1961" y="13221"/>
                    <a:pt x="1961" y="13350"/>
                  </a:cubicBezTo>
                  <a:cubicBezTo>
                    <a:pt x="1961" y="13460"/>
                    <a:pt x="1943" y="13570"/>
                    <a:pt x="1915" y="13681"/>
                  </a:cubicBezTo>
                  <a:cubicBezTo>
                    <a:pt x="1879" y="13773"/>
                    <a:pt x="1814" y="13865"/>
                    <a:pt x="1731" y="13930"/>
                  </a:cubicBezTo>
                  <a:cubicBezTo>
                    <a:pt x="1602" y="14040"/>
                    <a:pt x="1446" y="14123"/>
                    <a:pt x="1289" y="14187"/>
                  </a:cubicBezTo>
                  <a:cubicBezTo>
                    <a:pt x="1170" y="14233"/>
                    <a:pt x="1041" y="14261"/>
                    <a:pt x="912" y="14289"/>
                  </a:cubicBezTo>
                  <a:cubicBezTo>
                    <a:pt x="838" y="14298"/>
                    <a:pt x="765" y="14307"/>
                    <a:pt x="682" y="14307"/>
                  </a:cubicBezTo>
                  <a:lnTo>
                    <a:pt x="608" y="14307"/>
                  </a:lnTo>
                  <a:cubicBezTo>
                    <a:pt x="654" y="14315"/>
                    <a:pt x="701" y="14320"/>
                    <a:pt x="749" y="14320"/>
                  </a:cubicBezTo>
                  <a:cubicBezTo>
                    <a:pt x="807" y="14320"/>
                    <a:pt x="865" y="14313"/>
                    <a:pt x="921" y="14298"/>
                  </a:cubicBezTo>
                  <a:cubicBezTo>
                    <a:pt x="1050" y="14279"/>
                    <a:pt x="1179" y="14252"/>
                    <a:pt x="1299" y="14206"/>
                  </a:cubicBezTo>
                  <a:cubicBezTo>
                    <a:pt x="1464" y="14141"/>
                    <a:pt x="1621" y="14058"/>
                    <a:pt x="1759" y="13948"/>
                  </a:cubicBezTo>
                  <a:cubicBezTo>
                    <a:pt x="1842" y="13884"/>
                    <a:pt x="1906" y="13791"/>
                    <a:pt x="1943" y="13690"/>
                  </a:cubicBezTo>
                  <a:cubicBezTo>
                    <a:pt x="1980" y="13580"/>
                    <a:pt x="1998" y="13469"/>
                    <a:pt x="1998" y="13350"/>
                  </a:cubicBezTo>
                  <a:cubicBezTo>
                    <a:pt x="1998" y="13221"/>
                    <a:pt x="2007" y="13101"/>
                    <a:pt x="2026" y="12972"/>
                  </a:cubicBezTo>
                  <a:cubicBezTo>
                    <a:pt x="2044" y="12843"/>
                    <a:pt x="2090" y="12714"/>
                    <a:pt x="2164" y="12604"/>
                  </a:cubicBezTo>
                  <a:cubicBezTo>
                    <a:pt x="2293" y="12364"/>
                    <a:pt x="2523" y="12134"/>
                    <a:pt x="2597" y="11812"/>
                  </a:cubicBezTo>
                  <a:cubicBezTo>
                    <a:pt x="2661" y="11481"/>
                    <a:pt x="2615" y="11149"/>
                    <a:pt x="2551" y="10799"/>
                  </a:cubicBezTo>
                  <a:cubicBezTo>
                    <a:pt x="2495" y="10450"/>
                    <a:pt x="2449" y="10072"/>
                    <a:pt x="2578" y="9713"/>
                  </a:cubicBezTo>
                  <a:cubicBezTo>
                    <a:pt x="2707" y="9354"/>
                    <a:pt x="2946" y="9023"/>
                    <a:pt x="3075" y="8618"/>
                  </a:cubicBezTo>
                  <a:cubicBezTo>
                    <a:pt x="3195" y="8213"/>
                    <a:pt x="3140" y="7761"/>
                    <a:pt x="3158" y="7329"/>
                  </a:cubicBezTo>
                  <a:cubicBezTo>
                    <a:pt x="3167" y="7108"/>
                    <a:pt x="3213" y="6887"/>
                    <a:pt x="3306" y="6684"/>
                  </a:cubicBezTo>
                  <a:cubicBezTo>
                    <a:pt x="3398" y="6482"/>
                    <a:pt x="3526" y="6288"/>
                    <a:pt x="3628" y="6068"/>
                  </a:cubicBezTo>
                  <a:cubicBezTo>
                    <a:pt x="3830" y="5635"/>
                    <a:pt x="3867" y="5138"/>
                    <a:pt x="3913" y="4659"/>
                  </a:cubicBezTo>
                  <a:cubicBezTo>
                    <a:pt x="3941" y="4410"/>
                    <a:pt x="3968" y="4171"/>
                    <a:pt x="3996" y="3922"/>
                  </a:cubicBezTo>
                  <a:cubicBezTo>
                    <a:pt x="4014" y="3665"/>
                    <a:pt x="4051" y="3416"/>
                    <a:pt x="4116" y="3177"/>
                  </a:cubicBezTo>
                  <a:cubicBezTo>
                    <a:pt x="4199" y="2937"/>
                    <a:pt x="4291" y="2698"/>
                    <a:pt x="4392" y="2468"/>
                  </a:cubicBezTo>
                  <a:cubicBezTo>
                    <a:pt x="4447" y="2339"/>
                    <a:pt x="4493" y="2219"/>
                    <a:pt x="4521" y="2090"/>
                  </a:cubicBezTo>
                  <a:cubicBezTo>
                    <a:pt x="4539" y="1962"/>
                    <a:pt x="4558" y="1823"/>
                    <a:pt x="4558" y="1695"/>
                  </a:cubicBezTo>
                  <a:cubicBezTo>
                    <a:pt x="4567" y="1428"/>
                    <a:pt x="4558" y="1161"/>
                    <a:pt x="4521" y="894"/>
                  </a:cubicBezTo>
                  <a:cubicBezTo>
                    <a:pt x="4493" y="627"/>
                    <a:pt x="4438" y="360"/>
                    <a:pt x="4410" y="93"/>
                  </a:cubicBezTo>
                  <a:lnTo>
                    <a:pt x="4410" y="47"/>
                  </a:lnTo>
                  <a:lnTo>
                    <a:pt x="440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30;p45">
              <a:extLst>
                <a:ext uri="{FF2B5EF4-FFF2-40B4-BE49-F238E27FC236}">
                  <a16:creationId xmlns:a16="http://schemas.microsoft.com/office/drawing/2014/main" id="{C1353D36-6653-D34C-A271-A2BCD7577353}"/>
                </a:ext>
              </a:extLst>
            </p:cNvPr>
            <p:cNvSpPr/>
            <p:nvPr/>
          </p:nvSpPr>
          <p:spPr>
            <a:xfrm>
              <a:off x="7265875" y="3746200"/>
              <a:ext cx="89325" cy="340900"/>
            </a:xfrm>
            <a:custGeom>
              <a:avLst/>
              <a:gdLst/>
              <a:ahLst/>
              <a:cxnLst/>
              <a:rect l="l" t="t" r="r" b="b"/>
              <a:pathLst>
                <a:path w="3573" h="13636" extrusionOk="0">
                  <a:moveTo>
                    <a:pt x="3572" y="1"/>
                  </a:moveTo>
                  <a:cubicBezTo>
                    <a:pt x="3563" y="19"/>
                    <a:pt x="3563" y="29"/>
                    <a:pt x="3554" y="38"/>
                  </a:cubicBezTo>
                  <a:cubicBezTo>
                    <a:pt x="3554" y="65"/>
                    <a:pt x="3544" y="102"/>
                    <a:pt x="3535" y="139"/>
                  </a:cubicBezTo>
                  <a:cubicBezTo>
                    <a:pt x="3508" y="231"/>
                    <a:pt x="3480" y="369"/>
                    <a:pt x="3443" y="544"/>
                  </a:cubicBezTo>
                  <a:cubicBezTo>
                    <a:pt x="3397" y="710"/>
                    <a:pt x="3296" y="912"/>
                    <a:pt x="3204" y="1152"/>
                  </a:cubicBezTo>
                  <a:cubicBezTo>
                    <a:pt x="3112" y="1391"/>
                    <a:pt x="3020" y="1658"/>
                    <a:pt x="2937" y="1971"/>
                  </a:cubicBezTo>
                  <a:cubicBezTo>
                    <a:pt x="2854" y="2275"/>
                    <a:pt x="2771" y="2625"/>
                    <a:pt x="2698" y="2984"/>
                  </a:cubicBezTo>
                  <a:cubicBezTo>
                    <a:pt x="2624" y="3380"/>
                    <a:pt x="2504" y="3757"/>
                    <a:pt x="2329" y="4116"/>
                  </a:cubicBezTo>
                  <a:cubicBezTo>
                    <a:pt x="2237" y="4300"/>
                    <a:pt x="2127" y="4494"/>
                    <a:pt x="2044" y="4705"/>
                  </a:cubicBezTo>
                  <a:cubicBezTo>
                    <a:pt x="1961" y="4917"/>
                    <a:pt x="1915" y="5138"/>
                    <a:pt x="1887" y="5368"/>
                  </a:cubicBezTo>
                  <a:cubicBezTo>
                    <a:pt x="1832" y="5838"/>
                    <a:pt x="1749" y="6307"/>
                    <a:pt x="1648" y="6767"/>
                  </a:cubicBezTo>
                  <a:cubicBezTo>
                    <a:pt x="1418" y="7716"/>
                    <a:pt x="1206" y="8618"/>
                    <a:pt x="1004" y="9437"/>
                  </a:cubicBezTo>
                  <a:cubicBezTo>
                    <a:pt x="810" y="10257"/>
                    <a:pt x="626" y="10993"/>
                    <a:pt x="470" y="11619"/>
                  </a:cubicBezTo>
                  <a:lnTo>
                    <a:pt x="120" y="13083"/>
                  </a:lnTo>
                  <a:lnTo>
                    <a:pt x="28" y="13497"/>
                  </a:lnTo>
                  <a:cubicBezTo>
                    <a:pt x="19" y="13534"/>
                    <a:pt x="9" y="13571"/>
                    <a:pt x="0" y="13598"/>
                  </a:cubicBezTo>
                  <a:cubicBezTo>
                    <a:pt x="0" y="13608"/>
                    <a:pt x="0" y="13626"/>
                    <a:pt x="0" y="13635"/>
                  </a:cubicBezTo>
                  <a:cubicBezTo>
                    <a:pt x="0" y="13635"/>
                    <a:pt x="0" y="13626"/>
                    <a:pt x="19" y="13598"/>
                  </a:cubicBezTo>
                  <a:cubicBezTo>
                    <a:pt x="28" y="13580"/>
                    <a:pt x="37" y="13534"/>
                    <a:pt x="46" y="13497"/>
                  </a:cubicBezTo>
                  <a:cubicBezTo>
                    <a:pt x="74" y="13396"/>
                    <a:pt x="101" y="13267"/>
                    <a:pt x="147" y="13101"/>
                  </a:cubicBezTo>
                  <a:cubicBezTo>
                    <a:pt x="239" y="12751"/>
                    <a:pt x="368" y="12245"/>
                    <a:pt x="525" y="11637"/>
                  </a:cubicBezTo>
                  <a:cubicBezTo>
                    <a:pt x="681" y="11021"/>
                    <a:pt x="875" y="10275"/>
                    <a:pt x="1077" y="9456"/>
                  </a:cubicBezTo>
                  <a:cubicBezTo>
                    <a:pt x="1280" y="8636"/>
                    <a:pt x="1492" y="7734"/>
                    <a:pt x="1722" y="6786"/>
                  </a:cubicBezTo>
                  <a:cubicBezTo>
                    <a:pt x="1823" y="6326"/>
                    <a:pt x="1906" y="5856"/>
                    <a:pt x="1961" y="5377"/>
                  </a:cubicBezTo>
                  <a:cubicBezTo>
                    <a:pt x="1989" y="5156"/>
                    <a:pt x="2044" y="4945"/>
                    <a:pt x="2118" y="4733"/>
                  </a:cubicBezTo>
                  <a:cubicBezTo>
                    <a:pt x="2200" y="4530"/>
                    <a:pt x="2302" y="4337"/>
                    <a:pt x="2394" y="4153"/>
                  </a:cubicBezTo>
                  <a:cubicBezTo>
                    <a:pt x="2569" y="3785"/>
                    <a:pt x="2688" y="3398"/>
                    <a:pt x="2762" y="3002"/>
                  </a:cubicBezTo>
                  <a:cubicBezTo>
                    <a:pt x="2836" y="2634"/>
                    <a:pt x="2909" y="2293"/>
                    <a:pt x="2992" y="1980"/>
                  </a:cubicBezTo>
                  <a:cubicBezTo>
                    <a:pt x="3066" y="1676"/>
                    <a:pt x="3158" y="1400"/>
                    <a:pt x="3250" y="1161"/>
                  </a:cubicBezTo>
                  <a:cubicBezTo>
                    <a:pt x="3333" y="931"/>
                    <a:pt x="3434" y="728"/>
                    <a:pt x="3480" y="553"/>
                  </a:cubicBezTo>
                  <a:cubicBezTo>
                    <a:pt x="3526" y="378"/>
                    <a:pt x="3535" y="240"/>
                    <a:pt x="3554" y="148"/>
                  </a:cubicBezTo>
                  <a:lnTo>
                    <a:pt x="3572" y="38"/>
                  </a:lnTo>
                  <a:cubicBezTo>
                    <a:pt x="3572" y="29"/>
                    <a:pt x="3572" y="19"/>
                    <a:pt x="357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31;p45">
              <a:extLst>
                <a:ext uri="{FF2B5EF4-FFF2-40B4-BE49-F238E27FC236}">
                  <a16:creationId xmlns:a16="http://schemas.microsoft.com/office/drawing/2014/main" id="{8EEE7A53-BAFB-B340-9E52-14D1EF21C758}"/>
                </a:ext>
              </a:extLst>
            </p:cNvPr>
            <p:cNvSpPr/>
            <p:nvPr/>
          </p:nvSpPr>
          <p:spPr>
            <a:xfrm>
              <a:off x="7162750" y="3638725"/>
              <a:ext cx="132150" cy="448375"/>
            </a:xfrm>
            <a:custGeom>
              <a:avLst/>
              <a:gdLst/>
              <a:ahLst/>
              <a:cxnLst/>
              <a:rect l="l" t="t" r="r" b="b"/>
              <a:pathLst>
                <a:path w="5286" h="17935" extrusionOk="0">
                  <a:moveTo>
                    <a:pt x="332" y="1"/>
                  </a:moveTo>
                  <a:cubicBezTo>
                    <a:pt x="222" y="802"/>
                    <a:pt x="1" y="1354"/>
                    <a:pt x="74" y="2440"/>
                  </a:cubicBezTo>
                  <a:cubicBezTo>
                    <a:pt x="102" y="2836"/>
                    <a:pt x="562" y="3582"/>
                    <a:pt x="627" y="4438"/>
                  </a:cubicBezTo>
                  <a:cubicBezTo>
                    <a:pt x="673" y="4944"/>
                    <a:pt x="700" y="5460"/>
                    <a:pt x="728" y="5975"/>
                  </a:cubicBezTo>
                  <a:cubicBezTo>
                    <a:pt x="765" y="6482"/>
                    <a:pt x="802" y="6979"/>
                    <a:pt x="977" y="7439"/>
                  </a:cubicBezTo>
                  <a:cubicBezTo>
                    <a:pt x="1124" y="7798"/>
                    <a:pt x="1345" y="8120"/>
                    <a:pt x="1437" y="8489"/>
                  </a:cubicBezTo>
                  <a:cubicBezTo>
                    <a:pt x="1639" y="9179"/>
                    <a:pt x="1391" y="9934"/>
                    <a:pt x="1547" y="10643"/>
                  </a:cubicBezTo>
                  <a:cubicBezTo>
                    <a:pt x="1685" y="11232"/>
                    <a:pt x="2100" y="11748"/>
                    <a:pt x="2183" y="12346"/>
                  </a:cubicBezTo>
                  <a:cubicBezTo>
                    <a:pt x="2311" y="13193"/>
                    <a:pt x="1768" y="14086"/>
                    <a:pt x="2054" y="14887"/>
                  </a:cubicBezTo>
                  <a:cubicBezTo>
                    <a:pt x="2192" y="15292"/>
                    <a:pt x="2523" y="15614"/>
                    <a:pt x="2625" y="16029"/>
                  </a:cubicBezTo>
                  <a:cubicBezTo>
                    <a:pt x="2698" y="16351"/>
                    <a:pt x="2625" y="16691"/>
                    <a:pt x="2689" y="17014"/>
                  </a:cubicBezTo>
                  <a:cubicBezTo>
                    <a:pt x="2795" y="17507"/>
                    <a:pt x="3711" y="17900"/>
                    <a:pt x="4257" y="17900"/>
                  </a:cubicBezTo>
                  <a:cubicBezTo>
                    <a:pt x="4282" y="17900"/>
                    <a:pt x="4305" y="17899"/>
                    <a:pt x="4328" y="17897"/>
                  </a:cubicBezTo>
                  <a:lnTo>
                    <a:pt x="4328" y="17934"/>
                  </a:lnTo>
                  <a:cubicBezTo>
                    <a:pt x="5073" y="17474"/>
                    <a:pt x="5285" y="16121"/>
                    <a:pt x="4963" y="15301"/>
                  </a:cubicBezTo>
                  <a:cubicBezTo>
                    <a:pt x="4650" y="14482"/>
                    <a:pt x="4088" y="13736"/>
                    <a:pt x="4005" y="12862"/>
                  </a:cubicBezTo>
                  <a:cubicBezTo>
                    <a:pt x="3932" y="12190"/>
                    <a:pt x="4153" y="11499"/>
                    <a:pt x="3987" y="10845"/>
                  </a:cubicBezTo>
                  <a:cubicBezTo>
                    <a:pt x="3775" y="9962"/>
                    <a:pt x="2901" y="9280"/>
                    <a:pt x="2910" y="8369"/>
                  </a:cubicBezTo>
                  <a:cubicBezTo>
                    <a:pt x="2910" y="7863"/>
                    <a:pt x="3204" y="7375"/>
                    <a:pt x="3177" y="6868"/>
                  </a:cubicBezTo>
                  <a:cubicBezTo>
                    <a:pt x="3140" y="6242"/>
                    <a:pt x="2661" y="5745"/>
                    <a:pt x="2358" y="5202"/>
                  </a:cubicBezTo>
                  <a:cubicBezTo>
                    <a:pt x="1897" y="4355"/>
                    <a:pt x="1860" y="3361"/>
                    <a:pt x="1704" y="2413"/>
                  </a:cubicBezTo>
                  <a:cubicBezTo>
                    <a:pt x="1538" y="1474"/>
                    <a:pt x="1170" y="461"/>
                    <a:pt x="3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32;p45">
              <a:extLst>
                <a:ext uri="{FF2B5EF4-FFF2-40B4-BE49-F238E27FC236}">
                  <a16:creationId xmlns:a16="http://schemas.microsoft.com/office/drawing/2014/main" id="{75C0D924-F63D-7D49-B9A7-56201417F402}"/>
                </a:ext>
              </a:extLst>
            </p:cNvPr>
            <p:cNvSpPr/>
            <p:nvPr/>
          </p:nvSpPr>
          <p:spPr>
            <a:xfrm>
              <a:off x="7176325" y="3658525"/>
              <a:ext cx="94400" cy="427875"/>
            </a:xfrm>
            <a:custGeom>
              <a:avLst/>
              <a:gdLst/>
              <a:ahLst/>
              <a:cxnLst/>
              <a:rect l="l" t="t" r="r" b="b"/>
              <a:pathLst>
                <a:path w="3776" h="17115" extrusionOk="0">
                  <a:moveTo>
                    <a:pt x="1" y="0"/>
                  </a:moveTo>
                  <a:cubicBezTo>
                    <a:pt x="1" y="19"/>
                    <a:pt x="1" y="28"/>
                    <a:pt x="1" y="46"/>
                  </a:cubicBezTo>
                  <a:cubicBezTo>
                    <a:pt x="10" y="83"/>
                    <a:pt x="10" y="120"/>
                    <a:pt x="19" y="175"/>
                  </a:cubicBezTo>
                  <a:cubicBezTo>
                    <a:pt x="38" y="295"/>
                    <a:pt x="56" y="470"/>
                    <a:pt x="102" y="682"/>
                  </a:cubicBezTo>
                  <a:cubicBezTo>
                    <a:pt x="139" y="903"/>
                    <a:pt x="259" y="1160"/>
                    <a:pt x="351" y="1455"/>
                  </a:cubicBezTo>
                  <a:cubicBezTo>
                    <a:pt x="443" y="1759"/>
                    <a:pt x="544" y="2099"/>
                    <a:pt x="636" y="2495"/>
                  </a:cubicBezTo>
                  <a:cubicBezTo>
                    <a:pt x="719" y="2882"/>
                    <a:pt x="793" y="3305"/>
                    <a:pt x="875" y="3766"/>
                  </a:cubicBezTo>
                  <a:cubicBezTo>
                    <a:pt x="949" y="4226"/>
                    <a:pt x="1041" y="4732"/>
                    <a:pt x="1271" y="5211"/>
                  </a:cubicBezTo>
                  <a:cubicBezTo>
                    <a:pt x="1373" y="5450"/>
                    <a:pt x="1502" y="5690"/>
                    <a:pt x="1584" y="5948"/>
                  </a:cubicBezTo>
                  <a:cubicBezTo>
                    <a:pt x="1676" y="6205"/>
                    <a:pt x="1732" y="6482"/>
                    <a:pt x="1750" y="6758"/>
                  </a:cubicBezTo>
                  <a:cubicBezTo>
                    <a:pt x="1796" y="7347"/>
                    <a:pt x="1870" y="7936"/>
                    <a:pt x="1980" y="8516"/>
                  </a:cubicBezTo>
                  <a:cubicBezTo>
                    <a:pt x="2220" y="9704"/>
                    <a:pt x="2441" y="10836"/>
                    <a:pt x="2652" y="11867"/>
                  </a:cubicBezTo>
                  <a:cubicBezTo>
                    <a:pt x="2864" y="12898"/>
                    <a:pt x="3067" y="13828"/>
                    <a:pt x="3223" y="14601"/>
                  </a:cubicBezTo>
                  <a:lnTo>
                    <a:pt x="3619" y="16443"/>
                  </a:lnTo>
                  <a:cubicBezTo>
                    <a:pt x="3665" y="16654"/>
                    <a:pt x="3702" y="16820"/>
                    <a:pt x="3739" y="16940"/>
                  </a:cubicBezTo>
                  <a:cubicBezTo>
                    <a:pt x="3748" y="16995"/>
                    <a:pt x="3757" y="17032"/>
                    <a:pt x="3766" y="17069"/>
                  </a:cubicBezTo>
                  <a:cubicBezTo>
                    <a:pt x="3766" y="17087"/>
                    <a:pt x="3775" y="17096"/>
                    <a:pt x="3775" y="17115"/>
                  </a:cubicBezTo>
                  <a:cubicBezTo>
                    <a:pt x="3775" y="17096"/>
                    <a:pt x="3775" y="17078"/>
                    <a:pt x="3775" y="17069"/>
                  </a:cubicBezTo>
                  <a:cubicBezTo>
                    <a:pt x="3766" y="17032"/>
                    <a:pt x="3757" y="16986"/>
                    <a:pt x="3748" y="16930"/>
                  </a:cubicBezTo>
                  <a:lnTo>
                    <a:pt x="3656" y="16433"/>
                  </a:lnTo>
                  <a:cubicBezTo>
                    <a:pt x="3564" y="15991"/>
                    <a:pt x="3435" y="15365"/>
                    <a:pt x="3278" y="14592"/>
                  </a:cubicBezTo>
                  <a:cubicBezTo>
                    <a:pt x="3122" y="13819"/>
                    <a:pt x="2938" y="12889"/>
                    <a:pt x="2717" y="11858"/>
                  </a:cubicBezTo>
                  <a:cubicBezTo>
                    <a:pt x="2505" y="10827"/>
                    <a:pt x="2293" y="9694"/>
                    <a:pt x="2054" y="8507"/>
                  </a:cubicBezTo>
                  <a:cubicBezTo>
                    <a:pt x="1943" y="7927"/>
                    <a:pt x="1870" y="7347"/>
                    <a:pt x="1824" y="6758"/>
                  </a:cubicBezTo>
                  <a:cubicBezTo>
                    <a:pt x="1805" y="6472"/>
                    <a:pt x="1741" y="6196"/>
                    <a:pt x="1658" y="5929"/>
                  </a:cubicBezTo>
                  <a:cubicBezTo>
                    <a:pt x="1566" y="5662"/>
                    <a:pt x="1437" y="5423"/>
                    <a:pt x="1336" y="5183"/>
                  </a:cubicBezTo>
                  <a:cubicBezTo>
                    <a:pt x="1106" y="4714"/>
                    <a:pt x="1023" y="4217"/>
                    <a:pt x="940" y="3756"/>
                  </a:cubicBezTo>
                  <a:cubicBezTo>
                    <a:pt x="848" y="3305"/>
                    <a:pt x="774" y="2873"/>
                    <a:pt x="682" y="2486"/>
                  </a:cubicBezTo>
                  <a:cubicBezTo>
                    <a:pt x="590" y="2099"/>
                    <a:pt x="489" y="1750"/>
                    <a:pt x="388" y="1446"/>
                  </a:cubicBezTo>
                  <a:cubicBezTo>
                    <a:pt x="286" y="1151"/>
                    <a:pt x="176" y="903"/>
                    <a:pt x="130" y="691"/>
                  </a:cubicBezTo>
                  <a:cubicBezTo>
                    <a:pt x="84" y="470"/>
                    <a:pt x="56" y="295"/>
                    <a:pt x="38" y="185"/>
                  </a:cubicBezTo>
                  <a:cubicBezTo>
                    <a:pt x="29" y="129"/>
                    <a:pt x="19" y="83"/>
                    <a:pt x="10" y="56"/>
                  </a:cubicBezTo>
                  <a:cubicBezTo>
                    <a:pt x="10" y="37"/>
                    <a:pt x="10" y="1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33;p45">
              <a:extLst>
                <a:ext uri="{FF2B5EF4-FFF2-40B4-BE49-F238E27FC236}">
                  <a16:creationId xmlns:a16="http://schemas.microsoft.com/office/drawing/2014/main" id="{4EF935A5-C425-8749-AF7C-498D8511ED71}"/>
                </a:ext>
              </a:extLst>
            </p:cNvPr>
            <p:cNvSpPr/>
            <p:nvPr/>
          </p:nvSpPr>
          <p:spPr>
            <a:xfrm>
              <a:off x="5555600" y="3187075"/>
              <a:ext cx="291400" cy="271125"/>
            </a:xfrm>
            <a:custGeom>
              <a:avLst/>
              <a:gdLst/>
              <a:ahLst/>
              <a:cxnLst/>
              <a:rect l="l" t="t" r="r" b="b"/>
              <a:pathLst>
                <a:path w="11656" h="10845" extrusionOk="0">
                  <a:moveTo>
                    <a:pt x="5401" y="1"/>
                  </a:moveTo>
                  <a:cubicBezTo>
                    <a:pt x="5340" y="1"/>
                    <a:pt x="5280" y="2"/>
                    <a:pt x="5220" y="4"/>
                  </a:cubicBezTo>
                  <a:cubicBezTo>
                    <a:pt x="2900" y="69"/>
                    <a:pt x="884" y="1615"/>
                    <a:pt x="221" y="3834"/>
                  </a:cubicBezTo>
                  <a:lnTo>
                    <a:pt x="138" y="4165"/>
                  </a:lnTo>
                  <a:cubicBezTo>
                    <a:pt x="111" y="4267"/>
                    <a:pt x="92" y="4359"/>
                    <a:pt x="83" y="4460"/>
                  </a:cubicBezTo>
                  <a:cubicBezTo>
                    <a:pt x="55" y="4617"/>
                    <a:pt x="28" y="4764"/>
                    <a:pt x="19" y="4920"/>
                  </a:cubicBezTo>
                  <a:cubicBezTo>
                    <a:pt x="19" y="5040"/>
                    <a:pt x="9" y="5141"/>
                    <a:pt x="9" y="5206"/>
                  </a:cubicBezTo>
                  <a:cubicBezTo>
                    <a:pt x="9" y="5243"/>
                    <a:pt x="0" y="5279"/>
                    <a:pt x="9" y="5316"/>
                  </a:cubicBezTo>
                  <a:cubicBezTo>
                    <a:pt x="9" y="5279"/>
                    <a:pt x="19" y="5243"/>
                    <a:pt x="19" y="5215"/>
                  </a:cubicBezTo>
                  <a:cubicBezTo>
                    <a:pt x="19" y="5141"/>
                    <a:pt x="37" y="5049"/>
                    <a:pt x="46" y="4930"/>
                  </a:cubicBezTo>
                  <a:cubicBezTo>
                    <a:pt x="55" y="4773"/>
                    <a:pt x="83" y="4617"/>
                    <a:pt x="111" y="4469"/>
                  </a:cubicBezTo>
                  <a:cubicBezTo>
                    <a:pt x="129" y="4368"/>
                    <a:pt x="147" y="4276"/>
                    <a:pt x="175" y="4175"/>
                  </a:cubicBezTo>
                  <a:cubicBezTo>
                    <a:pt x="203" y="4073"/>
                    <a:pt x="230" y="3963"/>
                    <a:pt x="267" y="3852"/>
                  </a:cubicBezTo>
                  <a:cubicBezTo>
                    <a:pt x="442" y="3300"/>
                    <a:pt x="700" y="2785"/>
                    <a:pt x="1031" y="2315"/>
                  </a:cubicBezTo>
                  <a:cubicBezTo>
                    <a:pt x="2043" y="913"/>
                    <a:pt x="3668" y="94"/>
                    <a:pt x="5381" y="94"/>
                  </a:cubicBezTo>
                  <a:cubicBezTo>
                    <a:pt x="5569" y="94"/>
                    <a:pt x="5758" y="104"/>
                    <a:pt x="5947" y="124"/>
                  </a:cubicBezTo>
                  <a:cubicBezTo>
                    <a:pt x="6067" y="133"/>
                    <a:pt x="6187" y="170"/>
                    <a:pt x="6316" y="188"/>
                  </a:cubicBezTo>
                  <a:cubicBezTo>
                    <a:pt x="6435" y="207"/>
                    <a:pt x="6564" y="234"/>
                    <a:pt x="6684" y="271"/>
                  </a:cubicBezTo>
                  <a:cubicBezTo>
                    <a:pt x="7190" y="400"/>
                    <a:pt x="7678" y="612"/>
                    <a:pt x="8129" y="888"/>
                  </a:cubicBezTo>
                  <a:cubicBezTo>
                    <a:pt x="9114" y="1505"/>
                    <a:pt x="9869" y="2416"/>
                    <a:pt x="10293" y="3503"/>
                  </a:cubicBezTo>
                  <a:cubicBezTo>
                    <a:pt x="10514" y="4083"/>
                    <a:pt x="10633" y="4699"/>
                    <a:pt x="10633" y="5316"/>
                  </a:cubicBezTo>
                  <a:cubicBezTo>
                    <a:pt x="10652" y="5961"/>
                    <a:pt x="10550" y="6596"/>
                    <a:pt x="10339" y="7203"/>
                  </a:cubicBezTo>
                  <a:lnTo>
                    <a:pt x="10274" y="7388"/>
                  </a:lnTo>
                  <a:lnTo>
                    <a:pt x="10265" y="7406"/>
                  </a:lnTo>
                  <a:lnTo>
                    <a:pt x="10274" y="7434"/>
                  </a:lnTo>
                  <a:lnTo>
                    <a:pt x="11445" y="9996"/>
                  </a:lnTo>
                  <a:lnTo>
                    <a:pt x="11445" y="9996"/>
                  </a:lnTo>
                  <a:lnTo>
                    <a:pt x="9151" y="9164"/>
                  </a:lnTo>
                  <a:lnTo>
                    <a:pt x="9114" y="9155"/>
                  </a:lnTo>
                  <a:lnTo>
                    <a:pt x="9096" y="9174"/>
                  </a:lnTo>
                  <a:cubicBezTo>
                    <a:pt x="8479" y="9800"/>
                    <a:pt x="7706" y="10269"/>
                    <a:pt x="6868" y="10527"/>
                  </a:cubicBezTo>
                  <a:cubicBezTo>
                    <a:pt x="6369" y="10674"/>
                    <a:pt x="5858" y="10747"/>
                    <a:pt x="5349" y="10747"/>
                  </a:cubicBezTo>
                  <a:cubicBezTo>
                    <a:pt x="4365" y="10747"/>
                    <a:pt x="3391" y="10475"/>
                    <a:pt x="2541" y="9947"/>
                  </a:cubicBezTo>
                  <a:cubicBezTo>
                    <a:pt x="2016" y="9615"/>
                    <a:pt x="1547" y="9201"/>
                    <a:pt x="1169" y="8713"/>
                  </a:cubicBezTo>
                  <a:cubicBezTo>
                    <a:pt x="608" y="8004"/>
                    <a:pt x="239" y="7167"/>
                    <a:pt x="92" y="6283"/>
                  </a:cubicBezTo>
                  <a:cubicBezTo>
                    <a:pt x="74" y="6126"/>
                    <a:pt x="55" y="5988"/>
                    <a:pt x="37" y="5869"/>
                  </a:cubicBezTo>
                  <a:cubicBezTo>
                    <a:pt x="19" y="5749"/>
                    <a:pt x="28" y="5648"/>
                    <a:pt x="28" y="5565"/>
                  </a:cubicBezTo>
                  <a:cubicBezTo>
                    <a:pt x="19" y="5482"/>
                    <a:pt x="19" y="5427"/>
                    <a:pt x="19" y="5371"/>
                  </a:cubicBezTo>
                  <a:cubicBezTo>
                    <a:pt x="9" y="5353"/>
                    <a:pt x="9" y="5335"/>
                    <a:pt x="9" y="5316"/>
                  </a:cubicBezTo>
                  <a:cubicBezTo>
                    <a:pt x="9" y="5335"/>
                    <a:pt x="9" y="5353"/>
                    <a:pt x="9" y="5371"/>
                  </a:cubicBezTo>
                  <a:lnTo>
                    <a:pt x="9" y="5565"/>
                  </a:lnTo>
                  <a:cubicBezTo>
                    <a:pt x="9" y="5648"/>
                    <a:pt x="9" y="5749"/>
                    <a:pt x="9" y="5869"/>
                  </a:cubicBezTo>
                  <a:cubicBezTo>
                    <a:pt x="19" y="5988"/>
                    <a:pt x="46" y="6136"/>
                    <a:pt x="65" y="6292"/>
                  </a:cubicBezTo>
                  <a:cubicBezTo>
                    <a:pt x="120" y="6670"/>
                    <a:pt x="221" y="7047"/>
                    <a:pt x="359" y="7415"/>
                  </a:cubicBezTo>
                  <a:cubicBezTo>
                    <a:pt x="552" y="7894"/>
                    <a:pt x="810" y="8345"/>
                    <a:pt x="1114" y="8759"/>
                  </a:cubicBezTo>
                  <a:cubicBezTo>
                    <a:pt x="1501" y="9247"/>
                    <a:pt x="1970" y="9680"/>
                    <a:pt x="2495" y="10011"/>
                  </a:cubicBezTo>
                  <a:cubicBezTo>
                    <a:pt x="3371" y="10562"/>
                    <a:pt x="4372" y="10845"/>
                    <a:pt x="5381" y="10845"/>
                  </a:cubicBezTo>
                  <a:cubicBezTo>
                    <a:pt x="5889" y="10845"/>
                    <a:pt x="6399" y="10773"/>
                    <a:pt x="6896" y="10628"/>
                  </a:cubicBezTo>
                  <a:cubicBezTo>
                    <a:pt x="7742" y="10364"/>
                    <a:pt x="8517" y="9902"/>
                    <a:pt x="9148" y="9278"/>
                  </a:cubicBezTo>
                  <a:lnTo>
                    <a:pt x="9148" y="9278"/>
                  </a:lnTo>
                  <a:lnTo>
                    <a:pt x="11535" y="10149"/>
                  </a:lnTo>
                  <a:lnTo>
                    <a:pt x="11655" y="10195"/>
                  </a:lnTo>
                  <a:lnTo>
                    <a:pt x="11600" y="10067"/>
                  </a:lnTo>
                  <a:cubicBezTo>
                    <a:pt x="11207" y="9207"/>
                    <a:pt x="10796" y="8312"/>
                    <a:pt x="10384" y="7407"/>
                  </a:cubicBezTo>
                  <a:lnTo>
                    <a:pt x="10384" y="7407"/>
                  </a:lnTo>
                  <a:lnTo>
                    <a:pt x="10440" y="7240"/>
                  </a:lnTo>
                  <a:cubicBezTo>
                    <a:pt x="10661" y="6623"/>
                    <a:pt x="10771" y="5970"/>
                    <a:pt x="10744" y="5316"/>
                  </a:cubicBezTo>
                  <a:cubicBezTo>
                    <a:pt x="10735" y="4681"/>
                    <a:pt x="10615" y="4055"/>
                    <a:pt x="10385" y="3457"/>
                  </a:cubicBezTo>
                  <a:cubicBezTo>
                    <a:pt x="9961" y="2352"/>
                    <a:pt x="9188" y="1422"/>
                    <a:pt x="8175" y="796"/>
                  </a:cubicBezTo>
                  <a:cubicBezTo>
                    <a:pt x="7724" y="511"/>
                    <a:pt x="7227" y="299"/>
                    <a:pt x="6702" y="170"/>
                  </a:cubicBezTo>
                  <a:cubicBezTo>
                    <a:pt x="6583" y="133"/>
                    <a:pt x="6454" y="106"/>
                    <a:pt x="6334" y="87"/>
                  </a:cubicBezTo>
                  <a:cubicBezTo>
                    <a:pt x="6205" y="69"/>
                    <a:pt x="6085" y="41"/>
                    <a:pt x="5957" y="32"/>
                  </a:cubicBezTo>
                  <a:cubicBezTo>
                    <a:pt x="5770" y="11"/>
                    <a:pt x="5584" y="1"/>
                    <a:pt x="5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34;p45">
              <a:extLst>
                <a:ext uri="{FF2B5EF4-FFF2-40B4-BE49-F238E27FC236}">
                  <a16:creationId xmlns:a16="http://schemas.microsoft.com/office/drawing/2014/main" id="{B431D224-BDC5-734F-8A83-B73DBD2A98BA}"/>
                </a:ext>
              </a:extLst>
            </p:cNvPr>
            <p:cNvSpPr/>
            <p:nvPr/>
          </p:nvSpPr>
          <p:spPr>
            <a:xfrm>
              <a:off x="5623950" y="3274400"/>
              <a:ext cx="113200" cy="96725"/>
            </a:xfrm>
            <a:custGeom>
              <a:avLst/>
              <a:gdLst/>
              <a:ahLst/>
              <a:cxnLst/>
              <a:rect l="l" t="t" r="r" b="b"/>
              <a:pathLst>
                <a:path w="4528" h="3869" extrusionOk="0">
                  <a:moveTo>
                    <a:pt x="2486" y="0"/>
                  </a:moveTo>
                  <a:cubicBezTo>
                    <a:pt x="783" y="74"/>
                    <a:pt x="0" y="2173"/>
                    <a:pt x="1252" y="3342"/>
                  </a:cubicBezTo>
                  <a:cubicBezTo>
                    <a:pt x="1639" y="3706"/>
                    <a:pt x="2103" y="3868"/>
                    <a:pt x="2557" y="3868"/>
                  </a:cubicBezTo>
                  <a:cubicBezTo>
                    <a:pt x="3565" y="3868"/>
                    <a:pt x="4528" y="3070"/>
                    <a:pt x="4502" y="1897"/>
                  </a:cubicBezTo>
                  <a:lnTo>
                    <a:pt x="4502" y="1897"/>
                  </a:lnTo>
                  <a:lnTo>
                    <a:pt x="2569" y="1934"/>
                  </a:lnTo>
                  <a:lnTo>
                    <a:pt x="248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35;p45">
              <a:extLst>
                <a:ext uri="{FF2B5EF4-FFF2-40B4-BE49-F238E27FC236}">
                  <a16:creationId xmlns:a16="http://schemas.microsoft.com/office/drawing/2014/main" id="{51B6AA6F-522E-F044-8BFB-08E11964C112}"/>
                </a:ext>
              </a:extLst>
            </p:cNvPr>
            <p:cNvSpPr/>
            <p:nvPr/>
          </p:nvSpPr>
          <p:spPr>
            <a:xfrm>
              <a:off x="5698975" y="3262425"/>
              <a:ext cx="50200" cy="48350"/>
            </a:xfrm>
            <a:custGeom>
              <a:avLst/>
              <a:gdLst/>
              <a:ahLst/>
              <a:cxnLst/>
              <a:rect l="l" t="t" r="r" b="b"/>
              <a:pathLst>
                <a:path w="2008" h="1934" extrusionOk="0">
                  <a:moveTo>
                    <a:pt x="37" y="0"/>
                  </a:moveTo>
                  <a:cubicBezTo>
                    <a:pt x="25" y="0"/>
                    <a:pt x="13" y="0"/>
                    <a:pt x="1" y="1"/>
                  </a:cubicBezTo>
                  <a:lnTo>
                    <a:pt x="83" y="1934"/>
                  </a:lnTo>
                  <a:lnTo>
                    <a:pt x="2008" y="1860"/>
                  </a:lnTo>
                  <a:cubicBezTo>
                    <a:pt x="1989" y="1354"/>
                    <a:pt x="1768" y="875"/>
                    <a:pt x="1400" y="516"/>
                  </a:cubicBezTo>
                  <a:cubicBezTo>
                    <a:pt x="1022" y="184"/>
                    <a:pt x="540" y="0"/>
                    <a:pt x="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txBox="1">
            <a:spLocks noGrp="1"/>
          </p:cNvSpPr>
          <p:nvPr>
            <p:ph type="subTitle" idx="1"/>
          </p:nvPr>
        </p:nvSpPr>
        <p:spPr>
          <a:xfrm>
            <a:off x="3103672" y="2825644"/>
            <a:ext cx="3932855"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Executive Summary, Project Vision, Goal</a:t>
            </a:r>
            <a:endParaRPr sz="1400" dirty="0"/>
          </a:p>
        </p:txBody>
      </p:sp>
      <p:sp>
        <p:nvSpPr>
          <p:cNvPr id="1109" name="Google Shape;1109;p32"/>
          <p:cNvSpPr txBox="1">
            <a:spLocks noGrp="1"/>
          </p:cNvSpPr>
          <p:nvPr>
            <p:ph type="ctrTitle"/>
          </p:nvPr>
        </p:nvSpPr>
        <p:spPr>
          <a:xfrm>
            <a:off x="4777104" y="1245995"/>
            <a:ext cx="349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Project </a:t>
            </a:r>
            <a:br>
              <a:rPr lang="en" dirty="0"/>
            </a:br>
            <a:r>
              <a:rPr lang="en" dirty="0"/>
              <a:t>‘</a:t>
            </a:r>
            <a:r>
              <a:rPr lang="en" dirty="0" err="1"/>
              <a:t>RepairBud</a:t>
            </a:r>
            <a:r>
              <a:rPr lang="en" dirty="0"/>
              <a:t>’</a:t>
            </a:r>
            <a:endParaRPr dirty="0"/>
          </a:p>
        </p:txBody>
      </p:sp>
      <p:sp>
        <p:nvSpPr>
          <p:cNvPr id="1110" name="Google Shape;1110;p32"/>
          <p:cNvSpPr txBox="1">
            <a:spLocks noGrp="1"/>
          </p:cNvSpPr>
          <p:nvPr>
            <p:ph type="title" idx="2"/>
          </p:nvPr>
        </p:nvSpPr>
        <p:spPr>
          <a:xfrm>
            <a:off x="3316276" y="1287568"/>
            <a:ext cx="138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1"/>
          <p:cNvSpPr/>
          <p:nvPr/>
        </p:nvSpPr>
        <p:spPr>
          <a:xfrm>
            <a:off x="245262" y="1400838"/>
            <a:ext cx="4611410" cy="359385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5021375" y="857575"/>
            <a:ext cx="3031200" cy="4137118"/>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txBox="1">
            <a:spLocks noGrp="1"/>
          </p:cNvSpPr>
          <p:nvPr>
            <p:ph type="subTitle" idx="1"/>
          </p:nvPr>
        </p:nvSpPr>
        <p:spPr>
          <a:xfrm>
            <a:off x="245262" y="1504356"/>
            <a:ext cx="4303092" cy="3309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400" dirty="0"/>
              <a:t>The main goal of our project is to focus on automotive shops that keep track of client information currently in paper base documentations and migrate them into an application that handles all storage and business process for them. </a:t>
            </a:r>
          </a:p>
          <a:p>
            <a:pPr marL="0" lvl="0" indent="0" algn="l" rtl="0">
              <a:spcBef>
                <a:spcPts val="0"/>
              </a:spcBef>
              <a:spcAft>
                <a:spcPts val="0"/>
              </a:spcAft>
              <a:buNone/>
            </a:pPr>
            <a:endParaRPr lang="en-CA" sz="1400" dirty="0"/>
          </a:p>
          <a:p>
            <a:pPr marL="0" lvl="0" indent="0"/>
            <a:r>
              <a:rPr lang="en-CA" sz="1400" dirty="0"/>
              <a:t>End Goal:</a:t>
            </a:r>
            <a:r>
              <a:rPr lang="en-US" sz="1400" dirty="0"/>
              <a:t> Eliminate the need For Paper Base Documentation in automotive Repair Shops</a:t>
            </a:r>
            <a:endParaRPr lang="en-CA" sz="1400" dirty="0"/>
          </a:p>
          <a:p>
            <a:pPr marL="0" lvl="0" indent="0" algn="l" rtl="0">
              <a:spcBef>
                <a:spcPts val="0"/>
              </a:spcBef>
              <a:spcAft>
                <a:spcPts val="0"/>
              </a:spcAft>
              <a:buNone/>
            </a:pPr>
            <a:endParaRPr lang="en-CA" sz="1400" dirty="0"/>
          </a:p>
          <a:p>
            <a:pPr marL="0" lvl="0" indent="0" algn="l" rtl="0">
              <a:spcBef>
                <a:spcPts val="0"/>
              </a:spcBef>
              <a:spcAft>
                <a:spcPts val="0"/>
              </a:spcAft>
              <a:buNone/>
            </a:pPr>
            <a:r>
              <a:rPr lang="en-CA" sz="1400" dirty="0"/>
              <a:t>Users will be able to</a:t>
            </a:r>
          </a:p>
          <a:p>
            <a:pPr marL="742950" lvl="1" indent="-285750">
              <a:buFont typeface="Arial" panose="020B0604020202020204" pitchFamily="34" charset="0"/>
              <a:buChar char="•"/>
            </a:pPr>
            <a:r>
              <a:rPr lang="en-CA" sz="1200" dirty="0"/>
              <a:t>Store Customer Personal and Vehicle formation</a:t>
            </a:r>
          </a:p>
          <a:p>
            <a:pPr marL="742950" lvl="1" indent="-285750">
              <a:buFont typeface="Arial" panose="020B0604020202020204" pitchFamily="34" charset="0"/>
              <a:buChar char="•"/>
            </a:pPr>
            <a:r>
              <a:rPr lang="en-CA" sz="1200" dirty="0"/>
              <a:t>Book and View Appointments</a:t>
            </a:r>
          </a:p>
          <a:p>
            <a:pPr marL="742950" lvl="1" indent="-285750">
              <a:buFont typeface="Arial" panose="020B0604020202020204" pitchFamily="34" charset="0"/>
              <a:buChar char="•"/>
            </a:pPr>
            <a:r>
              <a:rPr lang="en-CA" sz="1200" dirty="0"/>
              <a:t>Customer Repair History</a:t>
            </a:r>
          </a:p>
        </p:txBody>
      </p:sp>
      <p:sp>
        <p:nvSpPr>
          <p:cNvPr id="1100" name="Google Shape;1100;p31"/>
          <p:cNvSpPr txBox="1">
            <a:spLocks noGrp="1"/>
          </p:cNvSpPr>
          <p:nvPr>
            <p:ph type="ctrTitle"/>
          </p:nvPr>
        </p:nvSpPr>
        <p:spPr>
          <a:xfrm>
            <a:off x="245262" y="610339"/>
            <a:ext cx="4083875" cy="7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Repair Bud –</a:t>
            </a:r>
            <a:br>
              <a:rPr lang="en" dirty="0"/>
            </a:br>
            <a:r>
              <a:rPr lang="en" dirty="0"/>
              <a:t>Project Description</a:t>
            </a:r>
            <a:endParaRPr dirty="0"/>
          </a:p>
        </p:txBody>
      </p:sp>
      <p:grpSp>
        <p:nvGrpSpPr>
          <p:cNvPr id="7" name="Google Shape;3146;p45">
            <a:extLst>
              <a:ext uri="{FF2B5EF4-FFF2-40B4-BE49-F238E27FC236}">
                <a16:creationId xmlns:a16="http://schemas.microsoft.com/office/drawing/2014/main" id="{E24A43B5-3170-D940-8F78-28B98F672DE0}"/>
              </a:ext>
            </a:extLst>
          </p:cNvPr>
          <p:cNvGrpSpPr/>
          <p:nvPr/>
        </p:nvGrpSpPr>
        <p:grpSpPr>
          <a:xfrm>
            <a:off x="4413073" y="1504356"/>
            <a:ext cx="4247803" cy="3165472"/>
            <a:chOff x="5321975" y="829725"/>
            <a:chExt cx="2056925" cy="1532825"/>
          </a:xfrm>
        </p:grpSpPr>
        <p:sp>
          <p:nvSpPr>
            <p:cNvPr id="8" name="Google Shape;3147;p45">
              <a:extLst>
                <a:ext uri="{FF2B5EF4-FFF2-40B4-BE49-F238E27FC236}">
                  <a16:creationId xmlns:a16="http://schemas.microsoft.com/office/drawing/2014/main" id="{D9ECD886-1E2C-8246-AC9A-B9F965872824}"/>
                </a:ext>
              </a:extLst>
            </p:cNvPr>
            <p:cNvSpPr/>
            <p:nvPr/>
          </p:nvSpPr>
          <p:spPr>
            <a:xfrm>
              <a:off x="5321975" y="2176800"/>
              <a:ext cx="2056925" cy="950"/>
            </a:xfrm>
            <a:custGeom>
              <a:avLst/>
              <a:gdLst/>
              <a:ahLst/>
              <a:cxnLst/>
              <a:rect l="l" t="t" r="r" b="b"/>
              <a:pathLst>
                <a:path w="82277" h="38" extrusionOk="0">
                  <a:moveTo>
                    <a:pt x="1" y="0"/>
                  </a:moveTo>
                  <a:lnTo>
                    <a:pt x="1" y="37"/>
                  </a:lnTo>
                  <a:lnTo>
                    <a:pt x="82276" y="37"/>
                  </a:lnTo>
                  <a:lnTo>
                    <a:pt x="8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48;p45">
              <a:extLst>
                <a:ext uri="{FF2B5EF4-FFF2-40B4-BE49-F238E27FC236}">
                  <a16:creationId xmlns:a16="http://schemas.microsoft.com/office/drawing/2014/main" id="{6348F5ED-CB72-424E-A4EE-03D742EC9CEF}"/>
                </a:ext>
              </a:extLst>
            </p:cNvPr>
            <p:cNvSpPr/>
            <p:nvPr/>
          </p:nvSpPr>
          <p:spPr>
            <a:xfrm>
              <a:off x="5537875" y="2243075"/>
              <a:ext cx="136275" cy="950"/>
            </a:xfrm>
            <a:custGeom>
              <a:avLst/>
              <a:gdLst/>
              <a:ahLst/>
              <a:cxnLst/>
              <a:rect l="l" t="t" r="r" b="b"/>
              <a:pathLst>
                <a:path w="5451" h="38" extrusionOk="0">
                  <a:moveTo>
                    <a:pt x="0" y="1"/>
                  </a:moveTo>
                  <a:lnTo>
                    <a:pt x="0" y="38"/>
                  </a:lnTo>
                  <a:lnTo>
                    <a:pt x="5450" y="38"/>
                  </a:lnTo>
                  <a:lnTo>
                    <a:pt x="54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49;p45">
              <a:extLst>
                <a:ext uri="{FF2B5EF4-FFF2-40B4-BE49-F238E27FC236}">
                  <a16:creationId xmlns:a16="http://schemas.microsoft.com/office/drawing/2014/main" id="{66BDD9C8-8A18-144D-ACEC-A7AFDCCE6F75}"/>
                </a:ext>
              </a:extLst>
            </p:cNvPr>
            <p:cNvSpPr/>
            <p:nvPr/>
          </p:nvSpPr>
          <p:spPr>
            <a:xfrm>
              <a:off x="6026025" y="2254125"/>
              <a:ext cx="35700" cy="1175"/>
            </a:xfrm>
            <a:custGeom>
              <a:avLst/>
              <a:gdLst/>
              <a:ahLst/>
              <a:cxnLst/>
              <a:rect l="l" t="t" r="r" b="b"/>
              <a:pathLst>
                <a:path w="1428" h="47" extrusionOk="0">
                  <a:moveTo>
                    <a:pt x="1" y="1"/>
                  </a:moveTo>
                  <a:lnTo>
                    <a:pt x="1" y="47"/>
                  </a:lnTo>
                  <a:lnTo>
                    <a:pt x="1427" y="47"/>
                  </a:lnTo>
                  <a:lnTo>
                    <a:pt x="142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50;p45">
              <a:extLst>
                <a:ext uri="{FF2B5EF4-FFF2-40B4-BE49-F238E27FC236}">
                  <a16:creationId xmlns:a16="http://schemas.microsoft.com/office/drawing/2014/main" id="{2519D716-1A1A-0945-B43B-8FB444100875}"/>
                </a:ext>
              </a:extLst>
            </p:cNvPr>
            <p:cNvSpPr/>
            <p:nvPr/>
          </p:nvSpPr>
          <p:spPr>
            <a:xfrm>
              <a:off x="5678275" y="2204875"/>
              <a:ext cx="104500" cy="950"/>
            </a:xfrm>
            <a:custGeom>
              <a:avLst/>
              <a:gdLst/>
              <a:ahLst/>
              <a:cxnLst/>
              <a:rect l="l" t="t" r="r" b="b"/>
              <a:pathLst>
                <a:path w="4180" h="38" extrusionOk="0">
                  <a:moveTo>
                    <a:pt x="0" y="1"/>
                  </a:moveTo>
                  <a:lnTo>
                    <a:pt x="0" y="37"/>
                  </a:lnTo>
                  <a:lnTo>
                    <a:pt x="4180" y="37"/>
                  </a:lnTo>
                  <a:lnTo>
                    <a:pt x="418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51;p45">
              <a:extLst>
                <a:ext uri="{FF2B5EF4-FFF2-40B4-BE49-F238E27FC236}">
                  <a16:creationId xmlns:a16="http://schemas.microsoft.com/office/drawing/2014/main" id="{427875CA-E479-2D45-AA40-804C445BE48C}"/>
                </a:ext>
              </a:extLst>
            </p:cNvPr>
            <p:cNvSpPr/>
            <p:nvPr/>
          </p:nvSpPr>
          <p:spPr>
            <a:xfrm>
              <a:off x="7058025" y="2211775"/>
              <a:ext cx="114875" cy="950"/>
            </a:xfrm>
            <a:custGeom>
              <a:avLst/>
              <a:gdLst/>
              <a:ahLst/>
              <a:cxnLst/>
              <a:rect l="l" t="t" r="r" b="b"/>
              <a:pathLst>
                <a:path w="4595" h="38" extrusionOk="0">
                  <a:moveTo>
                    <a:pt x="1" y="1"/>
                  </a:moveTo>
                  <a:lnTo>
                    <a:pt x="1" y="38"/>
                  </a:lnTo>
                  <a:lnTo>
                    <a:pt x="4595" y="38"/>
                  </a:lnTo>
                  <a:lnTo>
                    <a:pt x="45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52;p45">
              <a:extLst>
                <a:ext uri="{FF2B5EF4-FFF2-40B4-BE49-F238E27FC236}">
                  <a16:creationId xmlns:a16="http://schemas.microsoft.com/office/drawing/2014/main" id="{C9630FE8-592E-5446-B14F-9FB64326F8F6}"/>
                </a:ext>
              </a:extLst>
            </p:cNvPr>
            <p:cNvSpPr/>
            <p:nvPr/>
          </p:nvSpPr>
          <p:spPr>
            <a:xfrm>
              <a:off x="6932375" y="2211775"/>
              <a:ext cx="89100" cy="950"/>
            </a:xfrm>
            <a:custGeom>
              <a:avLst/>
              <a:gdLst/>
              <a:ahLst/>
              <a:cxnLst/>
              <a:rect l="l" t="t" r="r" b="b"/>
              <a:pathLst>
                <a:path w="3564" h="38" extrusionOk="0">
                  <a:moveTo>
                    <a:pt x="0" y="1"/>
                  </a:moveTo>
                  <a:lnTo>
                    <a:pt x="0" y="38"/>
                  </a:lnTo>
                  <a:lnTo>
                    <a:pt x="3563" y="38"/>
                  </a:lnTo>
                  <a:lnTo>
                    <a:pt x="356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53;p45">
              <a:extLst>
                <a:ext uri="{FF2B5EF4-FFF2-40B4-BE49-F238E27FC236}">
                  <a16:creationId xmlns:a16="http://schemas.microsoft.com/office/drawing/2014/main" id="{A81B4E55-396F-F845-85DA-43FE713DB43F}"/>
                </a:ext>
              </a:extLst>
            </p:cNvPr>
            <p:cNvSpPr/>
            <p:nvPr/>
          </p:nvSpPr>
          <p:spPr>
            <a:xfrm>
              <a:off x="6462400" y="2229050"/>
              <a:ext cx="211775" cy="1175"/>
            </a:xfrm>
            <a:custGeom>
              <a:avLst/>
              <a:gdLst/>
              <a:ahLst/>
              <a:cxnLst/>
              <a:rect l="l" t="t" r="r" b="b"/>
              <a:pathLst>
                <a:path w="8471" h="47" extrusionOk="0">
                  <a:moveTo>
                    <a:pt x="0" y="0"/>
                  </a:moveTo>
                  <a:lnTo>
                    <a:pt x="0" y="46"/>
                  </a:lnTo>
                  <a:lnTo>
                    <a:pt x="8470" y="46"/>
                  </a:lnTo>
                  <a:lnTo>
                    <a:pt x="84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4;p45">
              <a:extLst>
                <a:ext uri="{FF2B5EF4-FFF2-40B4-BE49-F238E27FC236}">
                  <a16:creationId xmlns:a16="http://schemas.microsoft.com/office/drawing/2014/main" id="{7FA465ED-C3CD-7342-849B-A47B1B0AFC0F}"/>
                </a:ext>
              </a:extLst>
            </p:cNvPr>
            <p:cNvSpPr/>
            <p:nvPr/>
          </p:nvSpPr>
          <p:spPr>
            <a:xfrm>
              <a:off x="5479175" y="829725"/>
              <a:ext cx="841475" cy="1163675"/>
            </a:xfrm>
            <a:custGeom>
              <a:avLst/>
              <a:gdLst/>
              <a:ahLst/>
              <a:cxnLst/>
              <a:rect l="l" t="t" r="r" b="b"/>
              <a:pathLst>
                <a:path w="33659" h="46547" extrusionOk="0">
                  <a:moveTo>
                    <a:pt x="32719" y="46"/>
                  </a:moveTo>
                  <a:cubicBezTo>
                    <a:pt x="33207" y="46"/>
                    <a:pt x="33612" y="442"/>
                    <a:pt x="33612" y="939"/>
                  </a:cubicBezTo>
                  <a:lnTo>
                    <a:pt x="33612" y="45607"/>
                  </a:lnTo>
                  <a:cubicBezTo>
                    <a:pt x="33612" y="46104"/>
                    <a:pt x="33207" y="46500"/>
                    <a:pt x="32719" y="46500"/>
                  </a:cubicBezTo>
                  <a:lnTo>
                    <a:pt x="940" y="46500"/>
                  </a:lnTo>
                  <a:cubicBezTo>
                    <a:pt x="443" y="46500"/>
                    <a:pt x="47" y="46104"/>
                    <a:pt x="47" y="45607"/>
                  </a:cubicBezTo>
                  <a:lnTo>
                    <a:pt x="47" y="939"/>
                  </a:lnTo>
                  <a:cubicBezTo>
                    <a:pt x="47" y="442"/>
                    <a:pt x="443" y="46"/>
                    <a:pt x="940" y="46"/>
                  </a:cubicBezTo>
                  <a:close/>
                  <a:moveTo>
                    <a:pt x="940" y="0"/>
                  </a:moveTo>
                  <a:cubicBezTo>
                    <a:pt x="424" y="0"/>
                    <a:pt x="1" y="423"/>
                    <a:pt x="1" y="939"/>
                  </a:cubicBezTo>
                  <a:lnTo>
                    <a:pt x="1" y="45607"/>
                  </a:lnTo>
                  <a:cubicBezTo>
                    <a:pt x="1" y="46123"/>
                    <a:pt x="424" y="46546"/>
                    <a:pt x="940" y="46546"/>
                  </a:cubicBezTo>
                  <a:lnTo>
                    <a:pt x="32719" y="46546"/>
                  </a:lnTo>
                  <a:cubicBezTo>
                    <a:pt x="33235" y="46546"/>
                    <a:pt x="33658" y="46123"/>
                    <a:pt x="33658" y="45607"/>
                  </a:cubicBezTo>
                  <a:lnTo>
                    <a:pt x="33658" y="939"/>
                  </a:lnTo>
                  <a:cubicBezTo>
                    <a:pt x="33658" y="423"/>
                    <a:pt x="33235" y="0"/>
                    <a:pt x="3271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55;p45">
              <a:extLst>
                <a:ext uri="{FF2B5EF4-FFF2-40B4-BE49-F238E27FC236}">
                  <a16:creationId xmlns:a16="http://schemas.microsoft.com/office/drawing/2014/main" id="{5F49F9C7-D7C4-D34E-9814-C5AAFFD4EBC1}"/>
                </a:ext>
              </a:extLst>
            </p:cNvPr>
            <p:cNvSpPr/>
            <p:nvPr/>
          </p:nvSpPr>
          <p:spPr>
            <a:xfrm>
              <a:off x="6368950" y="829725"/>
              <a:ext cx="841475" cy="1163675"/>
            </a:xfrm>
            <a:custGeom>
              <a:avLst/>
              <a:gdLst/>
              <a:ahLst/>
              <a:cxnLst/>
              <a:rect l="l" t="t" r="r" b="b"/>
              <a:pathLst>
                <a:path w="33659" h="46547" extrusionOk="0">
                  <a:moveTo>
                    <a:pt x="32736" y="46"/>
                  </a:moveTo>
                  <a:cubicBezTo>
                    <a:pt x="33225" y="46"/>
                    <a:pt x="33612" y="447"/>
                    <a:pt x="33622" y="939"/>
                  </a:cubicBezTo>
                  <a:lnTo>
                    <a:pt x="33622" y="45607"/>
                  </a:lnTo>
                  <a:cubicBezTo>
                    <a:pt x="33612" y="46104"/>
                    <a:pt x="33217" y="46500"/>
                    <a:pt x="32719" y="46500"/>
                  </a:cubicBezTo>
                  <a:lnTo>
                    <a:pt x="940" y="46500"/>
                  </a:lnTo>
                  <a:cubicBezTo>
                    <a:pt x="443" y="46500"/>
                    <a:pt x="47" y="46104"/>
                    <a:pt x="47" y="45607"/>
                  </a:cubicBezTo>
                  <a:lnTo>
                    <a:pt x="47" y="939"/>
                  </a:lnTo>
                  <a:cubicBezTo>
                    <a:pt x="47" y="442"/>
                    <a:pt x="443" y="46"/>
                    <a:pt x="940" y="46"/>
                  </a:cubicBezTo>
                  <a:lnTo>
                    <a:pt x="32719" y="46"/>
                  </a:lnTo>
                  <a:cubicBezTo>
                    <a:pt x="32725" y="46"/>
                    <a:pt x="32730" y="46"/>
                    <a:pt x="32736" y="46"/>
                  </a:cubicBezTo>
                  <a:close/>
                  <a:moveTo>
                    <a:pt x="940" y="0"/>
                  </a:moveTo>
                  <a:cubicBezTo>
                    <a:pt x="424" y="0"/>
                    <a:pt x="1" y="423"/>
                    <a:pt x="1" y="939"/>
                  </a:cubicBezTo>
                  <a:lnTo>
                    <a:pt x="1" y="45607"/>
                  </a:lnTo>
                  <a:cubicBezTo>
                    <a:pt x="1" y="46123"/>
                    <a:pt x="424" y="46546"/>
                    <a:pt x="940" y="46546"/>
                  </a:cubicBezTo>
                  <a:lnTo>
                    <a:pt x="32719" y="46546"/>
                  </a:lnTo>
                  <a:cubicBezTo>
                    <a:pt x="33235" y="46546"/>
                    <a:pt x="33658" y="46123"/>
                    <a:pt x="33658" y="45607"/>
                  </a:cubicBezTo>
                  <a:lnTo>
                    <a:pt x="33658" y="939"/>
                  </a:lnTo>
                  <a:cubicBezTo>
                    <a:pt x="33658" y="423"/>
                    <a:pt x="33235" y="0"/>
                    <a:pt x="3271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56;p45">
              <a:extLst>
                <a:ext uri="{FF2B5EF4-FFF2-40B4-BE49-F238E27FC236}">
                  <a16:creationId xmlns:a16="http://schemas.microsoft.com/office/drawing/2014/main" id="{064D8A1E-F9AC-7342-A18B-C72DAB066C72}"/>
                </a:ext>
              </a:extLst>
            </p:cNvPr>
            <p:cNvSpPr/>
            <p:nvPr/>
          </p:nvSpPr>
          <p:spPr>
            <a:xfrm>
              <a:off x="6770125" y="1012450"/>
              <a:ext cx="369400" cy="369425"/>
            </a:xfrm>
            <a:custGeom>
              <a:avLst/>
              <a:gdLst/>
              <a:ahLst/>
              <a:cxnLst/>
              <a:rect l="l" t="t" r="r" b="b"/>
              <a:pathLst>
                <a:path w="14776" h="14777" extrusionOk="0">
                  <a:moveTo>
                    <a:pt x="0" y="1"/>
                  </a:moveTo>
                  <a:lnTo>
                    <a:pt x="0" y="14776"/>
                  </a:lnTo>
                  <a:lnTo>
                    <a:pt x="14776" y="14776"/>
                  </a:lnTo>
                  <a:lnTo>
                    <a:pt x="1477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57;p45">
              <a:extLst>
                <a:ext uri="{FF2B5EF4-FFF2-40B4-BE49-F238E27FC236}">
                  <a16:creationId xmlns:a16="http://schemas.microsoft.com/office/drawing/2014/main" id="{A1776B61-439B-1642-8F51-27C865599985}"/>
                </a:ext>
              </a:extLst>
            </p:cNvPr>
            <p:cNvSpPr/>
            <p:nvPr/>
          </p:nvSpPr>
          <p:spPr>
            <a:xfrm>
              <a:off x="6760675" y="1012450"/>
              <a:ext cx="9475" cy="369425"/>
            </a:xfrm>
            <a:custGeom>
              <a:avLst/>
              <a:gdLst/>
              <a:ahLst/>
              <a:cxnLst/>
              <a:rect l="l" t="t" r="r" b="b"/>
              <a:pathLst>
                <a:path w="379" h="14777" extrusionOk="0">
                  <a:moveTo>
                    <a:pt x="1" y="1"/>
                  </a:moveTo>
                  <a:lnTo>
                    <a:pt x="1" y="14776"/>
                  </a:lnTo>
                  <a:lnTo>
                    <a:pt x="378" y="14776"/>
                  </a:lnTo>
                  <a:lnTo>
                    <a:pt x="3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58;p45">
              <a:extLst>
                <a:ext uri="{FF2B5EF4-FFF2-40B4-BE49-F238E27FC236}">
                  <a16:creationId xmlns:a16="http://schemas.microsoft.com/office/drawing/2014/main" id="{9638C2B0-B721-DA42-B121-46661214D0FF}"/>
                </a:ext>
              </a:extLst>
            </p:cNvPr>
            <p:cNvSpPr/>
            <p:nvPr/>
          </p:nvSpPr>
          <p:spPr>
            <a:xfrm>
              <a:off x="6804175" y="1046525"/>
              <a:ext cx="301300" cy="301275"/>
            </a:xfrm>
            <a:custGeom>
              <a:avLst/>
              <a:gdLst/>
              <a:ahLst/>
              <a:cxnLst/>
              <a:rect l="l" t="t" r="r" b="b"/>
              <a:pathLst>
                <a:path w="12052" h="12051" extrusionOk="0">
                  <a:moveTo>
                    <a:pt x="1" y="0"/>
                  </a:moveTo>
                  <a:lnTo>
                    <a:pt x="1" y="12051"/>
                  </a:lnTo>
                  <a:lnTo>
                    <a:pt x="12051" y="12051"/>
                  </a:lnTo>
                  <a:lnTo>
                    <a:pt x="120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59;p45">
              <a:extLst>
                <a:ext uri="{FF2B5EF4-FFF2-40B4-BE49-F238E27FC236}">
                  <a16:creationId xmlns:a16="http://schemas.microsoft.com/office/drawing/2014/main" id="{610EDE95-F058-3443-90FB-2D23ACC42FCD}"/>
                </a:ext>
              </a:extLst>
            </p:cNvPr>
            <p:cNvSpPr/>
            <p:nvPr/>
          </p:nvSpPr>
          <p:spPr>
            <a:xfrm>
              <a:off x="7102675" y="1046525"/>
              <a:ext cx="2800" cy="301275"/>
            </a:xfrm>
            <a:custGeom>
              <a:avLst/>
              <a:gdLst/>
              <a:ahLst/>
              <a:cxnLst/>
              <a:rect l="l" t="t" r="r" b="b"/>
              <a:pathLst>
                <a:path w="112" h="12051" extrusionOk="0">
                  <a:moveTo>
                    <a:pt x="1" y="0"/>
                  </a:moveTo>
                  <a:lnTo>
                    <a:pt x="1" y="12051"/>
                  </a:lnTo>
                  <a:lnTo>
                    <a:pt x="111" y="12051"/>
                  </a:lnTo>
                  <a:lnTo>
                    <a:pt x="1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60;p45">
              <a:extLst>
                <a:ext uri="{FF2B5EF4-FFF2-40B4-BE49-F238E27FC236}">
                  <a16:creationId xmlns:a16="http://schemas.microsoft.com/office/drawing/2014/main" id="{4808A8C4-FEF0-8B42-82AB-FB6F5F412DD0}"/>
                </a:ext>
              </a:extLst>
            </p:cNvPr>
            <p:cNvSpPr/>
            <p:nvPr/>
          </p:nvSpPr>
          <p:spPr>
            <a:xfrm>
              <a:off x="6855725" y="1081175"/>
              <a:ext cx="198200" cy="231975"/>
            </a:xfrm>
            <a:custGeom>
              <a:avLst/>
              <a:gdLst/>
              <a:ahLst/>
              <a:cxnLst/>
              <a:rect l="l" t="t" r="r" b="b"/>
              <a:pathLst>
                <a:path w="7928" h="9279" extrusionOk="0">
                  <a:moveTo>
                    <a:pt x="4645" y="1"/>
                  </a:moveTo>
                  <a:cubicBezTo>
                    <a:pt x="4045" y="1"/>
                    <a:pt x="3440" y="116"/>
                    <a:pt x="2864" y="354"/>
                  </a:cubicBezTo>
                  <a:cubicBezTo>
                    <a:pt x="1133" y="1072"/>
                    <a:pt x="1" y="2757"/>
                    <a:pt x="1" y="4635"/>
                  </a:cubicBezTo>
                  <a:cubicBezTo>
                    <a:pt x="1" y="6513"/>
                    <a:pt x="1133" y="8207"/>
                    <a:pt x="2864" y="8925"/>
                  </a:cubicBezTo>
                  <a:cubicBezTo>
                    <a:pt x="3440" y="9163"/>
                    <a:pt x="4045" y="9279"/>
                    <a:pt x="4645" y="9279"/>
                  </a:cubicBezTo>
                  <a:cubicBezTo>
                    <a:pt x="5854" y="9279"/>
                    <a:pt x="7041" y="8808"/>
                    <a:pt x="7927" y="7922"/>
                  </a:cubicBezTo>
                  <a:lnTo>
                    <a:pt x="3969" y="4635"/>
                  </a:lnTo>
                  <a:lnTo>
                    <a:pt x="7927" y="1358"/>
                  </a:lnTo>
                  <a:cubicBezTo>
                    <a:pt x="7041" y="471"/>
                    <a:pt x="5854" y="1"/>
                    <a:pt x="4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61;p45">
              <a:extLst>
                <a:ext uri="{FF2B5EF4-FFF2-40B4-BE49-F238E27FC236}">
                  <a16:creationId xmlns:a16="http://schemas.microsoft.com/office/drawing/2014/main" id="{1855DC5E-EEB2-3C48-9B73-528FA894DA7B}"/>
                </a:ext>
              </a:extLst>
            </p:cNvPr>
            <p:cNvSpPr/>
            <p:nvPr/>
          </p:nvSpPr>
          <p:spPr>
            <a:xfrm>
              <a:off x="6942275" y="1131225"/>
              <a:ext cx="25100" cy="25100"/>
            </a:xfrm>
            <a:custGeom>
              <a:avLst/>
              <a:gdLst/>
              <a:ahLst/>
              <a:cxnLst/>
              <a:rect l="l" t="t" r="r" b="b"/>
              <a:pathLst>
                <a:path w="1004" h="1004" extrusionOk="0">
                  <a:moveTo>
                    <a:pt x="497" y="0"/>
                  </a:moveTo>
                  <a:cubicBezTo>
                    <a:pt x="221" y="0"/>
                    <a:pt x="0" y="221"/>
                    <a:pt x="0" y="506"/>
                  </a:cubicBezTo>
                  <a:cubicBezTo>
                    <a:pt x="0" y="783"/>
                    <a:pt x="221" y="1003"/>
                    <a:pt x="497" y="1003"/>
                  </a:cubicBezTo>
                  <a:cubicBezTo>
                    <a:pt x="783" y="1003"/>
                    <a:pt x="1004" y="783"/>
                    <a:pt x="1004" y="506"/>
                  </a:cubicBezTo>
                  <a:cubicBezTo>
                    <a:pt x="1004" y="221"/>
                    <a:pt x="783" y="0"/>
                    <a:pt x="49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62;p45">
              <a:extLst>
                <a:ext uri="{FF2B5EF4-FFF2-40B4-BE49-F238E27FC236}">
                  <a16:creationId xmlns:a16="http://schemas.microsoft.com/office/drawing/2014/main" id="{4540398A-7164-8048-B2A8-E8E7501CC78F}"/>
                </a:ext>
              </a:extLst>
            </p:cNvPr>
            <p:cNvSpPr/>
            <p:nvPr/>
          </p:nvSpPr>
          <p:spPr>
            <a:xfrm>
              <a:off x="5644200" y="1196125"/>
              <a:ext cx="634100" cy="30850"/>
            </a:xfrm>
            <a:custGeom>
              <a:avLst/>
              <a:gdLst/>
              <a:ahLst/>
              <a:cxnLst/>
              <a:rect l="l" t="t" r="r" b="b"/>
              <a:pathLst>
                <a:path w="25364" h="1234" extrusionOk="0">
                  <a:moveTo>
                    <a:pt x="0" y="0"/>
                  </a:moveTo>
                  <a:lnTo>
                    <a:pt x="0" y="1234"/>
                  </a:lnTo>
                  <a:lnTo>
                    <a:pt x="25363" y="1234"/>
                  </a:lnTo>
                  <a:lnTo>
                    <a:pt x="2536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63;p45">
              <a:extLst>
                <a:ext uri="{FF2B5EF4-FFF2-40B4-BE49-F238E27FC236}">
                  <a16:creationId xmlns:a16="http://schemas.microsoft.com/office/drawing/2014/main" id="{CAD20738-3220-EC41-82B1-CD797F1A31EC}"/>
                </a:ext>
              </a:extLst>
            </p:cNvPr>
            <p:cNvSpPr/>
            <p:nvPr/>
          </p:nvSpPr>
          <p:spPr>
            <a:xfrm>
              <a:off x="5552600" y="1196125"/>
              <a:ext cx="91625" cy="30625"/>
            </a:xfrm>
            <a:custGeom>
              <a:avLst/>
              <a:gdLst/>
              <a:ahLst/>
              <a:cxnLst/>
              <a:rect l="l" t="t" r="r" b="b"/>
              <a:pathLst>
                <a:path w="3665" h="1225" extrusionOk="0">
                  <a:moveTo>
                    <a:pt x="0" y="0"/>
                  </a:moveTo>
                  <a:lnTo>
                    <a:pt x="0" y="1225"/>
                  </a:lnTo>
                  <a:lnTo>
                    <a:pt x="3664" y="1225"/>
                  </a:lnTo>
                  <a:lnTo>
                    <a:pt x="3664"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64;p45">
              <a:extLst>
                <a:ext uri="{FF2B5EF4-FFF2-40B4-BE49-F238E27FC236}">
                  <a16:creationId xmlns:a16="http://schemas.microsoft.com/office/drawing/2014/main" id="{37B855D3-7913-324E-93DA-E66A4C7859EE}"/>
                </a:ext>
              </a:extLst>
            </p:cNvPr>
            <p:cNvSpPr/>
            <p:nvPr/>
          </p:nvSpPr>
          <p:spPr>
            <a:xfrm>
              <a:off x="5675050" y="1226950"/>
              <a:ext cx="40050" cy="44000"/>
            </a:xfrm>
            <a:custGeom>
              <a:avLst/>
              <a:gdLst/>
              <a:ahLst/>
              <a:cxnLst/>
              <a:rect l="l" t="t" r="r" b="b"/>
              <a:pathLst>
                <a:path w="1602" h="1760" extrusionOk="0">
                  <a:moveTo>
                    <a:pt x="0" y="1"/>
                  </a:moveTo>
                  <a:lnTo>
                    <a:pt x="0" y="1759"/>
                  </a:lnTo>
                  <a:lnTo>
                    <a:pt x="433" y="1759"/>
                  </a:lnTo>
                  <a:lnTo>
                    <a:pt x="16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65;p45">
              <a:extLst>
                <a:ext uri="{FF2B5EF4-FFF2-40B4-BE49-F238E27FC236}">
                  <a16:creationId xmlns:a16="http://schemas.microsoft.com/office/drawing/2014/main" id="{F2B5A7B2-4105-BC4A-844E-ABB8C206A00C}"/>
                </a:ext>
              </a:extLst>
            </p:cNvPr>
            <p:cNvSpPr/>
            <p:nvPr/>
          </p:nvSpPr>
          <p:spPr>
            <a:xfrm>
              <a:off x="5669275" y="1226725"/>
              <a:ext cx="5800" cy="44225"/>
            </a:xfrm>
            <a:custGeom>
              <a:avLst/>
              <a:gdLst/>
              <a:ahLst/>
              <a:cxnLst/>
              <a:rect l="l" t="t" r="r" b="b"/>
              <a:pathLst>
                <a:path w="232" h="1769" extrusionOk="0">
                  <a:moveTo>
                    <a:pt x="1" y="1"/>
                  </a:moveTo>
                  <a:lnTo>
                    <a:pt x="1" y="1768"/>
                  </a:lnTo>
                  <a:lnTo>
                    <a:pt x="231" y="1768"/>
                  </a:lnTo>
                  <a:lnTo>
                    <a:pt x="23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66;p45">
              <a:extLst>
                <a:ext uri="{FF2B5EF4-FFF2-40B4-BE49-F238E27FC236}">
                  <a16:creationId xmlns:a16="http://schemas.microsoft.com/office/drawing/2014/main" id="{E2F966BF-824E-F64F-8E82-057207938E98}"/>
                </a:ext>
              </a:extLst>
            </p:cNvPr>
            <p:cNvSpPr/>
            <p:nvPr/>
          </p:nvSpPr>
          <p:spPr>
            <a:xfrm>
              <a:off x="6116250" y="1226950"/>
              <a:ext cx="40075" cy="44000"/>
            </a:xfrm>
            <a:custGeom>
              <a:avLst/>
              <a:gdLst/>
              <a:ahLst/>
              <a:cxnLst/>
              <a:rect l="l" t="t" r="r" b="b"/>
              <a:pathLst>
                <a:path w="1603" h="1760" extrusionOk="0">
                  <a:moveTo>
                    <a:pt x="0" y="1"/>
                  </a:moveTo>
                  <a:lnTo>
                    <a:pt x="0" y="1759"/>
                  </a:lnTo>
                  <a:lnTo>
                    <a:pt x="433" y="1759"/>
                  </a:lnTo>
                  <a:lnTo>
                    <a:pt x="16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67;p45">
              <a:extLst>
                <a:ext uri="{FF2B5EF4-FFF2-40B4-BE49-F238E27FC236}">
                  <a16:creationId xmlns:a16="http://schemas.microsoft.com/office/drawing/2014/main" id="{981E983C-E86D-A344-8F9E-A245609AD660}"/>
                </a:ext>
              </a:extLst>
            </p:cNvPr>
            <p:cNvSpPr/>
            <p:nvPr/>
          </p:nvSpPr>
          <p:spPr>
            <a:xfrm>
              <a:off x="6110500" y="1226725"/>
              <a:ext cx="5775" cy="44225"/>
            </a:xfrm>
            <a:custGeom>
              <a:avLst/>
              <a:gdLst/>
              <a:ahLst/>
              <a:cxnLst/>
              <a:rect l="l" t="t" r="r" b="b"/>
              <a:pathLst>
                <a:path w="231" h="1769" extrusionOk="0">
                  <a:moveTo>
                    <a:pt x="0" y="1"/>
                  </a:moveTo>
                  <a:lnTo>
                    <a:pt x="0" y="1768"/>
                  </a:lnTo>
                  <a:lnTo>
                    <a:pt x="230" y="1768"/>
                  </a:lnTo>
                  <a:lnTo>
                    <a:pt x="23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68;p45">
              <a:extLst>
                <a:ext uri="{FF2B5EF4-FFF2-40B4-BE49-F238E27FC236}">
                  <a16:creationId xmlns:a16="http://schemas.microsoft.com/office/drawing/2014/main" id="{2302C6AE-4562-A34B-9CF3-4BFA0F7D92AE}"/>
                </a:ext>
              </a:extLst>
            </p:cNvPr>
            <p:cNvSpPr/>
            <p:nvPr/>
          </p:nvSpPr>
          <p:spPr>
            <a:xfrm>
              <a:off x="5675500" y="1053200"/>
              <a:ext cx="51350" cy="142950"/>
            </a:xfrm>
            <a:custGeom>
              <a:avLst/>
              <a:gdLst/>
              <a:ahLst/>
              <a:cxnLst/>
              <a:rect l="l" t="t" r="r" b="b"/>
              <a:pathLst>
                <a:path w="2054" h="5718" extrusionOk="0">
                  <a:moveTo>
                    <a:pt x="1" y="0"/>
                  </a:moveTo>
                  <a:lnTo>
                    <a:pt x="1" y="5717"/>
                  </a:lnTo>
                  <a:lnTo>
                    <a:pt x="2054" y="5717"/>
                  </a:lnTo>
                  <a:lnTo>
                    <a:pt x="20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69;p45">
              <a:extLst>
                <a:ext uri="{FF2B5EF4-FFF2-40B4-BE49-F238E27FC236}">
                  <a16:creationId xmlns:a16="http://schemas.microsoft.com/office/drawing/2014/main" id="{9C77AC02-C2A2-C54C-9FBA-612D3F3F58F5}"/>
                </a:ext>
              </a:extLst>
            </p:cNvPr>
            <p:cNvSpPr/>
            <p:nvPr/>
          </p:nvSpPr>
          <p:spPr>
            <a:xfrm>
              <a:off x="5672275" y="1000475"/>
              <a:ext cx="319950" cy="195675"/>
            </a:xfrm>
            <a:custGeom>
              <a:avLst/>
              <a:gdLst/>
              <a:ahLst/>
              <a:cxnLst/>
              <a:rect l="l" t="t" r="r" b="b"/>
              <a:pathLst>
                <a:path w="12798" h="7827" extrusionOk="0">
                  <a:moveTo>
                    <a:pt x="1" y="1"/>
                  </a:moveTo>
                  <a:lnTo>
                    <a:pt x="1078" y="7826"/>
                  </a:lnTo>
                  <a:lnTo>
                    <a:pt x="12797" y="7826"/>
                  </a:lnTo>
                  <a:lnTo>
                    <a:pt x="117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70;p45">
              <a:extLst>
                <a:ext uri="{FF2B5EF4-FFF2-40B4-BE49-F238E27FC236}">
                  <a16:creationId xmlns:a16="http://schemas.microsoft.com/office/drawing/2014/main" id="{BCB70048-C81E-AD41-AD17-858B294A3A6B}"/>
                </a:ext>
              </a:extLst>
            </p:cNvPr>
            <p:cNvSpPr/>
            <p:nvPr/>
          </p:nvSpPr>
          <p:spPr>
            <a:xfrm>
              <a:off x="5686550" y="1012675"/>
              <a:ext cx="291400" cy="171050"/>
            </a:xfrm>
            <a:custGeom>
              <a:avLst/>
              <a:gdLst/>
              <a:ahLst/>
              <a:cxnLst/>
              <a:rect l="l" t="t" r="r" b="b"/>
              <a:pathLst>
                <a:path w="11656" h="6842" extrusionOk="0">
                  <a:moveTo>
                    <a:pt x="0" y="1"/>
                  </a:moveTo>
                  <a:lnTo>
                    <a:pt x="939" y="6841"/>
                  </a:lnTo>
                  <a:lnTo>
                    <a:pt x="11655" y="6841"/>
                  </a:lnTo>
                  <a:lnTo>
                    <a:pt x="1071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1;p45">
              <a:extLst>
                <a:ext uri="{FF2B5EF4-FFF2-40B4-BE49-F238E27FC236}">
                  <a16:creationId xmlns:a16="http://schemas.microsoft.com/office/drawing/2014/main" id="{520811A0-6F97-9B4E-9339-19BB3DB87A3A}"/>
                </a:ext>
              </a:extLst>
            </p:cNvPr>
            <p:cNvSpPr/>
            <p:nvPr/>
          </p:nvSpPr>
          <p:spPr>
            <a:xfrm>
              <a:off x="5664675" y="1000475"/>
              <a:ext cx="34550" cy="195675"/>
            </a:xfrm>
            <a:custGeom>
              <a:avLst/>
              <a:gdLst/>
              <a:ahLst/>
              <a:cxnLst/>
              <a:rect l="l" t="t" r="r" b="b"/>
              <a:pathLst>
                <a:path w="1382" h="7827" extrusionOk="0">
                  <a:moveTo>
                    <a:pt x="1" y="1"/>
                  </a:moveTo>
                  <a:lnTo>
                    <a:pt x="1069" y="7826"/>
                  </a:lnTo>
                  <a:lnTo>
                    <a:pt x="1382" y="7826"/>
                  </a:lnTo>
                  <a:lnTo>
                    <a:pt x="305"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72;p45">
              <a:extLst>
                <a:ext uri="{FF2B5EF4-FFF2-40B4-BE49-F238E27FC236}">
                  <a16:creationId xmlns:a16="http://schemas.microsoft.com/office/drawing/2014/main" id="{144BF351-1A1E-9A46-B5C3-185DB11050C0}"/>
                </a:ext>
              </a:extLst>
            </p:cNvPr>
            <p:cNvSpPr/>
            <p:nvPr/>
          </p:nvSpPr>
          <p:spPr>
            <a:xfrm>
              <a:off x="6080575" y="978625"/>
              <a:ext cx="27875" cy="217525"/>
            </a:xfrm>
            <a:custGeom>
              <a:avLst/>
              <a:gdLst/>
              <a:ahLst/>
              <a:cxnLst/>
              <a:rect l="l" t="t" r="r" b="b"/>
              <a:pathLst>
                <a:path w="1115" h="8701" extrusionOk="0">
                  <a:moveTo>
                    <a:pt x="0" y="0"/>
                  </a:moveTo>
                  <a:lnTo>
                    <a:pt x="0" y="8700"/>
                  </a:lnTo>
                  <a:lnTo>
                    <a:pt x="1114" y="8700"/>
                  </a:lnTo>
                  <a:lnTo>
                    <a:pt x="111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73;p45">
              <a:extLst>
                <a:ext uri="{FF2B5EF4-FFF2-40B4-BE49-F238E27FC236}">
                  <a16:creationId xmlns:a16="http://schemas.microsoft.com/office/drawing/2014/main" id="{0EB96A04-10E9-3F4A-B0DE-E71737E505C4}"/>
                </a:ext>
              </a:extLst>
            </p:cNvPr>
            <p:cNvSpPr/>
            <p:nvPr/>
          </p:nvSpPr>
          <p:spPr>
            <a:xfrm>
              <a:off x="6094600" y="1021650"/>
              <a:ext cx="57350" cy="9475"/>
            </a:xfrm>
            <a:custGeom>
              <a:avLst/>
              <a:gdLst/>
              <a:ahLst/>
              <a:cxnLst/>
              <a:rect l="l" t="t" r="r" b="b"/>
              <a:pathLst>
                <a:path w="2294" h="379" extrusionOk="0">
                  <a:moveTo>
                    <a:pt x="1" y="1"/>
                  </a:moveTo>
                  <a:lnTo>
                    <a:pt x="1" y="378"/>
                  </a:lnTo>
                  <a:lnTo>
                    <a:pt x="2293" y="378"/>
                  </a:lnTo>
                  <a:lnTo>
                    <a:pt x="229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74;p45">
              <a:extLst>
                <a:ext uri="{FF2B5EF4-FFF2-40B4-BE49-F238E27FC236}">
                  <a16:creationId xmlns:a16="http://schemas.microsoft.com/office/drawing/2014/main" id="{7431556A-6AB0-694F-ABF2-593852E66331}"/>
                </a:ext>
              </a:extLst>
            </p:cNvPr>
            <p:cNvSpPr/>
            <p:nvPr/>
          </p:nvSpPr>
          <p:spPr>
            <a:xfrm>
              <a:off x="6055725" y="1093000"/>
              <a:ext cx="77575" cy="85650"/>
            </a:xfrm>
            <a:custGeom>
              <a:avLst/>
              <a:gdLst/>
              <a:ahLst/>
              <a:cxnLst/>
              <a:rect l="l" t="t" r="r" b="b"/>
              <a:pathLst>
                <a:path w="3103" h="3426" extrusionOk="0">
                  <a:moveTo>
                    <a:pt x="921" y="1"/>
                  </a:moveTo>
                  <a:cubicBezTo>
                    <a:pt x="405" y="1"/>
                    <a:pt x="0" y="415"/>
                    <a:pt x="0" y="921"/>
                  </a:cubicBezTo>
                  <a:lnTo>
                    <a:pt x="0" y="2505"/>
                  </a:lnTo>
                  <a:cubicBezTo>
                    <a:pt x="0" y="3011"/>
                    <a:pt x="405" y="3425"/>
                    <a:pt x="921" y="3425"/>
                  </a:cubicBezTo>
                  <a:lnTo>
                    <a:pt x="2191" y="3425"/>
                  </a:lnTo>
                  <a:cubicBezTo>
                    <a:pt x="2698" y="3425"/>
                    <a:pt x="3103" y="3011"/>
                    <a:pt x="3103" y="2505"/>
                  </a:cubicBezTo>
                  <a:lnTo>
                    <a:pt x="3103" y="921"/>
                  </a:lnTo>
                  <a:cubicBezTo>
                    <a:pt x="3103" y="415"/>
                    <a:pt x="2698" y="1"/>
                    <a:pt x="21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75;p45">
              <a:extLst>
                <a:ext uri="{FF2B5EF4-FFF2-40B4-BE49-F238E27FC236}">
                  <a16:creationId xmlns:a16="http://schemas.microsoft.com/office/drawing/2014/main" id="{13006334-9DE8-FE48-BE9C-580AE42FB5BF}"/>
                </a:ext>
              </a:extLst>
            </p:cNvPr>
            <p:cNvSpPr/>
            <p:nvPr/>
          </p:nvSpPr>
          <p:spPr>
            <a:xfrm>
              <a:off x="6045350" y="1098750"/>
              <a:ext cx="67475" cy="74150"/>
            </a:xfrm>
            <a:custGeom>
              <a:avLst/>
              <a:gdLst/>
              <a:ahLst/>
              <a:cxnLst/>
              <a:rect l="l" t="t" r="r" b="b"/>
              <a:pathLst>
                <a:path w="2699" h="2966" extrusionOk="0">
                  <a:moveTo>
                    <a:pt x="1345" y="1"/>
                  </a:moveTo>
                  <a:cubicBezTo>
                    <a:pt x="608" y="1"/>
                    <a:pt x="1" y="599"/>
                    <a:pt x="1" y="1345"/>
                  </a:cubicBezTo>
                  <a:lnTo>
                    <a:pt x="1" y="1621"/>
                  </a:lnTo>
                  <a:cubicBezTo>
                    <a:pt x="1" y="2358"/>
                    <a:pt x="608" y="2965"/>
                    <a:pt x="1345" y="2965"/>
                  </a:cubicBezTo>
                  <a:cubicBezTo>
                    <a:pt x="2091" y="2965"/>
                    <a:pt x="2698" y="2358"/>
                    <a:pt x="2698" y="1621"/>
                  </a:cubicBezTo>
                  <a:lnTo>
                    <a:pt x="2698" y="1345"/>
                  </a:lnTo>
                  <a:cubicBezTo>
                    <a:pt x="2698" y="599"/>
                    <a:pt x="2091" y="1"/>
                    <a:pt x="134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76;p45">
              <a:extLst>
                <a:ext uri="{FF2B5EF4-FFF2-40B4-BE49-F238E27FC236}">
                  <a16:creationId xmlns:a16="http://schemas.microsoft.com/office/drawing/2014/main" id="{7ED428BF-C47E-E74D-94B5-5BFA75A437A3}"/>
                </a:ext>
              </a:extLst>
            </p:cNvPr>
            <p:cNvSpPr/>
            <p:nvPr/>
          </p:nvSpPr>
          <p:spPr>
            <a:xfrm>
              <a:off x="6188525" y="1098750"/>
              <a:ext cx="67225" cy="74150"/>
            </a:xfrm>
            <a:custGeom>
              <a:avLst/>
              <a:gdLst/>
              <a:ahLst/>
              <a:cxnLst/>
              <a:rect l="l" t="t" r="r" b="b"/>
              <a:pathLst>
                <a:path w="2689" h="2966" extrusionOk="0">
                  <a:moveTo>
                    <a:pt x="1344" y="1"/>
                  </a:moveTo>
                  <a:cubicBezTo>
                    <a:pt x="598" y="1"/>
                    <a:pt x="0" y="599"/>
                    <a:pt x="0" y="1345"/>
                  </a:cubicBezTo>
                  <a:lnTo>
                    <a:pt x="0" y="1621"/>
                  </a:lnTo>
                  <a:cubicBezTo>
                    <a:pt x="0" y="2358"/>
                    <a:pt x="598" y="2965"/>
                    <a:pt x="1344" y="2965"/>
                  </a:cubicBezTo>
                  <a:cubicBezTo>
                    <a:pt x="2090" y="2965"/>
                    <a:pt x="2688" y="2358"/>
                    <a:pt x="2688" y="1621"/>
                  </a:cubicBezTo>
                  <a:lnTo>
                    <a:pt x="2688" y="1345"/>
                  </a:lnTo>
                  <a:cubicBezTo>
                    <a:pt x="2688" y="599"/>
                    <a:pt x="2090" y="1"/>
                    <a:pt x="134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77;p45">
              <a:extLst>
                <a:ext uri="{FF2B5EF4-FFF2-40B4-BE49-F238E27FC236}">
                  <a16:creationId xmlns:a16="http://schemas.microsoft.com/office/drawing/2014/main" id="{AD15D93E-95F3-6D45-BE3F-7CA183E75C97}"/>
                </a:ext>
              </a:extLst>
            </p:cNvPr>
            <p:cNvSpPr/>
            <p:nvPr/>
          </p:nvSpPr>
          <p:spPr>
            <a:xfrm>
              <a:off x="6167800" y="1093000"/>
              <a:ext cx="77825" cy="85425"/>
            </a:xfrm>
            <a:custGeom>
              <a:avLst/>
              <a:gdLst/>
              <a:ahLst/>
              <a:cxnLst/>
              <a:rect l="l" t="t" r="r" b="b"/>
              <a:pathLst>
                <a:path w="3113" h="3417" extrusionOk="0">
                  <a:moveTo>
                    <a:pt x="921" y="1"/>
                  </a:moveTo>
                  <a:cubicBezTo>
                    <a:pt x="415" y="1"/>
                    <a:pt x="1" y="415"/>
                    <a:pt x="1" y="921"/>
                  </a:cubicBezTo>
                  <a:lnTo>
                    <a:pt x="1" y="2505"/>
                  </a:lnTo>
                  <a:cubicBezTo>
                    <a:pt x="1" y="3011"/>
                    <a:pt x="415" y="3416"/>
                    <a:pt x="921" y="3416"/>
                  </a:cubicBezTo>
                  <a:lnTo>
                    <a:pt x="2192" y="3416"/>
                  </a:lnTo>
                  <a:cubicBezTo>
                    <a:pt x="2698" y="3416"/>
                    <a:pt x="3112" y="3011"/>
                    <a:pt x="3112" y="2505"/>
                  </a:cubicBezTo>
                  <a:lnTo>
                    <a:pt x="3112" y="921"/>
                  </a:lnTo>
                  <a:cubicBezTo>
                    <a:pt x="3112" y="415"/>
                    <a:pt x="2698" y="1"/>
                    <a:pt x="21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78;p45">
              <a:extLst>
                <a:ext uri="{FF2B5EF4-FFF2-40B4-BE49-F238E27FC236}">
                  <a16:creationId xmlns:a16="http://schemas.microsoft.com/office/drawing/2014/main" id="{94EA0E73-FA57-784A-A068-DBE216D91CAC}"/>
                </a:ext>
              </a:extLst>
            </p:cNvPr>
            <p:cNvSpPr/>
            <p:nvPr/>
          </p:nvSpPr>
          <p:spPr>
            <a:xfrm>
              <a:off x="6088400" y="1009225"/>
              <a:ext cx="124525" cy="90025"/>
            </a:xfrm>
            <a:custGeom>
              <a:avLst/>
              <a:gdLst/>
              <a:ahLst/>
              <a:cxnLst/>
              <a:rect l="l" t="t" r="r" b="b"/>
              <a:pathLst>
                <a:path w="4981" h="3601" extrusionOk="0">
                  <a:moveTo>
                    <a:pt x="2486" y="1"/>
                  </a:moveTo>
                  <a:cubicBezTo>
                    <a:pt x="1114" y="1"/>
                    <a:pt x="0" y="1115"/>
                    <a:pt x="0" y="2486"/>
                  </a:cubicBezTo>
                  <a:lnTo>
                    <a:pt x="0" y="3600"/>
                  </a:lnTo>
                  <a:lnTo>
                    <a:pt x="498" y="3600"/>
                  </a:lnTo>
                  <a:lnTo>
                    <a:pt x="498" y="2486"/>
                  </a:lnTo>
                  <a:cubicBezTo>
                    <a:pt x="498" y="1382"/>
                    <a:pt x="1391" y="489"/>
                    <a:pt x="2486" y="489"/>
                  </a:cubicBezTo>
                  <a:cubicBezTo>
                    <a:pt x="3591" y="489"/>
                    <a:pt x="4484" y="1382"/>
                    <a:pt x="4484" y="2486"/>
                  </a:cubicBezTo>
                  <a:lnTo>
                    <a:pt x="4484" y="3600"/>
                  </a:lnTo>
                  <a:lnTo>
                    <a:pt x="4981" y="3600"/>
                  </a:lnTo>
                  <a:lnTo>
                    <a:pt x="4981" y="2486"/>
                  </a:lnTo>
                  <a:cubicBezTo>
                    <a:pt x="4981" y="1115"/>
                    <a:pt x="3867" y="1"/>
                    <a:pt x="24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79;p45">
              <a:extLst>
                <a:ext uri="{FF2B5EF4-FFF2-40B4-BE49-F238E27FC236}">
                  <a16:creationId xmlns:a16="http://schemas.microsoft.com/office/drawing/2014/main" id="{63F1C97C-7BDC-5F4F-9C96-B4857C1177D4}"/>
                </a:ext>
              </a:extLst>
            </p:cNvPr>
            <p:cNvSpPr/>
            <p:nvPr/>
          </p:nvSpPr>
          <p:spPr>
            <a:xfrm>
              <a:off x="6151925" y="1000475"/>
              <a:ext cx="9450" cy="30650"/>
            </a:xfrm>
            <a:custGeom>
              <a:avLst/>
              <a:gdLst/>
              <a:ahLst/>
              <a:cxnLst/>
              <a:rect l="l" t="t" r="r" b="b"/>
              <a:pathLst>
                <a:path w="378" h="1226" extrusionOk="0">
                  <a:moveTo>
                    <a:pt x="0" y="1"/>
                  </a:moveTo>
                  <a:lnTo>
                    <a:pt x="0" y="1225"/>
                  </a:lnTo>
                  <a:lnTo>
                    <a:pt x="378" y="1225"/>
                  </a:lnTo>
                  <a:lnTo>
                    <a:pt x="37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80;p45">
              <a:extLst>
                <a:ext uri="{FF2B5EF4-FFF2-40B4-BE49-F238E27FC236}">
                  <a16:creationId xmlns:a16="http://schemas.microsoft.com/office/drawing/2014/main" id="{7B7F609C-5C13-6049-AE33-81B68BE5E9B5}"/>
                </a:ext>
              </a:extLst>
            </p:cNvPr>
            <p:cNvSpPr/>
            <p:nvPr/>
          </p:nvSpPr>
          <p:spPr>
            <a:xfrm>
              <a:off x="6476425" y="918325"/>
              <a:ext cx="226050" cy="225800"/>
            </a:xfrm>
            <a:custGeom>
              <a:avLst/>
              <a:gdLst/>
              <a:ahLst/>
              <a:cxnLst/>
              <a:rect l="l" t="t" r="r" b="b"/>
              <a:pathLst>
                <a:path w="9042" h="9032" extrusionOk="0">
                  <a:moveTo>
                    <a:pt x="1" y="0"/>
                  </a:moveTo>
                  <a:lnTo>
                    <a:pt x="1" y="9032"/>
                  </a:lnTo>
                  <a:lnTo>
                    <a:pt x="9041" y="9032"/>
                  </a:lnTo>
                  <a:lnTo>
                    <a:pt x="9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81;p45">
              <a:extLst>
                <a:ext uri="{FF2B5EF4-FFF2-40B4-BE49-F238E27FC236}">
                  <a16:creationId xmlns:a16="http://schemas.microsoft.com/office/drawing/2014/main" id="{62FBA088-AC2E-E94E-B6E1-BB7C57030481}"/>
                </a:ext>
              </a:extLst>
            </p:cNvPr>
            <p:cNvSpPr/>
            <p:nvPr/>
          </p:nvSpPr>
          <p:spPr>
            <a:xfrm>
              <a:off x="6470675" y="918325"/>
              <a:ext cx="5775" cy="225800"/>
            </a:xfrm>
            <a:custGeom>
              <a:avLst/>
              <a:gdLst/>
              <a:ahLst/>
              <a:cxnLst/>
              <a:rect l="l" t="t" r="r" b="b"/>
              <a:pathLst>
                <a:path w="231" h="9032" extrusionOk="0">
                  <a:moveTo>
                    <a:pt x="1" y="0"/>
                  </a:moveTo>
                  <a:lnTo>
                    <a:pt x="1" y="9032"/>
                  </a:lnTo>
                  <a:lnTo>
                    <a:pt x="231" y="9032"/>
                  </a:lnTo>
                  <a:lnTo>
                    <a:pt x="2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82;p45">
              <a:extLst>
                <a:ext uri="{FF2B5EF4-FFF2-40B4-BE49-F238E27FC236}">
                  <a16:creationId xmlns:a16="http://schemas.microsoft.com/office/drawing/2014/main" id="{9D2BEB64-BD82-DE45-B9C2-FA105C39F182}"/>
                </a:ext>
              </a:extLst>
            </p:cNvPr>
            <p:cNvSpPr/>
            <p:nvPr/>
          </p:nvSpPr>
          <p:spPr>
            <a:xfrm>
              <a:off x="6497150" y="939025"/>
              <a:ext cx="184375" cy="184400"/>
            </a:xfrm>
            <a:custGeom>
              <a:avLst/>
              <a:gdLst/>
              <a:ahLst/>
              <a:cxnLst/>
              <a:rect l="l" t="t" r="r" b="b"/>
              <a:pathLst>
                <a:path w="7375" h="7376" extrusionOk="0">
                  <a:moveTo>
                    <a:pt x="1" y="1"/>
                  </a:moveTo>
                  <a:lnTo>
                    <a:pt x="1" y="7375"/>
                  </a:lnTo>
                  <a:lnTo>
                    <a:pt x="7375" y="7375"/>
                  </a:lnTo>
                  <a:lnTo>
                    <a:pt x="73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83;p45">
              <a:extLst>
                <a:ext uri="{FF2B5EF4-FFF2-40B4-BE49-F238E27FC236}">
                  <a16:creationId xmlns:a16="http://schemas.microsoft.com/office/drawing/2014/main" id="{A8481D22-B59F-6644-AAA0-1924FD607195}"/>
                </a:ext>
              </a:extLst>
            </p:cNvPr>
            <p:cNvSpPr/>
            <p:nvPr/>
          </p:nvSpPr>
          <p:spPr>
            <a:xfrm>
              <a:off x="6679900" y="939025"/>
              <a:ext cx="1625" cy="184400"/>
            </a:xfrm>
            <a:custGeom>
              <a:avLst/>
              <a:gdLst/>
              <a:ahLst/>
              <a:cxnLst/>
              <a:rect l="l" t="t" r="r" b="b"/>
              <a:pathLst>
                <a:path w="65" h="7376" extrusionOk="0">
                  <a:moveTo>
                    <a:pt x="0" y="1"/>
                  </a:moveTo>
                  <a:lnTo>
                    <a:pt x="0" y="7375"/>
                  </a:lnTo>
                  <a:lnTo>
                    <a:pt x="65" y="7375"/>
                  </a:lnTo>
                  <a:lnTo>
                    <a:pt x="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84;p45">
              <a:extLst>
                <a:ext uri="{FF2B5EF4-FFF2-40B4-BE49-F238E27FC236}">
                  <a16:creationId xmlns:a16="http://schemas.microsoft.com/office/drawing/2014/main" id="{57C298C8-0279-D343-99D4-5DB02F4A5134}"/>
                </a:ext>
              </a:extLst>
            </p:cNvPr>
            <p:cNvSpPr/>
            <p:nvPr/>
          </p:nvSpPr>
          <p:spPr>
            <a:xfrm>
              <a:off x="6512800" y="1015900"/>
              <a:ext cx="15450" cy="15450"/>
            </a:xfrm>
            <a:custGeom>
              <a:avLst/>
              <a:gdLst/>
              <a:ahLst/>
              <a:cxnLst/>
              <a:rect l="l" t="t" r="r" b="b"/>
              <a:pathLst>
                <a:path w="618" h="618" extrusionOk="0">
                  <a:moveTo>
                    <a:pt x="1" y="1"/>
                  </a:moveTo>
                  <a:lnTo>
                    <a:pt x="1" y="618"/>
                  </a:lnTo>
                  <a:lnTo>
                    <a:pt x="617" y="618"/>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85;p45">
              <a:extLst>
                <a:ext uri="{FF2B5EF4-FFF2-40B4-BE49-F238E27FC236}">
                  <a16:creationId xmlns:a16="http://schemas.microsoft.com/office/drawing/2014/main" id="{0178C419-303D-2D4B-B08D-B4B0EBA7EBE1}"/>
                </a:ext>
              </a:extLst>
            </p:cNvPr>
            <p:cNvSpPr/>
            <p:nvPr/>
          </p:nvSpPr>
          <p:spPr>
            <a:xfrm>
              <a:off x="6650675" y="1015900"/>
              <a:ext cx="15200" cy="15450"/>
            </a:xfrm>
            <a:custGeom>
              <a:avLst/>
              <a:gdLst/>
              <a:ahLst/>
              <a:cxnLst/>
              <a:rect l="l" t="t" r="r" b="b"/>
              <a:pathLst>
                <a:path w="608" h="618" extrusionOk="0">
                  <a:moveTo>
                    <a:pt x="0" y="1"/>
                  </a:moveTo>
                  <a:lnTo>
                    <a:pt x="0" y="618"/>
                  </a:lnTo>
                  <a:lnTo>
                    <a:pt x="608" y="618"/>
                  </a:lnTo>
                  <a:lnTo>
                    <a:pt x="6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86;p45">
              <a:extLst>
                <a:ext uri="{FF2B5EF4-FFF2-40B4-BE49-F238E27FC236}">
                  <a16:creationId xmlns:a16="http://schemas.microsoft.com/office/drawing/2014/main" id="{2E9315C5-62D0-6D40-BB8C-3E2064DAF610}"/>
                </a:ext>
              </a:extLst>
            </p:cNvPr>
            <p:cNvSpPr/>
            <p:nvPr/>
          </p:nvSpPr>
          <p:spPr>
            <a:xfrm>
              <a:off x="6543400" y="985300"/>
              <a:ext cx="15450" cy="15450"/>
            </a:xfrm>
            <a:custGeom>
              <a:avLst/>
              <a:gdLst/>
              <a:ahLst/>
              <a:cxnLst/>
              <a:rect l="l" t="t" r="r" b="b"/>
              <a:pathLst>
                <a:path w="618" h="618" extrusionOk="0">
                  <a:moveTo>
                    <a:pt x="1" y="0"/>
                  </a:moveTo>
                  <a:lnTo>
                    <a:pt x="1" y="617"/>
                  </a:lnTo>
                  <a:lnTo>
                    <a:pt x="618" y="617"/>
                  </a:lnTo>
                  <a:lnTo>
                    <a:pt x="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87;p45">
              <a:extLst>
                <a:ext uri="{FF2B5EF4-FFF2-40B4-BE49-F238E27FC236}">
                  <a16:creationId xmlns:a16="http://schemas.microsoft.com/office/drawing/2014/main" id="{A1D1EB71-B06E-BE4B-BD56-92EF5BA685D8}"/>
                </a:ext>
              </a:extLst>
            </p:cNvPr>
            <p:cNvSpPr/>
            <p:nvPr/>
          </p:nvSpPr>
          <p:spPr>
            <a:xfrm>
              <a:off x="6620050" y="985300"/>
              <a:ext cx="15225" cy="15450"/>
            </a:xfrm>
            <a:custGeom>
              <a:avLst/>
              <a:gdLst/>
              <a:ahLst/>
              <a:cxnLst/>
              <a:rect l="l" t="t" r="r" b="b"/>
              <a:pathLst>
                <a:path w="609" h="618" extrusionOk="0">
                  <a:moveTo>
                    <a:pt x="1" y="0"/>
                  </a:moveTo>
                  <a:lnTo>
                    <a:pt x="1" y="617"/>
                  </a:lnTo>
                  <a:lnTo>
                    <a:pt x="608" y="617"/>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88;p45">
              <a:extLst>
                <a:ext uri="{FF2B5EF4-FFF2-40B4-BE49-F238E27FC236}">
                  <a16:creationId xmlns:a16="http://schemas.microsoft.com/office/drawing/2014/main" id="{694E77C0-28EC-DA48-B457-14746D3A648D}"/>
                </a:ext>
              </a:extLst>
            </p:cNvPr>
            <p:cNvSpPr/>
            <p:nvPr/>
          </p:nvSpPr>
          <p:spPr>
            <a:xfrm>
              <a:off x="6528225" y="1000725"/>
              <a:ext cx="122475" cy="76425"/>
            </a:xfrm>
            <a:custGeom>
              <a:avLst/>
              <a:gdLst/>
              <a:ahLst/>
              <a:cxnLst/>
              <a:rect l="l" t="t" r="r" b="b"/>
              <a:pathLst>
                <a:path w="4899" h="3057" extrusionOk="0">
                  <a:moveTo>
                    <a:pt x="1832" y="1215"/>
                  </a:moveTo>
                  <a:lnTo>
                    <a:pt x="1832" y="1823"/>
                  </a:lnTo>
                  <a:lnTo>
                    <a:pt x="1225" y="1832"/>
                  </a:lnTo>
                  <a:lnTo>
                    <a:pt x="1225" y="1215"/>
                  </a:lnTo>
                  <a:close/>
                  <a:moveTo>
                    <a:pt x="3674" y="1215"/>
                  </a:moveTo>
                  <a:lnTo>
                    <a:pt x="3674" y="1832"/>
                  </a:lnTo>
                  <a:lnTo>
                    <a:pt x="3066" y="1832"/>
                  </a:lnTo>
                  <a:lnTo>
                    <a:pt x="3066" y="1215"/>
                  </a:lnTo>
                  <a:close/>
                  <a:moveTo>
                    <a:pt x="1225" y="0"/>
                  </a:moveTo>
                  <a:lnTo>
                    <a:pt x="1225" y="608"/>
                  </a:lnTo>
                  <a:lnTo>
                    <a:pt x="608" y="608"/>
                  </a:lnTo>
                  <a:lnTo>
                    <a:pt x="608" y="1215"/>
                  </a:lnTo>
                  <a:lnTo>
                    <a:pt x="0" y="1215"/>
                  </a:lnTo>
                  <a:lnTo>
                    <a:pt x="0" y="1823"/>
                  </a:lnTo>
                  <a:lnTo>
                    <a:pt x="608" y="1823"/>
                  </a:lnTo>
                  <a:lnTo>
                    <a:pt x="608" y="2440"/>
                  </a:lnTo>
                  <a:lnTo>
                    <a:pt x="1225" y="2440"/>
                  </a:lnTo>
                  <a:lnTo>
                    <a:pt x="1225" y="3057"/>
                  </a:lnTo>
                  <a:lnTo>
                    <a:pt x="1832" y="3057"/>
                  </a:lnTo>
                  <a:lnTo>
                    <a:pt x="1832" y="2440"/>
                  </a:lnTo>
                  <a:lnTo>
                    <a:pt x="3066" y="2440"/>
                  </a:lnTo>
                  <a:lnTo>
                    <a:pt x="3066" y="3057"/>
                  </a:lnTo>
                  <a:lnTo>
                    <a:pt x="3674" y="3057"/>
                  </a:lnTo>
                  <a:lnTo>
                    <a:pt x="3674" y="2440"/>
                  </a:lnTo>
                  <a:lnTo>
                    <a:pt x="4281" y="2440"/>
                  </a:lnTo>
                  <a:lnTo>
                    <a:pt x="4281" y="1832"/>
                  </a:lnTo>
                  <a:lnTo>
                    <a:pt x="4898" y="1832"/>
                  </a:lnTo>
                  <a:lnTo>
                    <a:pt x="4898" y="1215"/>
                  </a:lnTo>
                  <a:lnTo>
                    <a:pt x="4281" y="1215"/>
                  </a:lnTo>
                  <a:lnTo>
                    <a:pt x="4281" y="608"/>
                  </a:lnTo>
                  <a:lnTo>
                    <a:pt x="3674" y="608"/>
                  </a:lnTo>
                  <a:lnTo>
                    <a:pt x="3674" y="0"/>
                  </a:lnTo>
                  <a:lnTo>
                    <a:pt x="3066" y="0"/>
                  </a:lnTo>
                  <a:lnTo>
                    <a:pt x="3066" y="608"/>
                  </a:lnTo>
                  <a:lnTo>
                    <a:pt x="1842" y="608"/>
                  </a:lnTo>
                  <a:lnTo>
                    <a:pt x="18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9;p45">
              <a:extLst>
                <a:ext uri="{FF2B5EF4-FFF2-40B4-BE49-F238E27FC236}">
                  <a16:creationId xmlns:a16="http://schemas.microsoft.com/office/drawing/2014/main" id="{6D4002A8-5897-9443-9903-E0F5D382F222}"/>
                </a:ext>
              </a:extLst>
            </p:cNvPr>
            <p:cNvSpPr/>
            <p:nvPr/>
          </p:nvSpPr>
          <p:spPr>
            <a:xfrm>
              <a:off x="5548225" y="1496700"/>
              <a:ext cx="102450" cy="102200"/>
            </a:xfrm>
            <a:custGeom>
              <a:avLst/>
              <a:gdLst/>
              <a:ahLst/>
              <a:cxnLst/>
              <a:rect l="l" t="t" r="r" b="b"/>
              <a:pathLst>
                <a:path w="4098" h="4088" extrusionOk="0">
                  <a:moveTo>
                    <a:pt x="1" y="0"/>
                  </a:moveTo>
                  <a:lnTo>
                    <a:pt x="1" y="4088"/>
                  </a:lnTo>
                  <a:lnTo>
                    <a:pt x="4097" y="4088"/>
                  </a:lnTo>
                  <a:lnTo>
                    <a:pt x="40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0;p45">
              <a:extLst>
                <a:ext uri="{FF2B5EF4-FFF2-40B4-BE49-F238E27FC236}">
                  <a16:creationId xmlns:a16="http://schemas.microsoft.com/office/drawing/2014/main" id="{B416C410-53B0-D645-BACD-78DBD50F5ABE}"/>
                </a:ext>
              </a:extLst>
            </p:cNvPr>
            <p:cNvSpPr/>
            <p:nvPr/>
          </p:nvSpPr>
          <p:spPr>
            <a:xfrm>
              <a:off x="6469075" y="1496700"/>
              <a:ext cx="102450" cy="102200"/>
            </a:xfrm>
            <a:custGeom>
              <a:avLst/>
              <a:gdLst/>
              <a:ahLst/>
              <a:cxnLst/>
              <a:rect l="l" t="t" r="r" b="b"/>
              <a:pathLst>
                <a:path w="4098" h="4088" extrusionOk="0">
                  <a:moveTo>
                    <a:pt x="0" y="0"/>
                  </a:moveTo>
                  <a:lnTo>
                    <a:pt x="0" y="4088"/>
                  </a:lnTo>
                  <a:lnTo>
                    <a:pt x="4097" y="4088"/>
                  </a:lnTo>
                  <a:lnTo>
                    <a:pt x="40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91;p45">
              <a:extLst>
                <a:ext uri="{FF2B5EF4-FFF2-40B4-BE49-F238E27FC236}">
                  <a16:creationId xmlns:a16="http://schemas.microsoft.com/office/drawing/2014/main" id="{C1897AA9-1357-2044-A72C-CC726280CFF9}"/>
                </a:ext>
              </a:extLst>
            </p:cNvPr>
            <p:cNvSpPr/>
            <p:nvPr/>
          </p:nvSpPr>
          <p:spPr>
            <a:xfrm>
              <a:off x="5752825" y="1291850"/>
              <a:ext cx="102450" cy="102450"/>
            </a:xfrm>
            <a:custGeom>
              <a:avLst/>
              <a:gdLst/>
              <a:ahLst/>
              <a:cxnLst/>
              <a:rect l="l" t="t" r="r" b="b"/>
              <a:pathLst>
                <a:path w="4098" h="4098" extrusionOk="0">
                  <a:moveTo>
                    <a:pt x="1" y="1"/>
                  </a:moveTo>
                  <a:lnTo>
                    <a:pt x="1" y="4098"/>
                  </a:lnTo>
                  <a:lnTo>
                    <a:pt x="4098" y="4098"/>
                  </a:lnTo>
                  <a:lnTo>
                    <a:pt x="40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2;p45">
              <a:extLst>
                <a:ext uri="{FF2B5EF4-FFF2-40B4-BE49-F238E27FC236}">
                  <a16:creationId xmlns:a16="http://schemas.microsoft.com/office/drawing/2014/main" id="{820B85E5-3896-FF4A-927A-BAD5CF4C27A0}"/>
                </a:ext>
              </a:extLst>
            </p:cNvPr>
            <p:cNvSpPr/>
            <p:nvPr/>
          </p:nvSpPr>
          <p:spPr>
            <a:xfrm>
              <a:off x="6264475" y="1291850"/>
              <a:ext cx="102200" cy="102450"/>
            </a:xfrm>
            <a:custGeom>
              <a:avLst/>
              <a:gdLst/>
              <a:ahLst/>
              <a:cxnLst/>
              <a:rect l="l" t="t" r="r" b="b"/>
              <a:pathLst>
                <a:path w="4088" h="4098" extrusionOk="0">
                  <a:moveTo>
                    <a:pt x="0" y="1"/>
                  </a:moveTo>
                  <a:lnTo>
                    <a:pt x="0" y="4098"/>
                  </a:lnTo>
                  <a:lnTo>
                    <a:pt x="4088" y="4098"/>
                  </a:lnTo>
                  <a:lnTo>
                    <a:pt x="40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93;p45">
              <a:extLst>
                <a:ext uri="{FF2B5EF4-FFF2-40B4-BE49-F238E27FC236}">
                  <a16:creationId xmlns:a16="http://schemas.microsoft.com/office/drawing/2014/main" id="{F2E5A079-6E8B-DB43-94AA-517FB31608C7}"/>
                </a:ext>
              </a:extLst>
            </p:cNvPr>
            <p:cNvSpPr/>
            <p:nvPr/>
          </p:nvSpPr>
          <p:spPr>
            <a:xfrm>
              <a:off x="5650650" y="1394275"/>
              <a:ext cx="818450" cy="511650"/>
            </a:xfrm>
            <a:custGeom>
              <a:avLst/>
              <a:gdLst/>
              <a:ahLst/>
              <a:cxnLst/>
              <a:rect l="l" t="t" r="r" b="b"/>
              <a:pathLst>
                <a:path w="32738" h="20466" extrusionOk="0">
                  <a:moveTo>
                    <a:pt x="12272" y="8185"/>
                  </a:moveTo>
                  <a:lnTo>
                    <a:pt x="12272" y="12282"/>
                  </a:lnTo>
                  <a:lnTo>
                    <a:pt x="8185" y="12282"/>
                  </a:lnTo>
                  <a:lnTo>
                    <a:pt x="8185" y="8185"/>
                  </a:lnTo>
                  <a:close/>
                  <a:moveTo>
                    <a:pt x="24553" y="8185"/>
                  </a:moveTo>
                  <a:lnTo>
                    <a:pt x="24553" y="12282"/>
                  </a:lnTo>
                  <a:lnTo>
                    <a:pt x="20466" y="12282"/>
                  </a:lnTo>
                  <a:lnTo>
                    <a:pt x="20466" y="8185"/>
                  </a:lnTo>
                  <a:close/>
                  <a:moveTo>
                    <a:pt x="8185" y="1"/>
                  </a:moveTo>
                  <a:lnTo>
                    <a:pt x="8185" y="4097"/>
                  </a:lnTo>
                  <a:lnTo>
                    <a:pt x="4088" y="4097"/>
                  </a:lnTo>
                  <a:lnTo>
                    <a:pt x="4088" y="8185"/>
                  </a:lnTo>
                  <a:lnTo>
                    <a:pt x="0" y="8185"/>
                  </a:lnTo>
                  <a:lnTo>
                    <a:pt x="0" y="12282"/>
                  </a:lnTo>
                  <a:lnTo>
                    <a:pt x="4088" y="12282"/>
                  </a:lnTo>
                  <a:lnTo>
                    <a:pt x="4088" y="16369"/>
                  </a:lnTo>
                  <a:lnTo>
                    <a:pt x="8185" y="16369"/>
                  </a:lnTo>
                  <a:lnTo>
                    <a:pt x="8185" y="20466"/>
                  </a:lnTo>
                  <a:lnTo>
                    <a:pt x="12272" y="20466"/>
                  </a:lnTo>
                  <a:lnTo>
                    <a:pt x="12272" y="16369"/>
                  </a:lnTo>
                  <a:lnTo>
                    <a:pt x="20456" y="16369"/>
                  </a:lnTo>
                  <a:lnTo>
                    <a:pt x="20456" y="20466"/>
                  </a:lnTo>
                  <a:lnTo>
                    <a:pt x="24553" y="20466"/>
                  </a:lnTo>
                  <a:lnTo>
                    <a:pt x="24553" y="16369"/>
                  </a:lnTo>
                  <a:lnTo>
                    <a:pt x="28641" y="16369"/>
                  </a:lnTo>
                  <a:lnTo>
                    <a:pt x="28641" y="12282"/>
                  </a:lnTo>
                  <a:lnTo>
                    <a:pt x="32737" y="12282"/>
                  </a:lnTo>
                  <a:lnTo>
                    <a:pt x="32737" y="8185"/>
                  </a:lnTo>
                  <a:lnTo>
                    <a:pt x="28641" y="8185"/>
                  </a:lnTo>
                  <a:lnTo>
                    <a:pt x="28650" y="4097"/>
                  </a:lnTo>
                  <a:lnTo>
                    <a:pt x="24553" y="4097"/>
                  </a:lnTo>
                  <a:lnTo>
                    <a:pt x="24553" y="1"/>
                  </a:lnTo>
                  <a:lnTo>
                    <a:pt x="20466" y="1"/>
                  </a:lnTo>
                  <a:lnTo>
                    <a:pt x="20466" y="4097"/>
                  </a:lnTo>
                  <a:lnTo>
                    <a:pt x="12272" y="4097"/>
                  </a:lnTo>
                  <a:lnTo>
                    <a:pt x="12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94;p45">
              <a:extLst>
                <a:ext uri="{FF2B5EF4-FFF2-40B4-BE49-F238E27FC236}">
                  <a16:creationId xmlns:a16="http://schemas.microsoft.com/office/drawing/2014/main" id="{990B7359-1A0A-2746-89B7-16F89F32901E}"/>
                </a:ext>
              </a:extLst>
            </p:cNvPr>
            <p:cNvSpPr/>
            <p:nvPr/>
          </p:nvSpPr>
          <p:spPr>
            <a:xfrm>
              <a:off x="5552825" y="2269550"/>
              <a:ext cx="1595450" cy="93000"/>
            </a:xfrm>
            <a:custGeom>
              <a:avLst/>
              <a:gdLst/>
              <a:ahLst/>
              <a:cxnLst/>
              <a:rect l="l" t="t" r="r" b="b"/>
              <a:pathLst>
                <a:path w="63818" h="3720" extrusionOk="0">
                  <a:moveTo>
                    <a:pt x="31909" y="0"/>
                  </a:moveTo>
                  <a:cubicBezTo>
                    <a:pt x="14289" y="0"/>
                    <a:pt x="1" y="829"/>
                    <a:pt x="1" y="1860"/>
                  </a:cubicBezTo>
                  <a:cubicBezTo>
                    <a:pt x="1" y="2891"/>
                    <a:pt x="14289" y="3720"/>
                    <a:pt x="31909" y="3720"/>
                  </a:cubicBezTo>
                  <a:cubicBezTo>
                    <a:pt x="49530" y="3720"/>
                    <a:pt x="63818" y="2891"/>
                    <a:pt x="63818" y="1860"/>
                  </a:cubicBezTo>
                  <a:cubicBezTo>
                    <a:pt x="63818" y="829"/>
                    <a:pt x="49530" y="0"/>
                    <a:pt x="31909" y="0"/>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95;p45">
              <a:extLst>
                <a:ext uri="{FF2B5EF4-FFF2-40B4-BE49-F238E27FC236}">
                  <a16:creationId xmlns:a16="http://schemas.microsoft.com/office/drawing/2014/main" id="{4A806982-BFEA-964E-A030-1EBDBBC12FD9}"/>
                </a:ext>
              </a:extLst>
            </p:cNvPr>
            <p:cNvSpPr/>
            <p:nvPr/>
          </p:nvSpPr>
          <p:spPr>
            <a:xfrm>
              <a:off x="6699925" y="1535825"/>
              <a:ext cx="15675" cy="236625"/>
            </a:xfrm>
            <a:custGeom>
              <a:avLst/>
              <a:gdLst/>
              <a:ahLst/>
              <a:cxnLst/>
              <a:rect l="l" t="t" r="r" b="b"/>
              <a:pathLst>
                <a:path w="627" h="9465" extrusionOk="0">
                  <a:moveTo>
                    <a:pt x="626" y="0"/>
                  </a:moveTo>
                  <a:cubicBezTo>
                    <a:pt x="286" y="0"/>
                    <a:pt x="0" y="277"/>
                    <a:pt x="0" y="626"/>
                  </a:cubicBezTo>
                  <a:lnTo>
                    <a:pt x="0" y="9464"/>
                  </a:lnTo>
                  <a:lnTo>
                    <a:pt x="166" y="9464"/>
                  </a:lnTo>
                  <a:lnTo>
                    <a:pt x="166" y="626"/>
                  </a:lnTo>
                  <a:cubicBezTo>
                    <a:pt x="166" y="369"/>
                    <a:pt x="378" y="166"/>
                    <a:pt x="626" y="166"/>
                  </a:cubicBezTo>
                  <a:lnTo>
                    <a:pt x="62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6;p45">
              <a:extLst>
                <a:ext uri="{FF2B5EF4-FFF2-40B4-BE49-F238E27FC236}">
                  <a16:creationId xmlns:a16="http://schemas.microsoft.com/office/drawing/2014/main" id="{B68B7AFB-9016-CD4E-8696-463A6A7738B6}"/>
                </a:ext>
              </a:extLst>
            </p:cNvPr>
            <p:cNvSpPr/>
            <p:nvPr/>
          </p:nvSpPr>
          <p:spPr>
            <a:xfrm>
              <a:off x="6059400" y="1760450"/>
              <a:ext cx="640775" cy="86575"/>
            </a:xfrm>
            <a:custGeom>
              <a:avLst/>
              <a:gdLst/>
              <a:ahLst/>
              <a:cxnLst/>
              <a:rect l="l" t="t" r="r" b="b"/>
              <a:pathLst>
                <a:path w="25631" h="3463" extrusionOk="0">
                  <a:moveTo>
                    <a:pt x="0" y="1"/>
                  </a:moveTo>
                  <a:lnTo>
                    <a:pt x="0" y="1639"/>
                  </a:lnTo>
                  <a:cubicBezTo>
                    <a:pt x="0" y="2643"/>
                    <a:pt x="820" y="3453"/>
                    <a:pt x="1823" y="3462"/>
                  </a:cubicBezTo>
                  <a:lnTo>
                    <a:pt x="25630" y="3462"/>
                  </a:lnTo>
                  <a:lnTo>
                    <a:pt x="25630" y="3296"/>
                  </a:lnTo>
                  <a:lnTo>
                    <a:pt x="1823" y="3296"/>
                  </a:lnTo>
                  <a:cubicBezTo>
                    <a:pt x="912" y="3296"/>
                    <a:pt x="166" y="2551"/>
                    <a:pt x="166" y="1639"/>
                  </a:cubicBezTo>
                  <a:lnTo>
                    <a:pt x="1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97;p45">
              <a:extLst>
                <a:ext uri="{FF2B5EF4-FFF2-40B4-BE49-F238E27FC236}">
                  <a16:creationId xmlns:a16="http://schemas.microsoft.com/office/drawing/2014/main" id="{A95F6614-6721-654D-9006-51A2F870376A}"/>
                </a:ext>
              </a:extLst>
            </p:cNvPr>
            <p:cNvSpPr/>
            <p:nvPr/>
          </p:nvSpPr>
          <p:spPr>
            <a:xfrm>
              <a:off x="6394275" y="1760450"/>
              <a:ext cx="45350" cy="86575"/>
            </a:xfrm>
            <a:custGeom>
              <a:avLst/>
              <a:gdLst/>
              <a:ahLst/>
              <a:cxnLst/>
              <a:rect l="l" t="t" r="r" b="b"/>
              <a:pathLst>
                <a:path w="1814" h="3463" extrusionOk="0">
                  <a:moveTo>
                    <a:pt x="0" y="1"/>
                  </a:moveTo>
                  <a:lnTo>
                    <a:pt x="0" y="1639"/>
                  </a:lnTo>
                  <a:cubicBezTo>
                    <a:pt x="0" y="2643"/>
                    <a:pt x="811" y="3453"/>
                    <a:pt x="1814" y="3462"/>
                  </a:cubicBezTo>
                  <a:lnTo>
                    <a:pt x="1814" y="3296"/>
                  </a:lnTo>
                  <a:cubicBezTo>
                    <a:pt x="903" y="3296"/>
                    <a:pt x="166" y="2551"/>
                    <a:pt x="166" y="1639"/>
                  </a:cubicBezTo>
                  <a:lnTo>
                    <a:pt x="1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98;p45">
              <a:extLst>
                <a:ext uri="{FF2B5EF4-FFF2-40B4-BE49-F238E27FC236}">
                  <a16:creationId xmlns:a16="http://schemas.microsoft.com/office/drawing/2014/main" id="{3B32E10D-99DF-7240-8E04-485B3DAB0E3E}"/>
                </a:ext>
              </a:extLst>
            </p:cNvPr>
            <p:cNvSpPr/>
            <p:nvPr/>
          </p:nvSpPr>
          <p:spPr>
            <a:xfrm>
              <a:off x="6678275" y="1662175"/>
              <a:ext cx="37325" cy="3950"/>
            </a:xfrm>
            <a:custGeom>
              <a:avLst/>
              <a:gdLst/>
              <a:ahLst/>
              <a:cxnLst/>
              <a:rect l="l" t="t" r="r" b="b"/>
              <a:pathLst>
                <a:path w="1493" h="158" extrusionOk="0">
                  <a:moveTo>
                    <a:pt x="1" y="1"/>
                  </a:moveTo>
                  <a:lnTo>
                    <a:pt x="1" y="157"/>
                  </a:lnTo>
                  <a:lnTo>
                    <a:pt x="1492" y="157"/>
                  </a:lnTo>
                  <a:lnTo>
                    <a:pt x="14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99;p45">
              <a:extLst>
                <a:ext uri="{FF2B5EF4-FFF2-40B4-BE49-F238E27FC236}">
                  <a16:creationId xmlns:a16="http://schemas.microsoft.com/office/drawing/2014/main" id="{2A3E5444-8F60-EB4A-8FE4-3BADF56C94F7}"/>
                </a:ext>
              </a:extLst>
            </p:cNvPr>
            <p:cNvSpPr/>
            <p:nvPr/>
          </p:nvSpPr>
          <p:spPr>
            <a:xfrm>
              <a:off x="6678275" y="1644450"/>
              <a:ext cx="37325" cy="4175"/>
            </a:xfrm>
            <a:custGeom>
              <a:avLst/>
              <a:gdLst/>
              <a:ahLst/>
              <a:cxnLst/>
              <a:rect l="l" t="t" r="r" b="b"/>
              <a:pathLst>
                <a:path w="1493" h="167" extrusionOk="0">
                  <a:moveTo>
                    <a:pt x="1" y="1"/>
                  </a:moveTo>
                  <a:lnTo>
                    <a:pt x="1" y="166"/>
                  </a:lnTo>
                  <a:lnTo>
                    <a:pt x="1492" y="166"/>
                  </a:lnTo>
                  <a:lnTo>
                    <a:pt x="14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00;p45">
              <a:extLst>
                <a:ext uri="{FF2B5EF4-FFF2-40B4-BE49-F238E27FC236}">
                  <a16:creationId xmlns:a16="http://schemas.microsoft.com/office/drawing/2014/main" id="{2345FEA1-7D28-6343-8DE1-59089EB577B7}"/>
                </a:ext>
              </a:extLst>
            </p:cNvPr>
            <p:cNvSpPr/>
            <p:nvPr/>
          </p:nvSpPr>
          <p:spPr>
            <a:xfrm>
              <a:off x="6678275" y="1627200"/>
              <a:ext cx="37325" cy="3925"/>
            </a:xfrm>
            <a:custGeom>
              <a:avLst/>
              <a:gdLst/>
              <a:ahLst/>
              <a:cxnLst/>
              <a:rect l="l" t="t" r="r" b="b"/>
              <a:pathLst>
                <a:path w="1493" h="157" extrusionOk="0">
                  <a:moveTo>
                    <a:pt x="1" y="0"/>
                  </a:moveTo>
                  <a:lnTo>
                    <a:pt x="1" y="157"/>
                  </a:lnTo>
                  <a:lnTo>
                    <a:pt x="1492" y="157"/>
                  </a:lnTo>
                  <a:lnTo>
                    <a:pt x="1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01;p45">
              <a:extLst>
                <a:ext uri="{FF2B5EF4-FFF2-40B4-BE49-F238E27FC236}">
                  <a16:creationId xmlns:a16="http://schemas.microsoft.com/office/drawing/2014/main" id="{3F5A9B06-4796-044D-AC51-088E947217BF}"/>
                </a:ext>
              </a:extLst>
            </p:cNvPr>
            <p:cNvSpPr/>
            <p:nvPr/>
          </p:nvSpPr>
          <p:spPr>
            <a:xfrm>
              <a:off x="5591950" y="1765975"/>
              <a:ext cx="1516975" cy="16375"/>
            </a:xfrm>
            <a:custGeom>
              <a:avLst/>
              <a:gdLst/>
              <a:ahLst/>
              <a:cxnLst/>
              <a:rect l="l" t="t" r="r" b="b"/>
              <a:pathLst>
                <a:path w="60679" h="655" extrusionOk="0">
                  <a:moveTo>
                    <a:pt x="1" y="0"/>
                  </a:moveTo>
                  <a:lnTo>
                    <a:pt x="1" y="654"/>
                  </a:lnTo>
                  <a:lnTo>
                    <a:pt x="60679" y="654"/>
                  </a:lnTo>
                  <a:lnTo>
                    <a:pt x="6067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02;p45">
              <a:extLst>
                <a:ext uri="{FF2B5EF4-FFF2-40B4-BE49-F238E27FC236}">
                  <a16:creationId xmlns:a16="http://schemas.microsoft.com/office/drawing/2014/main" id="{780F054B-B484-2547-8224-755B9C813E00}"/>
                </a:ext>
              </a:extLst>
            </p:cNvPr>
            <p:cNvSpPr/>
            <p:nvPr/>
          </p:nvSpPr>
          <p:spPr>
            <a:xfrm>
              <a:off x="5607150" y="1782325"/>
              <a:ext cx="57800" cy="514400"/>
            </a:xfrm>
            <a:custGeom>
              <a:avLst/>
              <a:gdLst/>
              <a:ahLst/>
              <a:cxnLst/>
              <a:rect l="l" t="t" r="r" b="b"/>
              <a:pathLst>
                <a:path w="2312" h="20576" extrusionOk="0">
                  <a:moveTo>
                    <a:pt x="0" y="0"/>
                  </a:moveTo>
                  <a:lnTo>
                    <a:pt x="0" y="20576"/>
                  </a:lnTo>
                  <a:lnTo>
                    <a:pt x="2311" y="20576"/>
                  </a:lnTo>
                  <a:lnTo>
                    <a:pt x="23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03;p45">
              <a:extLst>
                <a:ext uri="{FF2B5EF4-FFF2-40B4-BE49-F238E27FC236}">
                  <a16:creationId xmlns:a16="http://schemas.microsoft.com/office/drawing/2014/main" id="{27197B97-7677-7743-9F82-298396A9C12C}"/>
                </a:ext>
              </a:extLst>
            </p:cNvPr>
            <p:cNvSpPr/>
            <p:nvPr/>
          </p:nvSpPr>
          <p:spPr>
            <a:xfrm>
              <a:off x="5656625" y="1782325"/>
              <a:ext cx="8325" cy="514400"/>
            </a:xfrm>
            <a:custGeom>
              <a:avLst/>
              <a:gdLst/>
              <a:ahLst/>
              <a:cxnLst/>
              <a:rect l="l" t="t" r="r" b="b"/>
              <a:pathLst>
                <a:path w="333" h="20576" extrusionOk="0">
                  <a:moveTo>
                    <a:pt x="1" y="0"/>
                  </a:moveTo>
                  <a:lnTo>
                    <a:pt x="1" y="20576"/>
                  </a:lnTo>
                  <a:lnTo>
                    <a:pt x="332" y="20576"/>
                  </a:lnTo>
                  <a:lnTo>
                    <a:pt x="3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04;p45">
              <a:extLst>
                <a:ext uri="{FF2B5EF4-FFF2-40B4-BE49-F238E27FC236}">
                  <a16:creationId xmlns:a16="http://schemas.microsoft.com/office/drawing/2014/main" id="{657667AF-D8E8-AE46-A41E-FA764628419A}"/>
                </a:ext>
              </a:extLst>
            </p:cNvPr>
            <p:cNvSpPr/>
            <p:nvPr/>
          </p:nvSpPr>
          <p:spPr>
            <a:xfrm>
              <a:off x="5607150" y="1782325"/>
              <a:ext cx="57800" cy="9225"/>
            </a:xfrm>
            <a:custGeom>
              <a:avLst/>
              <a:gdLst/>
              <a:ahLst/>
              <a:cxnLst/>
              <a:rect l="l" t="t" r="r" b="b"/>
              <a:pathLst>
                <a:path w="2312" h="369" extrusionOk="0">
                  <a:moveTo>
                    <a:pt x="0" y="0"/>
                  </a:moveTo>
                  <a:lnTo>
                    <a:pt x="0" y="368"/>
                  </a:lnTo>
                  <a:lnTo>
                    <a:pt x="2311" y="368"/>
                  </a:lnTo>
                  <a:lnTo>
                    <a:pt x="23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05;p45">
              <a:extLst>
                <a:ext uri="{FF2B5EF4-FFF2-40B4-BE49-F238E27FC236}">
                  <a16:creationId xmlns:a16="http://schemas.microsoft.com/office/drawing/2014/main" id="{F4590F7D-89DA-6946-A3E2-FA8256603084}"/>
                </a:ext>
              </a:extLst>
            </p:cNvPr>
            <p:cNvSpPr/>
            <p:nvPr/>
          </p:nvSpPr>
          <p:spPr>
            <a:xfrm>
              <a:off x="5591950" y="1765975"/>
              <a:ext cx="88175" cy="16375"/>
            </a:xfrm>
            <a:custGeom>
              <a:avLst/>
              <a:gdLst/>
              <a:ahLst/>
              <a:cxnLst/>
              <a:rect l="l" t="t" r="r" b="b"/>
              <a:pathLst>
                <a:path w="3527" h="655" extrusionOk="0">
                  <a:moveTo>
                    <a:pt x="1" y="0"/>
                  </a:moveTo>
                  <a:lnTo>
                    <a:pt x="1" y="654"/>
                  </a:lnTo>
                  <a:lnTo>
                    <a:pt x="3527" y="654"/>
                  </a:lnTo>
                  <a:lnTo>
                    <a:pt x="352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06;p45">
              <a:extLst>
                <a:ext uri="{FF2B5EF4-FFF2-40B4-BE49-F238E27FC236}">
                  <a16:creationId xmlns:a16="http://schemas.microsoft.com/office/drawing/2014/main" id="{68E0BC70-7A36-A445-9DAD-99F53D181FE8}"/>
                </a:ext>
              </a:extLst>
            </p:cNvPr>
            <p:cNvSpPr/>
            <p:nvPr/>
          </p:nvSpPr>
          <p:spPr>
            <a:xfrm>
              <a:off x="6654800" y="1782325"/>
              <a:ext cx="429275" cy="514400"/>
            </a:xfrm>
            <a:custGeom>
              <a:avLst/>
              <a:gdLst/>
              <a:ahLst/>
              <a:cxnLst/>
              <a:rect l="l" t="t" r="r" b="b"/>
              <a:pathLst>
                <a:path w="17171" h="20576" extrusionOk="0">
                  <a:moveTo>
                    <a:pt x="1" y="0"/>
                  </a:moveTo>
                  <a:lnTo>
                    <a:pt x="1" y="20576"/>
                  </a:lnTo>
                  <a:lnTo>
                    <a:pt x="17170" y="20576"/>
                  </a:lnTo>
                  <a:lnTo>
                    <a:pt x="1717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07;p45">
              <a:extLst>
                <a:ext uri="{FF2B5EF4-FFF2-40B4-BE49-F238E27FC236}">
                  <a16:creationId xmlns:a16="http://schemas.microsoft.com/office/drawing/2014/main" id="{17AD727C-D349-114C-9E1E-7C5FC5C98D67}"/>
                </a:ext>
              </a:extLst>
            </p:cNvPr>
            <p:cNvSpPr/>
            <p:nvPr/>
          </p:nvSpPr>
          <p:spPr>
            <a:xfrm>
              <a:off x="6816150" y="2192450"/>
              <a:ext cx="267925" cy="4175"/>
            </a:xfrm>
            <a:custGeom>
              <a:avLst/>
              <a:gdLst/>
              <a:ahLst/>
              <a:cxnLst/>
              <a:rect l="l" t="t" r="r" b="b"/>
              <a:pathLst>
                <a:path w="10717" h="167" extrusionOk="0">
                  <a:moveTo>
                    <a:pt x="0" y="0"/>
                  </a:moveTo>
                  <a:lnTo>
                    <a:pt x="0" y="166"/>
                  </a:lnTo>
                  <a:lnTo>
                    <a:pt x="10716" y="166"/>
                  </a:lnTo>
                  <a:lnTo>
                    <a:pt x="107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08;p45">
              <a:extLst>
                <a:ext uri="{FF2B5EF4-FFF2-40B4-BE49-F238E27FC236}">
                  <a16:creationId xmlns:a16="http://schemas.microsoft.com/office/drawing/2014/main" id="{4BD599BC-F1BE-CA40-9A70-3CBD15F75664}"/>
                </a:ext>
              </a:extLst>
            </p:cNvPr>
            <p:cNvSpPr/>
            <p:nvPr/>
          </p:nvSpPr>
          <p:spPr>
            <a:xfrm>
              <a:off x="6816150" y="2092325"/>
              <a:ext cx="267925" cy="3950"/>
            </a:xfrm>
            <a:custGeom>
              <a:avLst/>
              <a:gdLst/>
              <a:ahLst/>
              <a:cxnLst/>
              <a:rect l="l" t="t" r="r" b="b"/>
              <a:pathLst>
                <a:path w="10717" h="158" extrusionOk="0">
                  <a:moveTo>
                    <a:pt x="0" y="1"/>
                  </a:moveTo>
                  <a:lnTo>
                    <a:pt x="0" y="157"/>
                  </a:lnTo>
                  <a:lnTo>
                    <a:pt x="10716" y="157"/>
                  </a:lnTo>
                  <a:lnTo>
                    <a:pt x="107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09;p45">
              <a:extLst>
                <a:ext uri="{FF2B5EF4-FFF2-40B4-BE49-F238E27FC236}">
                  <a16:creationId xmlns:a16="http://schemas.microsoft.com/office/drawing/2014/main" id="{59E0A7F4-C187-A74B-ACCF-F6B723AA6C82}"/>
                </a:ext>
              </a:extLst>
            </p:cNvPr>
            <p:cNvSpPr/>
            <p:nvPr/>
          </p:nvSpPr>
          <p:spPr>
            <a:xfrm>
              <a:off x="6816150" y="1991975"/>
              <a:ext cx="267925" cy="4175"/>
            </a:xfrm>
            <a:custGeom>
              <a:avLst/>
              <a:gdLst/>
              <a:ahLst/>
              <a:cxnLst/>
              <a:rect l="l" t="t" r="r" b="b"/>
              <a:pathLst>
                <a:path w="10717" h="167" extrusionOk="0">
                  <a:moveTo>
                    <a:pt x="0" y="1"/>
                  </a:moveTo>
                  <a:lnTo>
                    <a:pt x="0" y="167"/>
                  </a:lnTo>
                  <a:lnTo>
                    <a:pt x="10716" y="167"/>
                  </a:lnTo>
                  <a:lnTo>
                    <a:pt x="107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10;p45">
              <a:extLst>
                <a:ext uri="{FF2B5EF4-FFF2-40B4-BE49-F238E27FC236}">
                  <a16:creationId xmlns:a16="http://schemas.microsoft.com/office/drawing/2014/main" id="{AA928595-509F-1D4E-B56F-68C8B62DAAE3}"/>
                </a:ext>
              </a:extLst>
            </p:cNvPr>
            <p:cNvSpPr/>
            <p:nvPr/>
          </p:nvSpPr>
          <p:spPr>
            <a:xfrm>
              <a:off x="6816150" y="1891875"/>
              <a:ext cx="267925" cy="3925"/>
            </a:xfrm>
            <a:custGeom>
              <a:avLst/>
              <a:gdLst/>
              <a:ahLst/>
              <a:cxnLst/>
              <a:rect l="l" t="t" r="r" b="b"/>
              <a:pathLst>
                <a:path w="10717" h="157" extrusionOk="0">
                  <a:moveTo>
                    <a:pt x="0" y="0"/>
                  </a:moveTo>
                  <a:lnTo>
                    <a:pt x="0" y="157"/>
                  </a:lnTo>
                  <a:lnTo>
                    <a:pt x="10716" y="157"/>
                  </a:lnTo>
                  <a:lnTo>
                    <a:pt x="107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11;p45">
              <a:extLst>
                <a:ext uri="{FF2B5EF4-FFF2-40B4-BE49-F238E27FC236}">
                  <a16:creationId xmlns:a16="http://schemas.microsoft.com/office/drawing/2014/main" id="{8EEFD0B7-A16B-7040-AEB5-7057012F2B4F}"/>
                </a:ext>
              </a:extLst>
            </p:cNvPr>
            <p:cNvSpPr/>
            <p:nvPr/>
          </p:nvSpPr>
          <p:spPr>
            <a:xfrm>
              <a:off x="6907975" y="2116500"/>
              <a:ext cx="84250" cy="3925"/>
            </a:xfrm>
            <a:custGeom>
              <a:avLst/>
              <a:gdLst/>
              <a:ahLst/>
              <a:cxnLst/>
              <a:rect l="l" t="t" r="r" b="b"/>
              <a:pathLst>
                <a:path w="3370" h="157" extrusionOk="0">
                  <a:moveTo>
                    <a:pt x="1" y="0"/>
                  </a:moveTo>
                  <a:lnTo>
                    <a:pt x="1" y="157"/>
                  </a:lnTo>
                  <a:lnTo>
                    <a:pt x="3370" y="157"/>
                  </a:lnTo>
                  <a:lnTo>
                    <a:pt x="33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12;p45">
              <a:extLst>
                <a:ext uri="{FF2B5EF4-FFF2-40B4-BE49-F238E27FC236}">
                  <a16:creationId xmlns:a16="http://schemas.microsoft.com/office/drawing/2014/main" id="{8512235F-D8DD-1B43-B285-45F00D017A32}"/>
                </a:ext>
              </a:extLst>
            </p:cNvPr>
            <p:cNvSpPr/>
            <p:nvPr/>
          </p:nvSpPr>
          <p:spPr>
            <a:xfrm>
              <a:off x="6907975" y="2016150"/>
              <a:ext cx="84250" cy="4175"/>
            </a:xfrm>
            <a:custGeom>
              <a:avLst/>
              <a:gdLst/>
              <a:ahLst/>
              <a:cxnLst/>
              <a:rect l="l" t="t" r="r" b="b"/>
              <a:pathLst>
                <a:path w="3370" h="167" extrusionOk="0">
                  <a:moveTo>
                    <a:pt x="1" y="1"/>
                  </a:moveTo>
                  <a:lnTo>
                    <a:pt x="1" y="166"/>
                  </a:lnTo>
                  <a:lnTo>
                    <a:pt x="3370" y="166"/>
                  </a:lnTo>
                  <a:lnTo>
                    <a:pt x="3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13;p45">
              <a:extLst>
                <a:ext uri="{FF2B5EF4-FFF2-40B4-BE49-F238E27FC236}">
                  <a16:creationId xmlns:a16="http://schemas.microsoft.com/office/drawing/2014/main" id="{EAC76E30-D8F0-5F46-A53C-494E037DAEDF}"/>
                </a:ext>
              </a:extLst>
            </p:cNvPr>
            <p:cNvSpPr/>
            <p:nvPr/>
          </p:nvSpPr>
          <p:spPr>
            <a:xfrm>
              <a:off x="6907975" y="2216625"/>
              <a:ext cx="84250" cy="4150"/>
            </a:xfrm>
            <a:custGeom>
              <a:avLst/>
              <a:gdLst/>
              <a:ahLst/>
              <a:cxnLst/>
              <a:rect l="l" t="t" r="r" b="b"/>
              <a:pathLst>
                <a:path w="3370" h="166" extrusionOk="0">
                  <a:moveTo>
                    <a:pt x="1" y="0"/>
                  </a:moveTo>
                  <a:lnTo>
                    <a:pt x="1" y="166"/>
                  </a:lnTo>
                  <a:lnTo>
                    <a:pt x="3370" y="166"/>
                  </a:lnTo>
                  <a:lnTo>
                    <a:pt x="33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14;p45">
              <a:extLst>
                <a:ext uri="{FF2B5EF4-FFF2-40B4-BE49-F238E27FC236}">
                  <a16:creationId xmlns:a16="http://schemas.microsoft.com/office/drawing/2014/main" id="{3A9E205D-BBF5-7F47-BAC9-BD44BDD3F6FF}"/>
                </a:ext>
              </a:extLst>
            </p:cNvPr>
            <p:cNvSpPr/>
            <p:nvPr/>
          </p:nvSpPr>
          <p:spPr>
            <a:xfrm>
              <a:off x="6907975" y="1916025"/>
              <a:ext cx="84250" cy="3950"/>
            </a:xfrm>
            <a:custGeom>
              <a:avLst/>
              <a:gdLst/>
              <a:ahLst/>
              <a:cxnLst/>
              <a:rect l="l" t="t" r="r" b="b"/>
              <a:pathLst>
                <a:path w="3370" h="158" extrusionOk="0">
                  <a:moveTo>
                    <a:pt x="1" y="1"/>
                  </a:moveTo>
                  <a:lnTo>
                    <a:pt x="1" y="157"/>
                  </a:lnTo>
                  <a:lnTo>
                    <a:pt x="3370" y="157"/>
                  </a:lnTo>
                  <a:lnTo>
                    <a:pt x="3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15;p45">
              <a:extLst>
                <a:ext uri="{FF2B5EF4-FFF2-40B4-BE49-F238E27FC236}">
                  <a16:creationId xmlns:a16="http://schemas.microsoft.com/office/drawing/2014/main" id="{2DAA5899-CB3D-854E-BD28-D8787E4317D1}"/>
                </a:ext>
              </a:extLst>
            </p:cNvPr>
            <p:cNvSpPr/>
            <p:nvPr/>
          </p:nvSpPr>
          <p:spPr>
            <a:xfrm>
              <a:off x="6907975" y="1815700"/>
              <a:ext cx="84250" cy="4150"/>
            </a:xfrm>
            <a:custGeom>
              <a:avLst/>
              <a:gdLst/>
              <a:ahLst/>
              <a:cxnLst/>
              <a:rect l="l" t="t" r="r" b="b"/>
              <a:pathLst>
                <a:path w="3370" h="166" extrusionOk="0">
                  <a:moveTo>
                    <a:pt x="1" y="0"/>
                  </a:moveTo>
                  <a:lnTo>
                    <a:pt x="1" y="166"/>
                  </a:lnTo>
                  <a:lnTo>
                    <a:pt x="3370" y="166"/>
                  </a:lnTo>
                  <a:lnTo>
                    <a:pt x="33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16;p45">
              <a:extLst>
                <a:ext uri="{FF2B5EF4-FFF2-40B4-BE49-F238E27FC236}">
                  <a16:creationId xmlns:a16="http://schemas.microsoft.com/office/drawing/2014/main" id="{A2797C24-823B-0447-AA98-4F6EF76B62E9}"/>
                </a:ext>
              </a:extLst>
            </p:cNvPr>
            <p:cNvSpPr/>
            <p:nvPr/>
          </p:nvSpPr>
          <p:spPr>
            <a:xfrm>
              <a:off x="6654800" y="1782325"/>
              <a:ext cx="161375" cy="514400"/>
            </a:xfrm>
            <a:custGeom>
              <a:avLst/>
              <a:gdLst/>
              <a:ahLst/>
              <a:cxnLst/>
              <a:rect l="l" t="t" r="r" b="b"/>
              <a:pathLst>
                <a:path w="6455" h="20576" extrusionOk="0">
                  <a:moveTo>
                    <a:pt x="1" y="0"/>
                  </a:moveTo>
                  <a:lnTo>
                    <a:pt x="1" y="20576"/>
                  </a:lnTo>
                  <a:lnTo>
                    <a:pt x="6454" y="20576"/>
                  </a:lnTo>
                  <a:lnTo>
                    <a:pt x="64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17;p45">
              <a:extLst>
                <a:ext uri="{FF2B5EF4-FFF2-40B4-BE49-F238E27FC236}">
                  <a16:creationId xmlns:a16="http://schemas.microsoft.com/office/drawing/2014/main" id="{6146D4B0-2D89-CB40-8E75-48AB311D25DA}"/>
                </a:ext>
              </a:extLst>
            </p:cNvPr>
            <p:cNvSpPr/>
            <p:nvPr/>
          </p:nvSpPr>
          <p:spPr>
            <a:xfrm>
              <a:off x="6654800" y="1782325"/>
              <a:ext cx="429275" cy="9225"/>
            </a:xfrm>
            <a:custGeom>
              <a:avLst/>
              <a:gdLst/>
              <a:ahLst/>
              <a:cxnLst/>
              <a:rect l="l" t="t" r="r" b="b"/>
              <a:pathLst>
                <a:path w="17171" h="369" extrusionOk="0">
                  <a:moveTo>
                    <a:pt x="1" y="0"/>
                  </a:moveTo>
                  <a:lnTo>
                    <a:pt x="1" y="368"/>
                  </a:lnTo>
                  <a:lnTo>
                    <a:pt x="17170" y="368"/>
                  </a:lnTo>
                  <a:lnTo>
                    <a:pt x="171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18;p45">
              <a:extLst>
                <a:ext uri="{FF2B5EF4-FFF2-40B4-BE49-F238E27FC236}">
                  <a16:creationId xmlns:a16="http://schemas.microsoft.com/office/drawing/2014/main" id="{805C22E3-CC9C-E941-9C96-745AEE731F24}"/>
                </a:ext>
              </a:extLst>
            </p:cNvPr>
            <p:cNvSpPr/>
            <p:nvPr/>
          </p:nvSpPr>
          <p:spPr>
            <a:xfrm>
              <a:off x="6710725" y="1484275"/>
              <a:ext cx="364375" cy="281725"/>
            </a:xfrm>
            <a:custGeom>
              <a:avLst/>
              <a:gdLst/>
              <a:ahLst/>
              <a:cxnLst/>
              <a:rect l="l" t="t" r="r" b="b"/>
              <a:pathLst>
                <a:path w="14575" h="11269" extrusionOk="0">
                  <a:moveTo>
                    <a:pt x="1" y="0"/>
                  </a:moveTo>
                  <a:lnTo>
                    <a:pt x="1" y="11268"/>
                  </a:lnTo>
                  <a:lnTo>
                    <a:pt x="14574" y="11268"/>
                  </a:lnTo>
                  <a:lnTo>
                    <a:pt x="145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19;p45">
              <a:extLst>
                <a:ext uri="{FF2B5EF4-FFF2-40B4-BE49-F238E27FC236}">
                  <a16:creationId xmlns:a16="http://schemas.microsoft.com/office/drawing/2014/main" id="{B13F103B-6360-4743-8A20-177FC0FDCE54}"/>
                </a:ext>
              </a:extLst>
            </p:cNvPr>
            <p:cNvSpPr/>
            <p:nvPr/>
          </p:nvSpPr>
          <p:spPr>
            <a:xfrm>
              <a:off x="6983225" y="1484275"/>
              <a:ext cx="91875" cy="281725"/>
            </a:xfrm>
            <a:custGeom>
              <a:avLst/>
              <a:gdLst/>
              <a:ahLst/>
              <a:cxnLst/>
              <a:rect l="l" t="t" r="r" b="b"/>
              <a:pathLst>
                <a:path w="3675" h="11269" extrusionOk="0">
                  <a:moveTo>
                    <a:pt x="1" y="0"/>
                  </a:moveTo>
                  <a:lnTo>
                    <a:pt x="1" y="11268"/>
                  </a:lnTo>
                  <a:lnTo>
                    <a:pt x="3674" y="11268"/>
                  </a:lnTo>
                  <a:lnTo>
                    <a:pt x="36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20;p45">
              <a:extLst>
                <a:ext uri="{FF2B5EF4-FFF2-40B4-BE49-F238E27FC236}">
                  <a16:creationId xmlns:a16="http://schemas.microsoft.com/office/drawing/2014/main" id="{197F5B32-EA25-C645-BB1F-8B8755DC5D60}"/>
                </a:ext>
              </a:extLst>
            </p:cNvPr>
            <p:cNvSpPr/>
            <p:nvPr/>
          </p:nvSpPr>
          <p:spPr>
            <a:xfrm>
              <a:off x="6725475" y="1499450"/>
              <a:ext cx="243050" cy="198875"/>
            </a:xfrm>
            <a:custGeom>
              <a:avLst/>
              <a:gdLst/>
              <a:ahLst/>
              <a:cxnLst/>
              <a:rect l="l" t="t" r="r" b="b"/>
              <a:pathLst>
                <a:path w="9722" h="7955" extrusionOk="0">
                  <a:moveTo>
                    <a:pt x="0" y="1"/>
                  </a:moveTo>
                  <a:lnTo>
                    <a:pt x="0" y="7955"/>
                  </a:lnTo>
                  <a:lnTo>
                    <a:pt x="9722" y="7955"/>
                  </a:lnTo>
                  <a:lnTo>
                    <a:pt x="97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21;p45">
              <a:extLst>
                <a:ext uri="{FF2B5EF4-FFF2-40B4-BE49-F238E27FC236}">
                  <a16:creationId xmlns:a16="http://schemas.microsoft.com/office/drawing/2014/main" id="{8E277E75-A9DB-4E43-86AD-292C402A7176}"/>
                </a:ext>
              </a:extLst>
            </p:cNvPr>
            <p:cNvSpPr/>
            <p:nvPr/>
          </p:nvSpPr>
          <p:spPr>
            <a:xfrm>
              <a:off x="6783450" y="1499450"/>
              <a:ext cx="185075" cy="198875"/>
            </a:xfrm>
            <a:custGeom>
              <a:avLst/>
              <a:gdLst/>
              <a:ahLst/>
              <a:cxnLst/>
              <a:rect l="l" t="t" r="r" b="b"/>
              <a:pathLst>
                <a:path w="7403" h="7955" extrusionOk="0">
                  <a:moveTo>
                    <a:pt x="1" y="1"/>
                  </a:moveTo>
                  <a:lnTo>
                    <a:pt x="1" y="7955"/>
                  </a:lnTo>
                  <a:lnTo>
                    <a:pt x="7403" y="7955"/>
                  </a:lnTo>
                  <a:lnTo>
                    <a:pt x="740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22;p45">
              <a:extLst>
                <a:ext uri="{FF2B5EF4-FFF2-40B4-BE49-F238E27FC236}">
                  <a16:creationId xmlns:a16="http://schemas.microsoft.com/office/drawing/2014/main" id="{4ECD2D8D-CD85-B040-8948-E735BD58B6F5}"/>
                </a:ext>
              </a:extLst>
            </p:cNvPr>
            <p:cNvSpPr/>
            <p:nvPr/>
          </p:nvSpPr>
          <p:spPr>
            <a:xfrm>
              <a:off x="6790125" y="1507975"/>
              <a:ext cx="137200" cy="168725"/>
            </a:xfrm>
            <a:custGeom>
              <a:avLst/>
              <a:gdLst/>
              <a:ahLst/>
              <a:cxnLst/>
              <a:rect l="l" t="t" r="r" b="b"/>
              <a:pathLst>
                <a:path w="5488" h="6749" extrusionOk="0">
                  <a:moveTo>
                    <a:pt x="1" y="0"/>
                  </a:moveTo>
                  <a:lnTo>
                    <a:pt x="1" y="6749"/>
                  </a:lnTo>
                  <a:lnTo>
                    <a:pt x="5488" y="6749"/>
                  </a:lnTo>
                  <a:lnTo>
                    <a:pt x="54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23;p45">
              <a:extLst>
                <a:ext uri="{FF2B5EF4-FFF2-40B4-BE49-F238E27FC236}">
                  <a16:creationId xmlns:a16="http://schemas.microsoft.com/office/drawing/2014/main" id="{37B83893-9464-5648-8018-BB9EA75C8061}"/>
                </a:ext>
              </a:extLst>
            </p:cNvPr>
            <p:cNvSpPr/>
            <p:nvPr/>
          </p:nvSpPr>
          <p:spPr>
            <a:xfrm>
              <a:off x="6861950" y="1522475"/>
              <a:ext cx="57800" cy="117400"/>
            </a:xfrm>
            <a:custGeom>
              <a:avLst/>
              <a:gdLst/>
              <a:ahLst/>
              <a:cxnLst/>
              <a:rect l="l" t="t" r="r" b="b"/>
              <a:pathLst>
                <a:path w="2312" h="4696" extrusionOk="0">
                  <a:moveTo>
                    <a:pt x="0" y="0"/>
                  </a:moveTo>
                  <a:lnTo>
                    <a:pt x="0" y="4696"/>
                  </a:lnTo>
                  <a:lnTo>
                    <a:pt x="2311" y="4696"/>
                  </a:lnTo>
                  <a:lnTo>
                    <a:pt x="23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24;p45">
              <a:extLst>
                <a:ext uri="{FF2B5EF4-FFF2-40B4-BE49-F238E27FC236}">
                  <a16:creationId xmlns:a16="http://schemas.microsoft.com/office/drawing/2014/main" id="{2DA7B834-5124-474B-B28C-593C23DBF9D6}"/>
                </a:ext>
              </a:extLst>
            </p:cNvPr>
            <p:cNvSpPr/>
            <p:nvPr/>
          </p:nvSpPr>
          <p:spPr>
            <a:xfrm>
              <a:off x="6809925" y="1582550"/>
              <a:ext cx="46525" cy="48800"/>
            </a:xfrm>
            <a:custGeom>
              <a:avLst/>
              <a:gdLst/>
              <a:ahLst/>
              <a:cxnLst/>
              <a:rect l="l" t="t" r="r" b="b"/>
              <a:pathLst>
                <a:path w="1861" h="1952" extrusionOk="0">
                  <a:moveTo>
                    <a:pt x="1" y="0"/>
                  </a:moveTo>
                  <a:lnTo>
                    <a:pt x="1" y="1952"/>
                  </a:lnTo>
                  <a:lnTo>
                    <a:pt x="1860" y="1952"/>
                  </a:lnTo>
                  <a:lnTo>
                    <a:pt x="186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5;p45">
              <a:extLst>
                <a:ext uri="{FF2B5EF4-FFF2-40B4-BE49-F238E27FC236}">
                  <a16:creationId xmlns:a16="http://schemas.microsoft.com/office/drawing/2014/main" id="{2FE76914-78D1-C945-996A-250C92C87319}"/>
                </a:ext>
              </a:extLst>
            </p:cNvPr>
            <p:cNvSpPr/>
            <p:nvPr/>
          </p:nvSpPr>
          <p:spPr>
            <a:xfrm>
              <a:off x="6796350" y="1512575"/>
              <a:ext cx="23275" cy="3025"/>
            </a:xfrm>
            <a:custGeom>
              <a:avLst/>
              <a:gdLst/>
              <a:ahLst/>
              <a:cxnLst/>
              <a:rect l="l" t="t" r="r" b="b"/>
              <a:pathLst>
                <a:path w="931" h="121" extrusionOk="0">
                  <a:moveTo>
                    <a:pt x="1" y="1"/>
                  </a:moveTo>
                  <a:lnTo>
                    <a:pt x="1" y="120"/>
                  </a:lnTo>
                  <a:lnTo>
                    <a:pt x="930" y="120"/>
                  </a:lnTo>
                  <a:lnTo>
                    <a:pt x="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26;p45">
              <a:extLst>
                <a:ext uri="{FF2B5EF4-FFF2-40B4-BE49-F238E27FC236}">
                  <a16:creationId xmlns:a16="http://schemas.microsoft.com/office/drawing/2014/main" id="{47E8E727-B5D3-1E46-85C9-35FFE2A70DC9}"/>
                </a:ext>
              </a:extLst>
            </p:cNvPr>
            <p:cNvSpPr/>
            <p:nvPr/>
          </p:nvSpPr>
          <p:spPr>
            <a:xfrm>
              <a:off x="6796350" y="1518325"/>
              <a:ext cx="23275" cy="3025"/>
            </a:xfrm>
            <a:custGeom>
              <a:avLst/>
              <a:gdLst/>
              <a:ahLst/>
              <a:cxnLst/>
              <a:rect l="l" t="t" r="r" b="b"/>
              <a:pathLst>
                <a:path w="931" h="121" extrusionOk="0">
                  <a:moveTo>
                    <a:pt x="1" y="1"/>
                  </a:moveTo>
                  <a:lnTo>
                    <a:pt x="1" y="120"/>
                  </a:lnTo>
                  <a:lnTo>
                    <a:pt x="930" y="120"/>
                  </a:lnTo>
                  <a:lnTo>
                    <a:pt x="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27;p45">
              <a:extLst>
                <a:ext uri="{FF2B5EF4-FFF2-40B4-BE49-F238E27FC236}">
                  <a16:creationId xmlns:a16="http://schemas.microsoft.com/office/drawing/2014/main" id="{D919CF68-A876-A646-A838-044B4091F88C}"/>
                </a:ext>
              </a:extLst>
            </p:cNvPr>
            <p:cNvSpPr/>
            <p:nvPr/>
          </p:nvSpPr>
          <p:spPr>
            <a:xfrm>
              <a:off x="6796350" y="1524325"/>
              <a:ext cx="23275" cy="3000"/>
            </a:xfrm>
            <a:custGeom>
              <a:avLst/>
              <a:gdLst/>
              <a:ahLst/>
              <a:cxnLst/>
              <a:rect l="l" t="t" r="r" b="b"/>
              <a:pathLst>
                <a:path w="931" h="120" extrusionOk="0">
                  <a:moveTo>
                    <a:pt x="1" y="0"/>
                  </a:moveTo>
                  <a:lnTo>
                    <a:pt x="1" y="120"/>
                  </a:lnTo>
                  <a:lnTo>
                    <a:pt x="930" y="120"/>
                  </a:lnTo>
                  <a:lnTo>
                    <a:pt x="9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28;p45">
              <a:extLst>
                <a:ext uri="{FF2B5EF4-FFF2-40B4-BE49-F238E27FC236}">
                  <a16:creationId xmlns:a16="http://schemas.microsoft.com/office/drawing/2014/main" id="{8D79F942-FF98-7C49-9791-BE6E02B6822F}"/>
                </a:ext>
              </a:extLst>
            </p:cNvPr>
            <p:cNvSpPr/>
            <p:nvPr/>
          </p:nvSpPr>
          <p:spPr>
            <a:xfrm>
              <a:off x="6796350" y="1530075"/>
              <a:ext cx="23275" cy="3000"/>
            </a:xfrm>
            <a:custGeom>
              <a:avLst/>
              <a:gdLst/>
              <a:ahLst/>
              <a:cxnLst/>
              <a:rect l="l" t="t" r="r" b="b"/>
              <a:pathLst>
                <a:path w="931" h="120" extrusionOk="0">
                  <a:moveTo>
                    <a:pt x="1" y="0"/>
                  </a:moveTo>
                  <a:lnTo>
                    <a:pt x="1" y="120"/>
                  </a:lnTo>
                  <a:lnTo>
                    <a:pt x="930" y="120"/>
                  </a:lnTo>
                  <a:lnTo>
                    <a:pt x="9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29;p45">
              <a:extLst>
                <a:ext uri="{FF2B5EF4-FFF2-40B4-BE49-F238E27FC236}">
                  <a16:creationId xmlns:a16="http://schemas.microsoft.com/office/drawing/2014/main" id="{B52E7FB3-7D5C-B646-90E2-E3F08D2B9E1F}"/>
                </a:ext>
              </a:extLst>
            </p:cNvPr>
            <p:cNvSpPr/>
            <p:nvPr/>
          </p:nvSpPr>
          <p:spPr>
            <a:xfrm>
              <a:off x="6788750" y="1507050"/>
              <a:ext cx="139500" cy="170575"/>
            </a:xfrm>
            <a:custGeom>
              <a:avLst/>
              <a:gdLst/>
              <a:ahLst/>
              <a:cxnLst/>
              <a:rect l="l" t="t" r="r" b="b"/>
              <a:pathLst>
                <a:path w="5580" h="6823" extrusionOk="0">
                  <a:moveTo>
                    <a:pt x="56" y="1"/>
                  </a:moveTo>
                  <a:cubicBezTo>
                    <a:pt x="1" y="1"/>
                    <a:pt x="1" y="83"/>
                    <a:pt x="56" y="83"/>
                  </a:cubicBezTo>
                  <a:lnTo>
                    <a:pt x="5497" y="83"/>
                  </a:lnTo>
                  <a:lnTo>
                    <a:pt x="5497" y="6786"/>
                  </a:lnTo>
                  <a:cubicBezTo>
                    <a:pt x="5497" y="6804"/>
                    <a:pt x="5515" y="6822"/>
                    <a:pt x="5543" y="6822"/>
                  </a:cubicBezTo>
                  <a:cubicBezTo>
                    <a:pt x="5561" y="6822"/>
                    <a:pt x="5580" y="6804"/>
                    <a:pt x="5580" y="6786"/>
                  </a:cubicBezTo>
                  <a:lnTo>
                    <a:pt x="5580" y="37"/>
                  </a:lnTo>
                  <a:cubicBezTo>
                    <a:pt x="5580" y="19"/>
                    <a:pt x="5561" y="1"/>
                    <a:pt x="5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30;p45">
              <a:extLst>
                <a:ext uri="{FF2B5EF4-FFF2-40B4-BE49-F238E27FC236}">
                  <a16:creationId xmlns:a16="http://schemas.microsoft.com/office/drawing/2014/main" id="{B61BCCE1-35E3-D84A-B369-5346A4636A72}"/>
                </a:ext>
              </a:extLst>
            </p:cNvPr>
            <p:cNvSpPr/>
            <p:nvPr/>
          </p:nvSpPr>
          <p:spPr>
            <a:xfrm>
              <a:off x="6866100" y="1541350"/>
              <a:ext cx="15900" cy="71600"/>
            </a:xfrm>
            <a:custGeom>
              <a:avLst/>
              <a:gdLst/>
              <a:ahLst/>
              <a:cxnLst/>
              <a:rect l="l" t="t" r="r" b="b"/>
              <a:pathLst>
                <a:path w="636" h="2864" extrusionOk="0">
                  <a:moveTo>
                    <a:pt x="0" y="0"/>
                  </a:moveTo>
                  <a:lnTo>
                    <a:pt x="0" y="2863"/>
                  </a:lnTo>
                  <a:lnTo>
                    <a:pt x="635" y="2863"/>
                  </a:lnTo>
                  <a:lnTo>
                    <a:pt x="6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31;p45">
              <a:extLst>
                <a:ext uri="{FF2B5EF4-FFF2-40B4-BE49-F238E27FC236}">
                  <a16:creationId xmlns:a16="http://schemas.microsoft.com/office/drawing/2014/main" id="{2B06F17C-0E81-4D43-BCCF-8AF3B5E22E1B}"/>
                </a:ext>
              </a:extLst>
            </p:cNvPr>
            <p:cNvSpPr/>
            <p:nvPr/>
          </p:nvSpPr>
          <p:spPr>
            <a:xfrm>
              <a:off x="6866100" y="1541350"/>
              <a:ext cx="2775" cy="71600"/>
            </a:xfrm>
            <a:custGeom>
              <a:avLst/>
              <a:gdLst/>
              <a:ahLst/>
              <a:cxnLst/>
              <a:rect l="l" t="t" r="r" b="b"/>
              <a:pathLst>
                <a:path w="111" h="2864" extrusionOk="0">
                  <a:moveTo>
                    <a:pt x="0" y="0"/>
                  </a:moveTo>
                  <a:lnTo>
                    <a:pt x="0" y="2863"/>
                  </a:lnTo>
                  <a:lnTo>
                    <a:pt x="110" y="2863"/>
                  </a:lnTo>
                  <a:lnTo>
                    <a:pt x="1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32;p45">
              <a:extLst>
                <a:ext uri="{FF2B5EF4-FFF2-40B4-BE49-F238E27FC236}">
                  <a16:creationId xmlns:a16="http://schemas.microsoft.com/office/drawing/2014/main" id="{E8F3B810-E6EC-F548-ABB7-6F27C2FECE26}"/>
                </a:ext>
              </a:extLst>
            </p:cNvPr>
            <p:cNvSpPr/>
            <p:nvPr/>
          </p:nvSpPr>
          <p:spPr>
            <a:xfrm>
              <a:off x="6872750" y="1541350"/>
              <a:ext cx="15925" cy="71600"/>
            </a:xfrm>
            <a:custGeom>
              <a:avLst/>
              <a:gdLst/>
              <a:ahLst/>
              <a:cxnLst/>
              <a:rect l="l" t="t" r="r" b="b"/>
              <a:pathLst>
                <a:path w="637" h="2864" extrusionOk="0">
                  <a:moveTo>
                    <a:pt x="1" y="0"/>
                  </a:moveTo>
                  <a:lnTo>
                    <a:pt x="1" y="2863"/>
                  </a:lnTo>
                  <a:lnTo>
                    <a:pt x="636" y="2863"/>
                  </a:lnTo>
                  <a:lnTo>
                    <a:pt x="63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33;p45">
              <a:extLst>
                <a:ext uri="{FF2B5EF4-FFF2-40B4-BE49-F238E27FC236}">
                  <a16:creationId xmlns:a16="http://schemas.microsoft.com/office/drawing/2014/main" id="{B19D680B-E629-ED45-B620-6910E3FEAAE8}"/>
                </a:ext>
              </a:extLst>
            </p:cNvPr>
            <p:cNvSpPr/>
            <p:nvPr/>
          </p:nvSpPr>
          <p:spPr>
            <a:xfrm>
              <a:off x="6872750" y="1541350"/>
              <a:ext cx="2800" cy="71600"/>
            </a:xfrm>
            <a:custGeom>
              <a:avLst/>
              <a:gdLst/>
              <a:ahLst/>
              <a:cxnLst/>
              <a:rect l="l" t="t" r="r" b="b"/>
              <a:pathLst>
                <a:path w="112" h="2864" extrusionOk="0">
                  <a:moveTo>
                    <a:pt x="1" y="0"/>
                  </a:moveTo>
                  <a:lnTo>
                    <a:pt x="1" y="2863"/>
                  </a:lnTo>
                  <a:lnTo>
                    <a:pt x="111" y="2863"/>
                  </a:lnTo>
                  <a:lnTo>
                    <a:pt x="1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34;p45">
              <a:extLst>
                <a:ext uri="{FF2B5EF4-FFF2-40B4-BE49-F238E27FC236}">
                  <a16:creationId xmlns:a16="http://schemas.microsoft.com/office/drawing/2014/main" id="{1CCA2193-D8B7-0E4A-A200-DC53D582C46A}"/>
                </a:ext>
              </a:extLst>
            </p:cNvPr>
            <p:cNvSpPr/>
            <p:nvPr/>
          </p:nvSpPr>
          <p:spPr>
            <a:xfrm>
              <a:off x="6879675" y="1541350"/>
              <a:ext cx="15675" cy="71600"/>
            </a:xfrm>
            <a:custGeom>
              <a:avLst/>
              <a:gdLst/>
              <a:ahLst/>
              <a:cxnLst/>
              <a:rect l="l" t="t" r="r" b="b"/>
              <a:pathLst>
                <a:path w="627" h="2864" extrusionOk="0">
                  <a:moveTo>
                    <a:pt x="0" y="0"/>
                  </a:moveTo>
                  <a:lnTo>
                    <a:pt x="0" y="2863"/>
                  </a:lnTo>
                  <a:lnTo>
                    <a:pt x="626" y="2863"/>
                  </a:lnTo>
                  <a:lnTo>
                    <a:pt x="62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35;p45">
              <a:extLst>
                <a:ext uri="{FF2B5EF4-FFF2-40B4-BE49-F238E27FC236}">
                  <a16:creationId xmlns:a16="http://schemas.microsoft.com/office/drawing/2014/main" id="{E67D7061-901E-1B4E-888C-68FC01275706}"/>
                </a:ext>
              </a:extLst>
            </p:cNvPr>
            <p:cNvSpPr/>
            <p:nvPr/>
          </p:nvSpPr>
          <p:spPr>
            <a:xfrm>
              <a:off x="6879675" y="1541350"/>
              <a:ext cx="2550" cy="71600"/>
            </a:xfrm>
            <a:custGeom>
              <a:avLst/>
              <a:gdLst/>
              <a:ahLst/>
              <a:cxnLst/>
              <a:rect l="l" t="t" r="r" b="b"/>
              <a:pathLst>
                <a:path w="102" h="2864" extrusionOk="0">
                  <a:moveTo>
                    <a:pt x="0" y="0"/>
                  </a:moveTo>
                  <a:lnTo>
                    <a:pt x="0" y="2863"/>
                  </a:lnTo>
                  <a:lnTo>
                    <a:pt x="101" y="2863"/>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36;p45">
              <a:extLst>
                <a:ext uri="{FF2B5EF4-FFF2-40B4-BE49-F238E27FC236}">
                  <a16:creationId xmlns:a16="http://schemas.microsoft.com/office/drawing/2014/main" id="{CBC2DB5D-352A-BD4F-A7F5-F98790797F3A}"/>
                </a:ext>
              </a:extLst>
            </p:cNvPr>
            <p:cNvSpPr/>
            <p:nvPr/>
          </p:nvSpPr>
          <p:spPr>
            <a:xfrm>
              <a:off x="6886350" y="1541350"/>
              <a:ext cx="15675" cy="71600"/>
            </a:xfrm>
            <a:custGeom>
              <a:avLst/>
              <a:gdLst/>
              <a:ahLst/>
              <a:cxnLst/>
              <a:rect l="l" t="t" r="r" b="b"/>
              <a:pathLst>
                <a:path w="627" h="2864" extrusionOk="0">
                  <a:moveTo>
                    <a:pt x="0" y="0"/>
                  </a:moveTo>
                  <a:lnTo>
                    <a:pt x="0" y="2863"/>
                  </a:lnTo>
                  <a:lnTo>
                    <a:pt x="626" y="2863"/>
                  </a:lnTo>
                  <a:lnTo>
                    <a:pt x="62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37;p45">
              <a:extLst>
                <a:ext uri="{FF2B5EF4-FFF2-40B4-BE49-F238E27FC236}">
                  <a16:creationId xmlns:a16="http://schemas.microsoft.com/office/drawing/2014/main" id="{9309C009-DDAF-5244-985E-53A0C5B6B8F3}"/>
                </a:ext>
              </a:extLst>
            </p:cNvPr>
            <p:cNvSpPr/>
            <p:nvPr/>
          </p:nvSpPr>
          <p:spPr>
            <a:xfrm>
              <a:off x="6886350" y="1541350"/>
              <a:ext cx="2550" cy="71600"/>
            </a:xfrm>
            <a:custGeom>
              <a:avLst/>
              <a:gdLst/>
              <a:ahLst/>
              <a:cxnLst/>
              <a:rect l="l" t="t" r="r" b="b"/>
              <a:pathLst>
                <a:path w="102" h="2864" extrusionOk="0">
                  <a:moveTo>
                    <a:pt x="0" y="0"/>
                  </a:moveTo>
                  <a:lnTo>
                    <a:pt x="0" y="2863"/>
                  </a:lnTo>
                  <a:lnTo>
                    <a:pt x="101" y="2863"/>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38;p45">
              <a:extLst>
                <a:ext uri="{FF2B5EF4-FFF2-40B4-BE49-F238E27FC236}">
                  <a16:creationId xmlns:a16="http://schemas.microsoft.com/office/drawing/2014/main" id="{8B3D20D8-62E4-3145-A37B-52DC4B89E95D}"/>
                </a:ext>
              </a:extLst>
            </p:cNvPr>
            <p:cNvSpPr/>
            <p:nvPr/>
          </p:nvSpPr>
          <p:spPr>
            <a:xfrm>
              <a:off x="6725475" y="1698300"/>
              <a:ext cx="243050" cy="52500"/>
            </a:xfrm>
            <a:custGeom>
              <a:avLst/>
              <a:gdLst/>
              <a:ahLst/>
              <a:cxnLst/>
              <a:rect l="l" t="t" r="r" b="b"/>
              <a:pathLst>
                <a:path w="9722" h="2100" extrusionOk="0">
                  <a:moveTo>
                    <a:pt x="0" y="1"/>
                  </a:moveTo>
                  <a:lnTo>
                    <a:pt x="0" y="2100"/>
                  </a:lnTo>
                  <a:lnTo>
                    <a:pt x="9722" y="2100"/>
                  </a:lnTo>
                  <a:lnTo>
                    <a:pt x="97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39;p45">
              <a:extLst>
                <a:ext uri="{FF2B5EF4-FFF2-40B4-BE49-F238E27FC236}">
                  <a16:creationId xmlns:a16="http://schemas.microsoft.com/office/drawing/2014/main" id="{C56843C2-F776-8E4C-8BF5-C713FB3C1245}"/>
                </a:ext>
              </a:extLst>
            </p:cNvPr>
            <p:cNvSpPr/>
            <p:nvPr/>
          </p:nvSpPr>
          <p:spPr>
            <a:xfrm>
              <a:off x="6725475" y="1698300"/>
              <a:ext cx="228775" cy="52500"/>
            </a:xfrm>
            <a:custGeom>
              <a:avLst/>
              <a:gdLst/>
              <a:ahLst/>
              <a:cxnLst/>
              <a:rect l="l" t="t" r="r" b="b"/>
              <a:pathLst>
                <a:path w="9151" h="2100" extrusionOk="0">
                  <a:moveTo>
                    <a:pt x="0" y="1"/>
                  </a:moveTo>
                  <a:lnTo>
                    <a:pt x="0" y="2100"/>
                  </a:lnTo>
                  <a:lnTo>
                    <a:pt x="9151" y="2100"/>
                  </a:lnTo>
                  <a:lnTo>
                    <a:pt x="915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40;p45">
              <a:extLst>
                <a:ext uri="{FF2B5EF4-FFF2-40B4-BE49-F238E27FC236}">
                  <a16:creationId xmlns:a16="http://schemas.microsoft.com/office/drawing/2014/main" id="{8A87F8E2-43DA-3D4D-B8BE-63ABD6D0A97B}"/>
                </a:ext>
              </a:extLst>
            </p:cNvPr>
            <p:cNvSpPr/>
            <p:nvPr/>
          </p:nvSpPr>
          <p:spPr>
            <a:xfrm>
              <a:off x="6755375" y="1643775"/>
              <a:ext cx="112125" cy="16125"/>
            </a:xfrm>
            <a:custGeom>
              <a:avLst/>
              <a:gdLst/>
              <a:ahLst/>
              <a:cxnLst/>
              <a:rect l="l" t="t" r="r" b="b"/>
              <a:pathLst>
                <a:path w="4485" h="645" extrusionOk="0">
                  <a:moveTo>
                    <a:pt x="1" y="0"/>
                  </a:moveTo>
                  <a:lnTo>
                    <a:pt x="1" y="644"/>
                  </a:lnTo>
                  <a:lnTo>
                    <a:pt x="4484" y="644"/>
                  </a:lnTo>
                  <a:lnTo>
                    <a:pt x="44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41;p45">
              <a:extLst>
                <a:ext uri="{FF2B5EF4-FFF2-40B4-BE49-F238E27FC236}">
                  <a16:creationId xmlns:a16="http://schemas.microsoft.com/office/drawing/2014/main" id="{181F6F3E-C595-2143-A668-3E98C726EF62}"/>
                </a:ext>
              </a:extLst>
            </p:cNvPr>
            <p:cNvSpPr/>
            <p:nvPr/>
          </p:nvSpPr>
          <p:spPr>
            <a:xfrm>
              <a:off x="6755375" y="1535825"/>
              <a:ext cx="98075" cy="84025"/>
            </a:xfrm>
            <a:custGeom>
              <a:avLst/>
              <a:gdLst/>
              <a:ahLst/>
              <a:cxnLst/>
              <a:rect l="l" t="t" r="r" b="b"/>
              <a:pathLst>
                <a:path w="3923" h="3361" extrusionOk="0">
                  <a:moveTo>
                    <a:pt x="1" y="0"/>
                  </a:moveTo>
                  <a:lnTo>
                    <a:pt x="1" y="3361"/>
                  </a:lnTo>
                  <a:lnTo>
                    <a:pt x="3923" y="3361"/>
                  </a:lnTo>
                  <a:lnTo>
                    <a:pt x="392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42;p45">
              <a:extLst>
                <a:ext uri="{FF2B5EF4-FFF2-40B4-BE49-F238E27FC236}">
                  <a16:creationId xmlns:a16="http://schemas.microsoft.com/office/drawing/2014/main" id="{E2045361-F087-314A-B989-52F6584F0132}"/>
                </a:ext>
              </a:extLst>
            </p:cNvPr>
            <p:cNvSpPr/>
            <p:nvPr/>
          </p:nvSpPr>
          <p:spPr>
            <a:xfrm>
              <a:off x="6833875" y="1643775"/>
              <a:ext cx="33625" cy="16125"/>
            </a:xfrm>
            <a:custGeom>
              <a:avLst/>
              <a:gdLst/>
              <a:ahLst/>
              <a:cxnLst/>
              <a:rect l="l" t="t" r="r" b="b"/>
              <a:pathLst>
                <a:path w="1345" h="645" extrusionOk="0">
                  <a:moveTo>
                    <a:pt x="0" y="0"/>
                  </a:moveTo>
                  <a:lnTo>
                    <a:pt x="0" y="644"/>
                  </a:lnTo>
                  <a:lnTo>
                    <a:pt x="1344" y="644"/>
                  </a:lnTo>
                  <a:lnTo>
                    <a:pt x="13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43;p45">
              <a:extLst>
                <a:ext uri="{FF2B5EF4-FFF2-40B4-BE49-F238E27FC236}">
                  <a16:creationId xmlns:a16="http://schemas.microsoft.com/office/drawing/2014/main" id="{4B69CA15-6E6F-D54C-8406-F225A2B98416}"/>
                </a:ext>
              </a:extLst>
            </p:cNvPr>
            <p:cNvSpPr/>
            <p:nvPr/>
          </p:nvSpPr>
          <p:spPr>
            <a:xfrm>
              <a:off x="6805775" y="1540650"/>
              <a:ext cx="41225" cy="74375"/>
            </a:xfrm>
            <a:custGeom>
              <a:avLst/>
              <a:gdLst/>
              <a:ahLst/>
              <a:cxnLst/>
              <a:rect l="l" t="t" r="r" b="b"/>
              <a:pathLst>
                <a:path w="1649" h="2975" extrusionOk="0">
                  <a:moveTo>
                    <a:pt x="830" y="1"/>
                  </a:moveTo>
                  <a:cubicBezTo>
                    <a:pt x="369" y="1"/>
                    <a:pt x="1" y="664"/>
                    <a:pt x="1" y="1492"/>
                  </a:cubicBezTo>
                  <a:cubicBezTo>
                    <a:pt x="1" y="2311"/>
                    <a:pt x="369" y="2974"/>
                    <a:pt x="830" y="2974"/>
                  </a:cubicBezTo>
                  <a:cubicBezTo>
                    <a:pt x="1281" y="2974"/>
                    <a:pt x="1649" y="2311"/>
                    <a:pt x="1649" y="1492"/>
                  </a:cubicBezTo>
                  <a:cubicBezTo>
                    <a:pt x="1649" y="664"/>
                    <a:pt x="1281" y="1"/>
                    <a:pt x="83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44;p45">
              <a:extLst>
                <a:ext uri="{FF2B5EF4-FFF2-40B4-BE49-F238E27FC236}">
                  <a16:creationId xmlns:a16="http://schemas.microsoft.com/office/drawing/2014/main" id="{4603A5B5-F1CD-F04A-9CED-6C05EFF13843}"/>
                </a:ext>
              </a:extLst>
            </p:cNvPr>
            <p:cNvSpPr/>
            <p:nvPr/>
          </p:nvSpPr>
          <p:spPr>
            <a:xfrm>
              <a:off x="6817525" y="1561600"/>
              <a:ext cx="17975" cy="32250"/>
            </a:xfrm>
            <a:custGeom>
              <a:avLst/>
              <a:gdLst/>
              <a:ahLst/>
              <a:cxnLst/>
              <a:rect l="l" t="t" r="r" b="b"/>
              <a:pathLst>
                <a:path w="719" h="1290" extrusionOk="0">
                  <a:moveTo>
                    <a:pt x="360" y="0"/>
                  </a:moveTo>
                  <a:cubicBezTo>
                    <a:pt x="157" y="0"/>
                    <a:pt x="1" y="286"/>
                    <a:pt x="1" y="645"/>
                  </a:cubicBezTo>
                  <a:cubicBezTo>
                    <a:pt x="1" y="1004"/>
                    <a:pt x="157" y="1289"/>
                    <a:pt x="360" y="1289"/>
                  </a:cubicBezTo>
                  <a:cubicBezTo>
                    <a:pt x="553" y="1289"/>
                    <a:pt x="719" y="1004"/>
                    <a:pt x="719" y="645"/>
                  </a:cubicBezTo>
                  <a:cubicBezTo>
                    <a:pt x="719" y="295"/>
                    <a:pt x="553" y="0"/>
                    <a:pt x="3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45;p45">
              <a:extLst>
                <a:ext uri="{FF2B5EF4-FFF2-40B4-BE49-F238E27FC236}">
                  <a16:creationId xmlns:a16="http://schemas.microsoft.com/office/drawing/2014/main" id="{33C0AD99-73C5-A948-9869-8DD615ACECE0}"/>
                </a:ext>
              </a:extLst>
            </p:cNvPr>
            <p:cNvSpPr/>
            <p:nvPr/>
          </p:nvSpPr>
          <p:spPr>
            <a:xfrm>
              <a:off x="6819600" y="1565500"/>
              <a:ext cx="13600" cy="24425"/>
            </a:xfrm>
            <a:custGeom>
              <a:avLst/>
              <a:gdLst/>
              <a:ahLst/>
              <a:cxnLst/>
              <a:rect l="l" t="t" r="r" b="b"/>
              <a:pathLst>
                <a:path w="544" h="977" extrusionOk="0">
                  <a:moveTo>
                    <a:pt x="277" y="1"/>
                  </a:moveTo>
                  <a:cubicBezTo>
                    <a:pt x="120" y="1"/>
                    <a:pt x="0" y="222"/>
                    <a:pt x="0" y="489"/>
                  </a:cubicBezTo>
                  <a:cubicBezTo>
                    <a:pt x="0" y="756"/>
                    <a:pt x="120" y="977"/>
                    <a:pt x="277" y="977"/>
                  </a:cubicBezTo>
                  <a:cubicBezTo>
                    <a:pt x="424" y="977"/>
                    <a:pt x="544" y="756"/>
                    <a:pt x="544" y="489"/>
                  </a:cubicBezTo>
                  <a:cubicBezTo>
                    <a:pt x="544" y="222"/>
                    <a:pt x="424" y="1"/>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46;p45">
              <a:extLst>
                <a:ext uri="{FF2B5EF4-FFF2-40B4-BE49-F238E27FC236}">
                  <a16:creationId xmlns:a16="http://schemas.microsoft.com/office/drawing/2014/main" id="{4C908055-D801-834F-BE50-F73DC527F9C2}"/>
                </a:ext>
              </a:extLst>
            </p:cNvPr>
            <p:cNvSpPr/>
            <p:nvPr/>
          </p:nvSpPr>
          <p:spPr>
            <a:xfrm>
              <a:off x="6825125" y="1576900"/>
              <a:ext cx="23025" cy="39275"/>
            </a:xfrm>
            <a:custGeom>
              <a:avLst/>
              <a:gdLst/>
              <a:ahLst/>
              <a:cxnLst/>
              <a:rect l="l" t="t" r="r" b="b"/>
              <a:pathLst>
                <a:path w="921" h="1571" extrusionOk="0">
                  <a:moveTo>
                    <a:pt x="870" y="1"/>
                  </a:moveTo>
                  <a:cubicBezTo>
                    <a:pt x="850" y="1"/>
                    <a:pt x="829" y="14"/>
                    <a:pt x="829" y="42"/>
                  </a:cubicBezTo>
                  <a:cubicBezTo>
                    <a:pt x="829" y="834"/>
                    <a:pt x="479" y="1487"/>
                    <a:pt x="46" y="1487"/>
                  </a:cubicBezTo>
                  <a:cubicBezTo>
                    <a:pt x="44" y="1487"/>
                    <a:pt x="42" y="1487"/>
                    <a:pt x="40" y="1487"/>
                  </a:cubicBezTo>
                  <a:cubicBezTo>
                    <a:pt x="0" y="1487"/>
                    <a:pt x="3" y="1570"/>
                    <a:pt x="46" y="1570"/>
                  </a:cubicBezTo>
                  <a:cubicBezTo>
                    <a:pt x="525" y="1570"/>
                    <a:pt x="921" y="880"/>
                    <a:pt x="912" y="42"/>
                  </a:cubicBezTo>
                  <a:cubicBezTo>
                    <a:pt x="912" y="14"/>
                    <a:pt x="891"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47;p45">
              <a:extLst>
                <a:ext uri="{FF2B5EF4-FFF2-40B4-BE49-F238E27FC236}">
                  <a16:creationId xmlns:a16="http://schemas.microsoft.com/office/drawing/2014/main" id="{8D6835AB-4B8C-BC48-915D-A1182E50FF9D}"/>
                </a:ext>
              </a:extLst>
            </p:cNvPr>
            <p:cNvSpPr/>
            <p:nvPr/>
          </p:nvSpPr>
          <p:spPr>
            <a:xfrm>
              <a:off x="6804625" y="1539500"/>
              <a:ext cx="23050" cy="39375"/>
            </a:xfrm>
            <a:custGeom>
              <a:avLst/>
              <a:gdLst/>
              <a:ahLst/>
              <a:cxnLst/>
              <a:rect l="l" t="t" r="r" b="b"/>
              <a:pathLst>
                <a:path w="922" h="1575" extrusionOk="0">
                  <a:moveTo>
                    <a:pt x="876" y="1"/>
                  </a:moveTo>
                  <a:cubicBezTo>
                    <a:pt x="397" y="1"/>
                    <a:pt x="1" y="691"/>
                    <a:pt x="1" y="1529"/>
                  </a:cubicBezTo>
                  <a:cubicBezTo>
                    <a:pt x="1" y="1557"/>
                    <a:pt x="19" y="1575"/>
                    <a:pt x="47" y="1575"/>
                  </a:cubicBezTo>
                  <a:cubicBezTo>
                    <a:pt x="65" y="1575"/>
                    <a:pt x="84" y="1557"/>
                    <a:pt x="84" y="1529"/>
                  </a:cubicBezTo>
                  <a:cubicBezTo>
                    <a:pt x="84" y="737"/>
                    <a:pt x="434" y="84"/>
                    <a:pt x="876" y="84"/>
                  </a:cubicBezTo>
                  <a:cubicBezTo>
                    <a:pt x="922" y="84"/>
                    <a:pt x="922" y="10"/>
                    <a:pt x="8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48;p45">
              <a:extLst>
                <a:ext uri="{FF2B5EF4-FFF2-40B4-BE49-F238E27FC236}">
                  <a16:creationId xmlns:a16="http://schemas.microsoft.com/office/drawing/2014/main" id="{B3ACFEC4-35E8-B546-A9A1-CFDDDB33067E}"/>
                </a:ext>
              </a:extLst>
            </p:cNvPr>
            <p:cNvSpPr/>
            <p:nvPr/>
          </p:nvSpPr>
          <p:spPr>
            <a:xfrm>
              <a:off x="6845600" y="1650675"/>
              <a:ext cx="122925" cy="43275"/>
            </a:xfrm>
            <a:custGeom>
              <a:avLst/>
              <a:gdLst/>
              <a:ahLst/>
              <a:cxnLst/>
              <a:rect l="l" t="t" r="r" b="b"/>
              <a:pathLst>
                <a:path w="4917" h="1731" extrusionOk="0">
                  <a:moveTo>
                    <a:pt x="1" y="0"/>
                  </a:moveTo>
                  <a:lnTo>
                    <a:pt x="1" y="166"/>
                  </a:lnTo>
                  <a:lnTo>
                    <a:pt x="1391" y="166"/>
                  </a:lnTo>
                  <a:lnTo>
                    <a:pt x="1391" y="1731"/>
                  </a:lnTo>
                  <a:lnTo>
                    <a:pt x="4917" y="1731"/>
                  </a:lnTo>
                  <a:lnTo>
                    <a:pt x="4917" y="1565"/>
                  </a:lnTo>
                  <a:lnTo>
                    <a:pt x="1557" y="1565"/>
                  </a:lnTo>
                  <a:lnTo>
                    <a:pt x="15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49;p45">
              <a:extLst>
                <a:ext uri="{FF2B5EF4-FFF2-40B4-BE49-F238E27FC236}">
                  <a16:creationId xmlns:a16="http://schemas.microsoft.com/office/drawing/2014/main" id="{F6B4DDD4-25E7-0F47-BAAA-3E0274B390E0}"/>
                </a:ext>
              </a:extLst>
            </p:cNvPr>
            <p:cNvSpPr/>
            <p:nvPr/>
          </p:nvSpPr>
          <p:spPr>
            <a:xfrm>
              <a:off x="6854350" y="1650675"/>
              <a:ext cx="38925" cy="41225"/>
            </a:xfrm>
            <a:custGeom>
              <a:avLst/>
              <a:gdLst/>
              <a:ahLst/>
              <a:cxnLst/>
              <a:rect l="l" t="t" r="r" b="b"/>
              <a:pathLst>
                <a:path w="1557" h="1649" extrusionOk="0">
                  <a:moveTo>
                    <a:pt x="0" y="0"/>
                  </a:moveTo>
                  <a:lnTo>
                    <a:pt x="0" y="166"/>
                  </a:lnTo>
                  <a:lnTo>
                    <a:pt x="1391" y="166"/>
                  </a:lnTo>
                  <a:lnTo>
                    <a:pt x="1391" y="1648"/>
                  </a:lnTo>
                  <a:lnTo>
                    <a:pt x="1556" y="1648"/>
                  </a:lnTo>
                  <a:lnTo>
                    <a:pt x="15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50;p45">
              <a:extLst>
                <a:ext uri="{FF2B5EF4-FFF2-40B4-BE49-F238E27FC236}">
                  <a16:creationId xmlns:a16="http://schemas.microsoft.com/office/drawing/2014/main" id="{DD2C842D-391B-024B-94CE-658EAAEECC85}"/>
                </a:ext>
              </a:extLst>
            </p:cNvPr>
            <p:cNvSpPr/>
            <p:nvPr/>
          </p:nvSpPr>
          <p:spPr>
            <a:xfrm>
              <a:off x="6863100" y="1650675"/>
              <a:ext cx="38925" cy="41225"/>
            </a:xfrm>
            <a:custGeom>
              <a:avLst/>
              <a:gdLst/>
              <a:ahLst/>
              <a:cxnLst/>
              <a:rect l="l" t="t" r="r" b="b"/>
              <a:pathLst>
                <a:path w="1557" h="1649" extrusionOk="0">
                  <a:moveTo>
                    <a:pt x="0" y="0"/>
                  </a:moveTo>
                  <a:lnTo>
                    <a:pt x="0" y="166"/>
                  </a:lnTo>
                  <a:lnTo>
                    <a:pt x="1390" y="166"/>
                  </a:lnTo>
                  <a:lnTo>
                    <a:pt x="1390" y="1648"/>
                  </a:lnTo>
                  <a:lnTo>
                    <a:pt x="1556" y="1648"/>
                  </a:lnTo>
                  <a:lnTo>
                    <a:pt x="15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51;p45">
              <a:extLst>
                <a:ext uri="{FF2B5EF4-FFF2-40B4-BE49-F238E27FC236}">
                  <a16:creationId xmlns:a16="http://schemas.microsoft.com/office/drawing/2014/main" id="{90E592FC-C40D-5D44-B070-4E26F22EEBFD}"/>
                </a:ext>
              </a:extLst>
            </p:cNvPr>
            <p:cNvSpPr/>
            <p:nvPr/>
          </p:nvSpPr>
          <p:spPr>
            <a:xfrm>
              <a:off x="7052975" y="1489325"/>
              <a:ext cx="16375" cy="14050"/>
            </a:xfrm>
            <a:custGeom>
              <a:avLst/>
              <a:gdLst/>
              <a:ahLst/>
              <a:cxnLst/>
              <a:rect l="l" t="t" r="r" b="b"/>
              <a:pathLst>
                <a:path w="655" h="562" extrusionOk="0">
                  <a:moveTo>
                    <a:pt x="359" y="1"/>
                  </a:moveTo>
                  <a:cubicBezTo>
                    <a:pt x="129" y="1"/>
                    <a:pt x="0" y="277"/>
                    <a:pt x="148" y="461"/>
                  </a:cubicBezTo>
                  <a:cubicBezTo>
                    <a:pt x="207" y="530"/>
                    <a:pt x="284" y="562"/>
                    <a:pt x="360" y="562"/>
                  </a:cubicBezTo>
                  <a:cubicBezTo>
                    <a:pt x="485" y="562"/>
                    <a:pt x="607" y="476"/>
                    <a:pt x="636" y="332"/>
                  </a:cubicBezTo>
                  <a:cubicBezTo>
                    <a:pt x="654" y="166"/>
                    <a:pt x="525" y="19"/>
                    <a:pt x="3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52;p45">
              <a:extLst>
                <a:ext uri="{FF2B5EF4-FFF2-40B4-BE49-F238E27FC236}">
                  <a16:creationId xmlns:a16="http://schemas.microsoft.com/office/drawing/2014/main" id="{4784BCF2-0A65-B54C-B2AF-F0013E1CCF86}"/>
                </a:ext>
              </a:extLst>
            </p:cNvPr>
            <p:cNvSpPr/>
            <p:nvPr/>
          </p:nvSpPr>
          <p:spPr>
            <a:xfrm>
              <a:off x="7042150" y="1495550"/>
              <a:ext cx="3700" cy="4400"/>
            </a:xfrm>
            <a:custGeom>
              <a:avLst/>
              <a:gdLst/>
              <a:ahLst/>
              <a:cxnLst/>
              <a:rect l="l" t="t" r="r" b="b"/>
              <a:pathLst>
                <a:path w="148" h="176" extrusionOk="0">
                  <a:moveTo>
                    <a:pt x="74" y="0"/>
                  </a:moveTo>
                  <a:cubicBezTo>
                    <a:pt x="28" y="0"/>
                    <a:pt x="1" y="37"/>
                    <a:pt x="1" y="83"/>
                  </a:cubicBezTo>
                  <a:cubicBezTo>
                    <a:pt x="1" y="129"/>
                    <a:pt x="28" y="166"/>
                    <a:pt x="74" y="175"/>
                  </a:cubicBezTo>
                  <a:cubicBezTo>
                    <a:pt x="120" y="166"/>
                    <a:pt x="148" y="129"/>
                    <a:pt x="148" y="83"/>
                  </a:cubicBezTo>
                  <a:cubicBezTo>
                    <a:pt x="148" y="37"/>
                    <a:pt x="120" y="0"/>
                    <a:pt x="7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53;p45">
              <a:extLst>
                <a:ext uri="{FF2B5EF4-FFF2-40B4-BE49-F238E27FC236}">
                  <a16:creationId xmlns:a16="http://schemas.microsoft.com/office/drawing/2014/main" id="{AD95E707-69F9-A041-BFBB-22FF2185DAA0}"/>
                </a:ext>
              </a:extLst>
            </p:cNvPr>
            <p:cNvSpPr/>
            <p:nvPr/>
          </p:nvSpPr>
          <p:spPr>
            <a:xfrm>
              <a:off x="7033300" y="1496075"/>
              <a:ext cx="4050" cy="3125"/>
            </a:xfrm>
            <a:custGeom>
              <a:avLst/>
              <a:gdLst/>
              <a:ahLst/>
              <a:cxnLst/>
              <a:rect l="l" t="t" r="r" b="b"/>
              <a:pathLst>
                <a:path w="162" h="125" extrusionOk="0">
                  <a:moveTo>
                    <a:pt x="80" y="0"/>
                  </a:moveTo>
                  <a:cubicBezTo>
                    <a:pt x="39" y="0"/>
                    <a:pt x="0" y="21"/>
                    <a:pt x="14" y="62"/>
                  </a:cubicBezTo>
                  <a:cubicBezTo>
                    <a:pt x="0" y="104"/>
                    <a:pt x="39" y="124"/>
                    <a:pt x="80" y="124"/>
                  </a:cubicBezTo>
                  <a:cubicBezTo>
                    <a:pt x="120" y="124"/>
                    <a:pt x="161" y="104"/>
                    <a:pt x="152" y="62"/>
                  </a:cubicBezTo>
                  <a:cubicBezTo>
                    <a:pt x="161" y="21"/>
                    <a:pt x="120" y="0"/>
                    <a:pt x="8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54;p45">
              <a:extLst>
                <a:ext uri="{FF2B5EF4-FFF2-40B4-BE49-F238E27FC236}">
                  <a16:creationId xmlns:a16="http://schemas.microsoft.com/office/drawing/2014/main" id="{B3C711A8-4E9A-3243-AE3E-AE284EC2811A}"/>
                </a:ext>
              </a:extLst>
            </p:cNvPr>
            <p:cNvSpPr/>
            <p:nvPr/>
          </p:nvSpPr>
          <p:spPr>
            <a:xfrm>
              <a:off x="6818675" y="1650900"/>
              <a:ext cx="43750" cy="2100"/>
            </a:xfrm>
            <a:custGeom>
              <a:avLst/>
              <a:gdLst/>
              <a:ahLst/>
              <a:cxnLst/>
              <a:rect l="l" t="t" r="r" b="b"/>
              <a:pathLst>
                <a:path w="1750" h="84" extrusionOk="0">
                  <a:moveTo>
                    <a:pt x="56" y="0"/>
                  </a:moveTo>
                  <a:cubicBezTo>
                    <a:pt x="1" y="0"/>
                    <a:pt x="1" y="83"/>
                    <a:pt x="56" y="83"/>
                  </a:cubicBezTo>
                  <a:lnTo>
                    <a:pt x="1694" y="83"/>
                  </a:lnTo>
                  <a:cubicBezTo>
                    <a:pt x="1750" y="83"/>
                    <a:pt x="1750" y="0"/>
                    <a:pt x="16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55;p45">
              <a:extLst>
                <a:ext uri="{FF2B5EF4-FFF2-40B4-BE49-F238E27FC236}">
                  <a16:creationId xmlns:a16="http://schemas.microsoft.com/office/drawing/2014/main" id="{A51DD321-D6F4-AE44-ABB2-792EF7F83206}"/>
                </a:ext>
              </a:extLst>
            </p:cNvPr>
            <p:cNvSpPr/>
            <p:nvPr/>
          </p:nvSpPr>
          <p:spPr>
            <a:xfrm>
              <a:off x="6019800" y="1431550"/>
              <a:ext cx="383925" cy="240775"/>
            </a:xfrm>
            <a:custGeom>
              <a:avLst/>
              <a:gdLst/>
              <a:ahLst/>
              <a:cxnLst/>
              <a:rect l="l" t="t" r="r" b="b"/>
              <a:pathLst>
                <a:path w="15357" h="9631" extrusionOk="0">
                  <a:moveTo>
                    <a:pt x="1" y="1"/>
                  </a:moveTo>
                  <a:lnTo>
                    <a:pt x="1" y="9631"/>
                  </a:lnTo>
                  <a:lnTo>
                    <a:pt x="15357" y="9631"/>
                  </a:lnTo>
                  <a:lnTo>
                    <a:pt x="1535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56;p45">
              <a:extLst>
                <a:ext uri="{FF2B5EF4-FFF2-40B4-BE49-F238E27FC236}">
                  <a16:creationId xmlns:a16="http://schemas.microsoft.com/office/drawing/2014/main" id="{8CE13175-2154-0143-9B1C-3EDD4AD159B4}"/>
                </a:ext>
              </a:extLst>
            </p:cNvPr>
            <p:cNvSpPr/>
            <p:nvPr/>
          </p:nvSpPr>
          <p:spPr>
            <a:xfrm>
              <a:off x="6028100" y="1439850"/>
              <a:ext cx="367350" cy="224425"/>
            </a:xfrm>
            <a:custGeom>
              <a:avLst/>
              <a:gdLst/>
              <a:ahLst/>
              <a:cxnLst/>
              <a:rect l="l" t="t" r="r" b="b"/>
              <a:pathLst>
                <a:path w="14694" h="8977" extrusionOk="0">
                  <a:moveTo>
                    <a:pt x="0" y="0"/>
                  </a:moveTo>
                  <a:lnTo>
                    <a:pt x="0" y="8976"/>
                  </a:lnTo>
                  <a:lnTo>
                    <a:pt x="14693" y="8976"/>
                  </a:lnTo>
                  <a:lnTo>
                    <a:pt x="1469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57;p45">
              <a:extLst>
                <a:ext uri="{FF2B5EF4-FFF2-40B4-BE49-F238E27FC236}">
                  <a16:creationId xmlns:a16="http://schemas.microsoft.com/office/drawing/2014/main" id="{A39AE035-AF28-E245-B0F9-BE3C391B8190}"/>
                </a:ext>
              </a:extLst>
            </p:cNvPr>
            <p:cNvSpPr/>
            <p:nvPr/>
          </p:nvSpPr>
          <p:spPr>
            <a:xfrm>
              <a:off x="5784600" y="1431550"/>
              <a:ext cx="235475" cy="240775"/>
            </a:xfrm>
            <a:custGeom>
              <a:avLst/>
              <a:gdLst/>
              <a:ahLst/>
              <a:cxnLst/>
              <a:rect l="l" t="t" r="r" b="b"/>
              <a:pathLst>
                <a:path w="9419" h="9631" extrusionOk="0">
                  <a:moveTo>
                    <a:pt x="0" y="1"/>
                  </a:moveTo>
                  <a:lnTo>
                    <a:pt x="0" y="9631"/>
                  </a:lnTo>
                  <a:lnTo>
                    <a:pt x="9418" y="9631"/>
                  </a:lnTo>
                  <a:lnTo>
                    <a:pt x="941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58;p45">
              <a:extLst>
                <a:ext uri="{FF2B5EF4-FFF2-40B4-BE49-F238E27FC236}">
                  <a16:creationId xmlns:a16="http://schemas.microsoft.com/office/drawing/2014/main" id="{5F33433B-5962-E94B-B1E2-A7B8B6A8927A}"/>
                </a:ext>
              </a:extLst>
            </p:cNvPr>
            <p:cNvSpPr/>
            <p:nvPr/>
          </p:nvSpPr>
          <p:spPr>
            <a:xfrm>
              <a:off x="5775150" y="1431550"/>
              <a:ext cx="9475" cy="240775"/>
            </a:xfrm>
            <a:custGeom>
              <a:avLst/>
              <a:gdLst/>
              <a:ahLst/>
              <a:cxnLst/>
              <a:rect l="l" t="t" r="r" b="b"/>
              <a:pathLst>
                <a:path w="379" h="9631" extrusionOk="0">
                  <a:moveTo>
                    <a:pt x="1" y="1"/>
                  </a:moveTo>
                  <a:lnTo>
                    <a:pt x="1" y="9631"/>
                  </a:lnTo>
                  <a:lnTo>
                    <a:pt x="378" y="9631"/>
                  </a:lnTo>
                  <a:lnTo>
                    <a:pt x="3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59;p45">
              <a:extLst>
                <a:ext uri="{FF2B5EF4-FFF2-40B4-BE49-F238E27FC236}">
                  <a16:creationId xmlns:a16="http://schemas.microsoft.com/office/drawing/2014/main" id="{3CA85211-5CF9-DE47-B1E3-1940A7F779F6}"/>
                </a:ext>
              </a:extLst>
            </p:cNvPr>
            <p:cNvSpPr/>
            <p:nvPr/>
          </p:nvSpPr>
          <p:spPr>
            <a:xfrm>
              <a:off x="5790350" y="1439850"/>
              <a:ext cx="223725" cy="224425"/>
            </a:xfrm>
            <a:custGeom>
              <a:avLst/>
              <a:gdLst/>
              <a:ahLst/>
              <a:cxnLst/>
              <a:rect l="l" t="t" r="r" b="b"/>
              <a:pathLst>
                <a:path w="8949" h="8977" extrusionOk="0">
                  <a:moveTo>
                    <a:pt x="0" y="0"/>
                  </a:moveTo>
                  <a:lnTo>
                    <a:pt x="0" y="8976"/>
                  </a:lnTo>
                  <a:lnTo>
                    <a:pt x="8949" y="8976"/>
                  </a:lnTo>
                  <a:lnTo>
                    <a:pt x="8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60;p45">
              <a:extLst>
                <a:ext uri="{FF2B5EF4-FFF2-40B4-BE49-F238E27FC236}">
                  <a16:creationId xmlns:a16="http://schemas.microsoft.com/office/drawing/2014/main" id="{B3243200-7063-2A43-BF27-E01DB1AED11A}"/>
                </a:ext>
              </a:extLst>
            </p:cNvPr>
            <p:cNvSpPr/>
            <p:nvPr/>
          </p:nvSpPr>
          <p:spPr>
            <a:xfrm>
              <a:off x="6403700" y="1431550"/>
              <a:ext cx="277150" cy="240775"/>
            </a:xfrm>
            <a:custGeom>
              <a:avLst/>
              <a:gdLst/>
              <a:ahLst/>
              <a:cxnLst/>
              <a:rect l="l" t="t" r="r" b="b"/>
              <a:pathLst>
                <a:path w="11086" h="9631" extrusionOk="0">
                  <a:moveTo>
                    <a:pt x="1" y="1"/>
                  </a:moveTo>
                  <a:lnTo>
                    <a:pt x="1" y="9631"/>
                  </a:lnTo>
                  <a:lnTo>
                    <a:pt x="11085" y="9631"/>
                  </a:lnTo>
                  <a:lnTo>
                    <a:pt x="1108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61;p45">
              <a:extLst>
                <a:ext uri="{FF2B5EF4-FFF2-40B4-BE49-F238E27FC236}">
                  <a16:creationId xmlns:a16="http://schemas.microsoft.com/office/drawing/2014/main" id="{C2BFAEF8-EDE9-B248-B97B-6D576EE8CF33}"/>
                </a:ext>
              </a:extLst>
            </p:cNvPr>
            <p:cNvSpPr/>
            <p:nvPr/>
          </p:nvSpPr>
          <p:spPr>
            <a:xfrm>
              <a:off x="6409700" y="1439850"/>
              <a:ext cx="265150" cy="224425"/>
            </a:xfrm>
            <a:custGeom>
              <a:avLst/>
              <a:gdLst/>
              <a:ahLst/>
              <a:cxnLst/>
              <a:rect l="l" t="t" r="r" b="b"/>
              <a:pathLst>
                <a:path w="10606" h="8977" extrusionOk="0">
                  <a:moveTo>
                    <a:pt x="0" y="0"/>
                  </a:moveTo>
                  <a:lnTo>
                    <a:pt x="0" y="8976"/>
                  </a:lnTo>
                  <a:lnTo>
                    <a:pt x="10606" y="8976"/>
                  </a:lnTo>
                  <a:lnTo>
                    <a:pt x="106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62;p45">
              <a:extLst>
                <a:ext uri="{FF2B5EF4-FFF2-40B4-BE49-F238E27FC236}">
                  <a16:creationId xmlns:a16="http://schemas.microsoft.com/office/drawing/2014/main" id="{1AC88287-458D-E04E-A74F-6D98BF99EE8D}"/>
                </a:ext>
              </a:extLst>
            </p:cNvPr>
            <p:cNvSpPr/>
            <p:nvPr/>
          </p:nvSpPr>
          <p:spPr>
            <a:xfrm>
              <a:off x="6195425" y="1629025"/>
              <a:ext cx="32700" cy="22600"/>
            </a:xfrm>
            <a:custGeom>
              <a:avLst/>
              <a:gdLst/>
              <a:ahLst/>
              <a:cxnLst/>
              <a:rect l="l" t="t" r="r" b="b"/>
              <a:pathLst>
                <a:path w="1308" h="904" extrusionOk="0">
                  <a:moveTo>
                    <a:pt x="553" y="1"/>
                  </a:moveTo>
                  <a:lnTo>
                    <a:pt x="516" y="176"/>
                  </a:lnTo>
                  <a:lnTo>
                    <a:pt x="240" y="176"/>
                  </a:lnTo>
                  <a:lnTo>
                    <a:pt x="0" y="452"/>
                  </a:lnTo>
                  <a:lnTo>
                    <a:pt x="0" y="903"/>
                  </a:lnTo>
                  <a:lnTo>
                    <a:pt x="1308" y="903"/>
                  </a:lnTo>
                  <a:lnTo>
                    <a:pt x="1308" y="452"/>
                  </a:lnTo>
                  <a:lnTo>
                    <a:pt x="1077" y="176"/>
                  </a:lnTo>
                  <a:lnTo>
                    <a:pt x="792" y="176"/>
                  </a:lnTo>
                  <a:lnTo>
                    <a:pt x="7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63;p45">
              <a:extLst>
                <a:ext uri="{FF2B5EF4-FFF2-40B4-BE49-F238E27FC236}">
                  <a16:creationId xmlns:a16="http://schemas.microsoft.com/office/drawing/2014/main" id="{7E99D1C2-F48B-934D-9A79-88A0BD88A901}"/>
                </a:ext>
              </a:extLst>
            </p:cNvPr>
            <p:cNvSpPr/>
            <p:nvPr/>
          </p:nvSpPr>
          <p:spPr>
            <a:xfrm>
              <a:off x="6209925" y="1605800"/>
              <a:ext cx="3700" cy="12675"/>
            </a:xfrm>
            <a:custGeom>
              <a:avLst/>
              <a:gdLst/>
              <a:ahLst/>
              <a:cxnLst/>
              <a:rect l="l" t="t" r="r" b="b"/>
              <a:pathLst>
                <a:path w="148" h="507" extrusionOk="0">
                  <a:moveTo>
                    <a:pt x="0" y="0"/>
                  </a:moveTo>
                  <a:lnTo>
                    <a:pt x="0" y="506"/>
                  </a:lnTo>
                  <a:lnTo>
                    <a:pt x="148" y="506"/>
                  </a:lnTo>
                  <a:lnTo>
                    <a:pt x="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64;p45">
              <a:extLst>
                <a:ext uri="{FF2B5EF4-FFF2-40B4-BE49-F238E27FC236}">
                  <a16:creationId xmlns:a16="http://schemas.microsoft.com/office/drawing/2014/main" id="{6B37D7F1-B641-674D-A6A8-26A093713D6D}"/>
                </a:ext>
              </a:extLst>
            </p:cNvPr>
            <p:cNvSpPr/>
            <p:nvPr/>
          </p:nvSpPr>
          <p:spPr>
            <a:xfrm>
              <a:off x="6195425" y="1573100"/>
              <a:ext cx="3700" cy="12700"/>
            </a:xfrm>
            <a:custGeom>
              <a:avLst/>
              <a:gdLst/>
              <a:ahLst/>
              <a:cxnLst/>
              <a:rect l="l" t="t" r="r" b="b"/>
              <a:pathLst>
                <a:path w="148" h="508" extrusionOk="0">
                  <a:moveTo>
                    <a:pt x="0" y="1"/>
                  </a:moveTo>
                  <a:lnTo>
                    <a:pt x="0" y="507"/>
                  </a:lnTo>
                  <a:lnTo>
                    <a:pt x="148" y="507"/>
                  </a:lnTo>
                  <a:lnTo>
                    <a:pt x="1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65;p45">
              <a:extLst>
                <a:ext uri="{FF2B5EF4-FFF2-40B4-BE49-F238E27FC236}">
                  <a16:creationId xmlns:a16="http://schemas.microsoft.com/office/drawing/2014/main" id="{FE917433-6C19-4142-9655-FF1214F6E1B5}"/>
                </a:ext>
              </a:extLst>
            </p:cNvPr>
            <p:cNvSpPr/>
            <p:nvPr/>
          </p:nvSpPr>
          <p:spPr>
            <a:xfrm>
              <a:off x="6178850" y="1545725"/>
              <a:ext cx="3700" cy="12675"/>
            </a:xfrm>
            <a:custGeom>
              <a:avLst/>
              <a:gdLst/>
              <a:ahLst/>
              <a:cxnLst/>
              <a:rect l="l" t="t" r="r" b="b"/>
              <a:pathLst>
                <a:path w="148" h="507" extrusionOk="0">
                  <a:moveTo>
                    <a:pt x="0" y="0"/>
                  </a:moveTo>
                  <a:lnTo>
                    <a:pt x="0" y="507"/>
                  </a:lnTo>
                  <a:lnTo>
                    <a:pt x="148" y="507"/>
                  </a:lnTo>
                  <a:lnTo>
                    <a:pt x="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66;p45">
              <a:extLst>
                <a:ext uri="{FF2B5EF4-FFF2-40B4-BE49-F238E27FC236}">
                  <a16:creationId xmlns:a16="http://schemas.microsoft.com/office/drawing/2014/main" id="{9D0156CF-8338-6C4B-8BA5-B907FEC6E131}"/>
                </a:ext>
              </a:extLst>
            </p:cNvPr>
            <p:cNvSpPr/>
            <p:nvPr/>
          </p:nvSpPr>
          <p:spPr>
            <a:xfrm>
              <a:off x="6040975" y="1454125"/>
              <a:ext cx="37775" cy="12900"/>
            </a:xfrm>
            <a:custGeom>
              <a:avLst/>
              <a:gdLst/>
              <a:ahLst/>
              <a:cxnLst/>
              <a:rect l="l" t="t" r="r" b="b"/>
              <a:pathLst>
                <a:path w="1511" h="516" extrusionOk="0">
                  <a:moveTo>
                    <a:pt x="1" y="0"/>
                  </a:moveTo>
                  <a:lnTo>
                    <a:pt x="1" y="516"/>
                  </a:lnTo>
                  <a:lnTo>
                    <a:pt x="1511" y="516"/>
                  </a:lnTo>
                  <a:lnTo>
                    <a:pt x="15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67;p45">
              <a:extLst>
                <a:ext uri="{FF2B5EF4-FFF2-40B4-BE49-F238E27FC236}">
                  <a16:creationId xmlns:a16="http://schemas.microsoft.com/office/drawing/2014/main" id="{02C82CFA-132F-D242-9DC2-8AF3B95524CF}"/>
                </a:ext>
              </a:extLst>
            </p:cNvPr>
            <p:cNvSpPr/>
            <p:nvPr/>
          </p:nvSpPr>
          <p:spPr>
            <a:xfrm>
              <a:off x="6127750" y="1454125"/>
              <a:ext cx="37775" cy="12900"/>
            </a:xfrm>
            <a:custGeom>
              <a:avLst/>
              <a:gdLst/>
              <a:ahLst/>
              <a:cxnLst/>
              <a:rect l="l" t="t" r="r" b="b"/>
              <a:pathLst>
                <a:path w="1511" h="516" extrusionOk="0">
                  <a:moveTo>
                    <a:pt x="1" y="0"/>
                  </a:moveTo>
                  <a:lnTo>
                    <a:pt x="1" y="516"/>
                  </a:lnTo>
                  <a:lnTo>
                    <a:pt x="1510" y="516"/>
                  </a:lnTo>
                  <a:lnTo>
                    <a:pt x="1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68;p45">
              <a:extLst>
                <a:ext uri="{FF2B5EF4-FFF2-40B4-BE49-F238E27FC236}">
                  <a16:creationId xmlns:a16="http://schemas.microsoft.com/office/drawing/2014/main" id="{21BA97D7-19BC-584E-9722-7CA7F132629D}"/>
                </a:ext>
              </a:extLst>
            </p:cNvPr>
            <p:cNvSpPr/>
            <p:nvPr/>
          </p:nvSpPr>
          <p:spPr>
            <a:xfrm>
              <a:off x="6258025" y="1454125"/>
              <a:ext cx="37775" cy="12900"/>
            </a:xfrm>
            <a:custGeom>
              <a:avLst/>
              <a:gdLst/>
              <a:ahLst/>
              <a:cxnLst/>
              <a:rect l="l" t="t" r="r" b="b"/>
              <a:pathLst>
                <a:path w="1511" h="516" extrusionOk="0">
                  <a:moveTo>
                    <a:pt x="0" y="0"/>
                  </a:moveTo>
                  <a:lnTo>
                    <a:pt x="0" y="516"/>
                  </a:lnTo>
                  <a:lnTo>
                    <a:pt x="1510" y="516"/>
                  </a:lnTo>
                  <a:lnTo>
                    <a:pt x="1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69;p45">
              <a:extLst>
                <a:ext uri="{FF2B5EF4-FFF2-40B4-BE49-F238E27FC236}">
                  <a16:creationId xmlns:a16="http://schemas.microsoft.com/office/drawing/2014/main" id="{53E42042-7C9F-5E4B-B614-2A4C0F104A74}"/>
                </a:ext>
              </a:extLst>
            </p:cNvPr>
            <p:cNvSpPr/>
            <p:nvPr/>
          </p:nvSpPr>
          <p:spPr>
            <a:xfrm>
              <a:off x="6301525" y="1454125"/>
              <a:ext cx="37775" cy="12900"/>
            </a:xfrm>
            <a:custGeom>
              <a:avLst/>
              <a:gdLst/>
              <a:ahLst/>
              <a:cxnLst/>
              <a:rect l="l" t="t" r="r" b="b"/>
              <a:pathLst>
                <a:path w="1511" h="516" extrusionOk="0">
                  <a:moveTo>
                    <a:pt x="0" y="0"/>
                  </a:moveTo>
                  <a:lnTo>
                    <a:pt x="0" y="516"/>
                  </a:lnTo>
                  <a:lnTo>
                    <a:pt x="1510" y="516"/>
                  </a:lnTo>
                  <a:lnTo>
                    <a:pt x="1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70;p45">
              <a:extLst>
                <a:ext uri="{FF2B5EF4-FFF2-40B4-BE49-F238E27FC236}">
                  <a16:creationId xmlns:a16="http://schemas.microsoft.com/office/drawing/2014/main" id="{D740B6F3-0903-E345-A09A-D9F15AE5D7F2}"/>
                </a:ext>
              </a:extLst>
            </p:cNvPr>
            <p:cNvSpPr/>
            <p:nvPr/>
          </p:nvSpPr>
          <p:spPr>
            <a:xfrm>
              <a:off x="6344800" y="1454125"/>
              <a:ext cx="38000" cy="12900"/>
            </a:xfrm>
            <a:custGeom>
              <a:avLst/>
              <a:gdLst/>
              <a:ahLst/>
              <a:cxnLst/>
              <a:rect l="l" t="t" r="r" b="b"/>
              <a:pathLst>
                <a:path w="1520" h="516" extrusionOk="0">
                  <a:moveTo>
                    <a:pt x="0" y="0"/>
                  </a:moveTo>
                  <a:lnTo>
                    <a:pt x="0" y="516"/>
                  </a:lnTo>
                  <a:lnTo>
                    <a:pt x="1519" y="516"/>
                  </a:lnTo>
                  <a:lnTo>
                    <a:pt x="151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71;p45">
              <a:extLst>
                <a:ext uri="{FF2B5EF4-FFF2-40B4-BE49-F238E27FC236}">
                  <a16:creationId xmlns:a16="http://schemas.microsoft.com/office/drawing/2014/main" id="{DFCFE38E-219C-4A4D-AA70-A2CFF96FCA40}"/>
                </a:ext>
              </a:extLst>
            </p:cNvPr>
            <p:cNvSpPr/>
            <p:nvPr/>
          </p:nvSpPr>
          <p:spPr>
            <a:xfrm>
              <a:off x="6084250" y="1471600"/>
              <a:ext cx="38000" cy="13150"/>
            </a:xfrm>
            <a:custGeom>
              <a:avLst/>
              <a:gdLst/>
              <a:ahLst/>
              <a:cxnLst/>
              <a:rect l="l" t="t" r="r" b="b"/>
              <a:pathLst>
                <a:path w="1520" h="526" extrusionOk="0">
                  <a:moveTo>
                    <a:pt x="1" y="1"/>
                  </a:moveTo>
                  <a:lnTo>
                    <a:pt x="1" y="526"/>
                  </a:lnTo>
                  <a:lnTo>
                    <a:pt x="1520" y="526"/>
                  </a:lnTo>
                  <a:lnTo>
                    <a:pt x="152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72;p45">
              <a:extLst>
                <a:ext uri="{FF2B5EF4-FFF2-40B4-BE49-F238E27FC236}">
                  <a16:creationId xmlns:a16="http://schemas.microsoft.com/office/drawing/2014/main" id="{DBD9C5D9-93A2-D747-83A5-28299755D1F0}"/>
                </a:ext>
              </a:extLst>
            </p:cNvPr>
            <p:cNvSpPr/>
            <p:nvPr/>
          </p:nvSpPr>
          <p:spPr>
            <a:xfrm>
              <a:off x="6171250" y="1471600"/>
              <a:ext cx="37775" cy="13150"/>
            </a:xfrm>
            <a:custGeom>
              <a:avLst/>
              <a:gdLst/>
              <a:ahLst/>
              <a:cxnLst/>
              <a:rect l="l" t="t" r="r" b="b"/>
              <a:pathLst>
                <a:path w="1511" h="526" extrusionOk="0">
                  <a:moveTo>
                    <a:pt x="1" y="1"/>
                  </a:moveTo>
                  <a:lnTo>
                    <a:pt x="1" y="526"/>
                  </a:lnTo>
                  <a:lnTo>
                    <a:pt x="1510" y="526"/>
                  </a:lnTo>
                  <a:lnTo>
                    <a:pt x="15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73;p45">
              <a:extLst>
                <a:ext uri="{FF2B5EF4-FFF2-40B4-BE49-F238E27FC236}">
                  <a16:creationId xmlns:a16="http://schemas.microsoft.com/office/drawing/2014/main" id="{6388018C-D526-E649-8E3C-388C85EA0F9D}"/>
                </a:ext>
              </a:extLst>
            </p:cNvPr>
            <p:cNvSpPr/>
            <p:nvPr/>
          </p:nvSpPr>
          <p:spPr>
            <a:xfrm>
              <a:off x="6127750" y="1489100"/>
              <a:ext cx="37775" cy="13150"/>
            </a:xfrm>
            <a:custGeom>
              <a:avLst/>
              <a:gdLst/>
              <a:ahLst/>
              <a:cxnLst/>
              <a:rect l="l" t="t" r="r" b="b"/>
              <a:pathLst>
                <a:path w="1511" h="526" extrusionOk="0">
                  <a:moveTo>
                    <a:pt x="1" y="1"/>
                  </a:moveTo>
                  <a:lnTo>
                    <a:pt x="1" y="525"/>
                  </a:lnTo>
                  <a:lnTo>
                    <a:pt x="1510" y="525"/>
                  </a:lnTo>
                  <a:lnTo>
                    <a:pt x="15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74;p45">
              <a:extLst>
                <a:ext uri="{FF2B5EF4-FFF2-40B4-BE49-F238E27FC236}">
                  <a16:creationId xmlns:a16="http://schemas.microsoft.com/office/drawing/2014/main" id="{38303428-2008-024B-9D4D-3DF7B00FF2B5}"/>
                </a:ext>
              </a:extLst>
            </p:cNvPr>
            <p:cNvSpPr/>
            <p:nvPr/>
          </p:nvSpPr>
          <p:spPr>
            <a:xfrm>
              <a:off x="6344800" y="1489100"/>
              <a:ext cx="38000" cy="13150"/>
            </a:xfrm>
            <a:custGeom>
              <a:avLst/>
              <a:gdLst/>
              <a:ahLst/>
              <a:cxnLst/>
              <a:rect l="l" t="t" r="r" b="b"/>
              <a:pathLst>
                <a:path w="1520" h="526" extrusionOk="0">
                  <a:moveTo>
                    <a:pt x="0" y="1"/>
                  </a:moveTo>
                  <a:lnTo>
                    <a:pt x="0" y="525"/>
                  </a:lnTo>
                  <a:lnTo>
                    <a:pt x="1519" y="525"/>
                  </a:lnTo>
                  <a:lnTo>
                    <a:pt x="151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75;p45">
              <a:extLst>
                <a:ext uri="{FF2B5EF4-FFF2-40B4-BE49-F238E27FC236}">
                  <a16:creationId xmlns:a16="http://schemas.microsoft.com/office/drawing/2014/main" id="{A4E0EE6D-3FB4-184D-BCD5-32D8C75E0990}"/>
                </a:ext>
              </a:extLst>
            </p:cNvPr>
            <p:cNvSpPr/>
            <p:nvPr/>
          </p:nvSpPr>
          <p:spPr>
            <a:xfrm>
              <a:off x="6040975" y="1506600"/>
              <a:ext cx="37775" cy="13125"/>
            </a:xfrm>
            <a:custGeom>
              <a:avLst/>
              <a:gdLst/>
              <a:ahLst/>
              <a:cxnLst/>
              <a:rect l="l" t="t" r="r" b="b"/>
              <a:pathLst>
                <a:path w="1511" h="525" extrusionOk="0">
                  <a:moveTo>
                    <a:pt x="1" y="0"/>
                  </a:moveTo>
                  <a:lnTo>
                    <a:pt x="1" y="525"/>
                  </a:lnTo>
                  <a:lnTo>
                    <a:pt x="1511" y="525"/>
                  </a:lnTo>
                  <a:lnTo>
                    <a:pt x="15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76;p45">
              <a:extLst>
                <a:ext uri="{FF2B5EF4-FFF2-40B4-BE49-F238E27FC236}">
                  <a16:creationId xmlns:a16="http://schemas.microsoft.com/office/drawing/2014/main" id="{DAF48A98-6D92-874D-8A26-1B1A419650A7}"/>
                </a:ext>
              </a:extLst>
            </p:cNvPr>
            <p:cNvSpPr/>
            <p:nvPr/>
          </p:nvSpPr>
          <p:spPr>
            <a:xfrm>
              <a:off x="6641000" y="1506600"/>
              <a:ext cx="27875" cy="12900"/>
            </a:xfrm>
            <a:custGeom>
              <a:avLst/>
              <a:gdLst/>
              <a:ahLst/>
              <a:cxnLst/>
              <a:rect l="l" t="t" r="r" b="b"/>
              <a:pathLst>
                <a:path w="1115" h="516" extrusionOk="0">
                  <a:moveTo>
                    <a:pt x="0" y="0"/>
                  </a:moveTo>
                  <a:lnTo>
                    <a:pt x="0" y="516"/>
                  </a:lnTo>
                  <a:lnTo>
                    <a:pt x="1114" y="516"/>
                  </a:lnTo>
                  <a:lnTo>
                    <a:pt x="111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77;p45">
              <a:extLst>
                <a:ext uri="{FF2B5EF4-FFF2-40B4-BE49-F238E27FC236}">
                  <a16:creationId xmlns:a16="http://schemas.microsoft.com/office/drawing/2014/main" id="{69D4C030-3F80-CA4E-B1FF-48AB66BF19F1}"/>
                </a:ext>
              </a:extLst>
            </p:cNvPr>
            <p:cNvSpPr/>
            <p:nvPr/>
          </p:nvSpPr>
          <p:spPr>
            <a:xfrm>
              <a:off x="6576550" y="1506600"/>
              <a:ext cx="28100" cy="12900"/>
            </a:xfrm>
            <a:custGeom>
              <a:avLst/>
              <a:gdLst/>
              <a:ahLst/>
              <a:cxnLst/>
              <a:rect l="l" t="t" r="r" b="b"/>
              <a:pathLst>
                <a:path w="1124" h="516" extrusionOk="0">
                  <a:moveTo>
                    <a:pt x="1" y="0"/>
                  </a:moveTo>
                  <a:lnTo>
                    <a:pt x="1" y="516"/>
                  </a:lnTo>
                  <a:lnTo>
                    <a:pt x="1124" y="516"/>
                  </a:lnTo>
                  <a:lnTo>
                    <a:pt x="112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78;p45">
              <a:extLst>
                <a:ext uri="{FF2B5EF4-FFF2-40B4-BE49-F238E27FC236}">
                  <a16:creationId xmlns:a16="http://schemas.microsoft.com/office/drawing/2014/main" id="{4EC8971D-8D04-754F-B27E-C4928CAEA401}"/>
                </a:ext>
              </a:extLst>
            </p:cNvPr>
            <p:cNvSpPr/>
            <p:nvPr/>
          </p:nvSpPr>
          <p:spPr>
            <a:xfrm>
              <a:off x="6608775" y="1489100"/>
              <a:ext cx="28100" cy="12925"/>
            </a:xfrm>
            <a:custGeom>
              <a:avLst/>
              <a:gdLst/>
              <a:ahLst/>
              <a:cxnLst/>
              <a:rect l="l" t="t" r="r" b="b"/>
              <a:pathLst>
                <a:path w="1124" h="517" extrusionOk="0">
                  <a:moveTo>
                    <a:pt x="1" y="1"/>
                  </a:moveTo>
                  <a:lnTo>
                    <a:pt x="1" y="516"/>
                  </a:lnTo>
                  <a:lnTo>
                    <a:pt x="1124" y="516"/>
                  </a:lnTo>
                  <a:lnTo>
                    <a:pt x="112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79;p45">
              <a:extLst>
                <a:ext uri="{FF2B5EF4-FFF2-40B4-BE49-F238E27FC236}">
                  <a16:creationId xmlns:a16="http://schemas.microsoft.com/office/drawing/2014/main" id="{45E1B4D6-FBAF-D64A-B589-8A051DA43862}"/>
                </a:ext>
              </a:extLst>
            </p:cNvPr>
            <p:cNvSpPr/>
            <p:nvPr/>
          </p:nvSpPr>
          <p:spPr>
            <a:xfrm>
              <a:off x="6576550" y="1471600"/>
              <a:ext cx="28100" cy="12925"/>
            </a:xfrm>
            <a:custGeom>
              <a:avLst/>
              <a:gdLst/>
              <a:ahLst/>
              <a:cxnLst/>
              <a:rect l="l" t="t" r="r" b="b"/>
              <a:pathLst>
                <a:path w="1124" h="517" extrusionOk="0">
                  <a:moveTo>
                    <a:pt x="1" y="1"/>
                  </a:moveTo>
                  <a:lnTo>
                    <a:pt x="1" y="516"/>
                  </a:lnTo>
                  <a:lnTo>
                    <a:pt x="1124" y="516"/>
                  </a:lnTo>
                  <a:lnTo>
                    <a:pt x="112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80;p45">
              <a:extLst>
                <a:ext uri="{FF2B5EF4-FFF2-40B4-BE49-F238E27FC236}">
                  <a16:creationId xmlns:a16="http://schemas.microsoft.com/office/drawing/2014/main" id="{36FA0AF1-11F4-8047-ABC8-0C22558018CE}"/>
                </a:ext>
              </a:extLst>
            </p:cNvPr>
            <p:cNvSpPr/>
            <p:nvPr/>
          </p:nvSpPr>
          <p:spPr>
            <a:xfrm>
              <a:off x="6415900" y="1471600"/>
              <a:ext cx="27875" cy="12925"/>
            </a:xfrm>
            <a:custGeom>
              <a:avLst/>
              <a:gdLst/>
              <a:ahLst/>
              <a:cxnLst/>
              <a:rect l="l" t="t" r="r" b="b"/>
              <a:pathLst>
                <a:path w="1115" h="517" extrusionOk="0">
                  <a:moveTo>
                    <a:pt x="1" y="1"/>
                  </a:moveTo>
                  <a:lnTo>
                    <a:pt x="1" y="516"/>
                  </a:lnTo>
                  <a:lnTo>
                    <a:pt x="1115" y="516"/>
                  </a:lnTo>
                  <a:lnTo>
                    <a:pt x="111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81;p45">
              <a:extLst>
                <a:ext uri="{FF2B5EF4-FFF2-40B4-BE49-F238E27FC236}">
                  <a16:creationId xmlns:a16="http://schemas.microsoft.com/office/drawing/2014/main" id="{8A743242-0464-D544-8406-7B396874F7EC}"/>
                </a:ext>
              </a:extLst>
            </p:cNvPr>
            <p:cNvSpPr/>
            <p:nvPr/>
          </p:nvSpPr>
          <p:spPr>
            <a:xfrm>
              <a:off x="6641000" y="1454125"/>
              <a:ext cx="27875" cy="13125"/>
            </a:xfrm>
            <a:custGeom>
              <a:avLst/>
              <a:gdLst/>
              <a:ahLst/>
              <a:cxnLst/>
              <a:rect l="l" t="t" r="r" b="b"/>
              <a:pathLst>
                <a:path w="1115" h="525" extrusionOk="0">
                  <a:moveTo>
                    <a:pt x="0" y="0"/>
                  </a:moveTo>
                  <a:lnTo>
                    <a:pt x="0" y="525"/>
                  </a:lnTo>
                  <a:lnTo>
                    <a:pt x="1114" y="525"/>
                  </a:lnTo>
                  <a:lnTo>
                    <a:pt x="111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82;p45">
              <a:extLst>
                <a:ext uri="{FF2B5EF4-FFF2-40B4-BE49-F238E27FC236}">
                  <a16:creationId xmlns:a16="http://schemas.microsoft.com/office/drawing/2014/main" id="{25C260B1-52D2-A24D-B0ED-48BE9F845643}"/>
                </a:ext>
              </a:extLst>
            </p:cNvPr>
            <p:cNvSpPr/>
            <p:nvPr/>
          </p:nvSpPr>
          <p:spPr>
            <a:xfrm>
              <a:off x="5984825" y="1454125"/>
              <a:ext cx="23500" cy="13125"/>
            </a:xfrm>
            <a:custGeom>
              <a:avLst/>
              <a:gdLst/>
              <a:ahLst/>
              <a:cxnLst/>
              <a:rect l="l" t="t" r="r" b="b"/>
              <a:pathLst>
                <a:path w="940" h="525" extrusionOk="0">
                  <a:moveTo>
                    <a:pt x="1" y="0"/>
                  </a:moveTo>
                  <a:lnTo>
                    <a:pt x="1" y="525"/>
                  </a:lnTo>
                  <a:lnTo>
                    <a:pt x="940" y="525"/>
                  </a:lnTo>
                  <a:lnTo>
                    <a:pt x="9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83;p45">
              <a:extLst>
                <a:ext uri="{FF2B5EF4-FFF2-40B4-BE49-F238E27FC236}">
                  <a16:creationId xmlns:a16="http://schemas.microsoft.com/office/drawing/2014/main" id="{2D4A0BAA-F565-FD44-9D23-A46E0E998FB5}"/>
                </a:ext>
              </a:extLst>
            </p:cNvPr>
            <p:cNvSpPr/>
            <p:nvPr/>
          </p:nvSpPr>
          <p:spPr>
            <a:xfrm>
              <a:off x="5930750" y="1454125"/>
              <a:ext cx="23500" cy="13125"/>
            </a:xfrm>
            <a:custGeom>
              <a:avLst/>
              <a:gdLst/>
              <a:ahLst/>
              <a:cxnLst/>
              <a:rect l="l" t="t" r="r" b="b"/>
              <a:pathLst>
                <a:path w="940" h="525" extrusionOk="0">
                  <a:moveTo>
                    <a:pt x="0" y="0"/>
                  </a:moveTo>
                  <a:lnTo>
                    <a:pt x="0" y="525"/>
                  </a:lnTo>
                  <a:lnTo>
                    <a:pt x="939" y="525"/>
                  </a:lnTo>
                  <a:lnTo>
                    <a:pt x="9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84;p45">
              <a:extLst>
                <a:ext uri="{FF2B5EF4-FFF2-40B4-BE49-F238E27FC236}">
                  <a16:creationId xmlns:a16="http://schemas.microsoft.com/office/drawing/2014/main" id="{29A3144B-27F4-4448-A690-C4989BFA819B}"/>
                </a:ext>
              </a:extLst>
            </p:cNvPr>
            <p:cNvSpPr/>
            <p:nvPr/>
          </p:nvSpPr>
          <p:spPr>
            <a:xfrm>
              <a:off x="5822575" y="1454125"/>
              <a:ext cx="23500" cy="13125"/>
            </a:xfrm>
            <a:custGeom>
              <a:avLst/>
              <a:gdLst/>
              <a:ahLst/>
              <a:cxnLst/>
              <a:rect l="l" t="t" r="r" b="b"/>
              <a:pathLst>
                <a:path w="940" h="525" extrusionOk="0">
                  <a:moveTo>
                    <a:pt x="0" y="0"/>
                  </a:moveTo>
                  <a:lnTo>
                    <a:pt x="0" y="525"/>
                  </a:lnTo>
                  <a:lnTo>
                    <a:pt x="939" y="525"/>
                  </a:lnTo>
                  <a:lnTo>
                    <a:pt x="9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85;p45">
              <a:extLst>
                <a:ext uri="{FF2B5EF4-FFF2-40B4-BE49-F238E27FC236}">
                  <a16:creationId xmlns:a16="http://schemas.microsoft.com/office/drawing/2014/main" id="{D25B4169-69C7-3D4C-8BFE-D202565CE39E}"/>
                </a:ext>
              </a:extLst>
            </p:cNvPr>
            <p:cNvSpPr/>
            <p:nvPr/>
          </p:nvSpPr>
          <p:spPr>
            <a:xfrm>
              <a:off x="5957675" y="1471600"/>
              <a:ext cx="23725" cy="12925"/>
            </a:xfrm>
            <a:custGeom>
              <a:avLst/>
              <a:gdLst/>
              <a:ahLst/>
              <a:cxnLst/>
              <a:rect l="l" t="t" r="r" b="b"/>
              <a:pathLst>
                <a:path w="949" h="517" extrusionOk="0">
                  <a:moveTo>
                    <a:pt x="0" y="1"/>
                  </a:moveTo>
                  <a:lnTo>
                    <a:pt x="0" y="516"/>
                  </a:lnTo>
                  <a:lnTo>
                    <a:pt x="949" y="516"/>
                  </a:lnTo>
                  <a:lnTo>
                    <a:pt x="94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86;p45">
              <a:extLst>
                <a:ext uri="{FF2B5EF4-FFF2-40B4-BE49-F238E27FC236}">
                  <a16:creationId xmlns:a16="http://schemas.microsoft.com/office/drawing/2014/main" id="{09254B54-F222-5C41-BE2C-4B4C3E8E71E2}"/>
                </a:ext>
              </a:extLst>
            </p:cNvPr>
            <p:cNvSpPr/>
            <p:nvPr/>
          </p:nvSpPr>
          <p:spPr>
            <a:xfrm>
              <a:off x="5903825" y="1471600"/>
              <a:ext cx="23500" cy="12925"/>
            </a:xfrm>
            <a:custGeom>
              <a:avLst/>
              <a:gdLst/>
              <a:ahLst/>
              <a:cxnLst/>
              <a:rect l="l" t="t" r="r" b="b"/>
              <a:pathLst>
                <a:path w="940" h="517" extrusionOk="0">
                  <a:moveTo>
                    <a:pt x="0" y="1"/>
                  </a:moveTo>
                  <a:lnTo>
                    <a:pt x="0" y="516"/>
                  </a:lnTo>
                  <a:lnTo>
                    <a:pt x="939" y="516"/>
                  </a:lnTo>
                  <a:lnTo>
                    <a:pt x="93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87;p45">
              <a:extLst>
                <a:ext uri="{FF2B5EF4-FFF2-40B4-BE49-F238E27FC236}">
                  <a16:creationId xmlns:a16="http://schemas.microsoft.com/office/drawing/2014/main" id="{B7A4C0D9-5EE3-DF4D-9EBF-9E28E0E46F35}"/>
                </a:ext>
              </a:extLst>
            </p:cNvPr>
            <p:cNvSpPr/>
            <p:nvPr/>
          </p:nvSpPr>
          <p:spPr>
            <a:xfrm>
              <a:off x="5795650" y="1489100"/>
              <a:ext cx="23500" cy="12925"/>
            </a:xfrm>
            <a:custGeom>
              <a:avLst/>
              <a:gdLst/>
              <a:ahLst/>
              <a:cxnLst/>
              <a:rect l="l" t="t" r="r" b="b"/>
              <a:pathLst>
                <a:path w="940" h="517" extrusionOk="0">
                  <a:moveTo>
                    <a:pt x="0" y="1"/>
                  </a:moveTo>
                  <a:lnTo>
                    <a:pt x="0" y="516"/>
                  </a:lnTo>
                  <a:lnTo>
                    <a:pt x="939" y="516"/>
                  </a:lnTo>
                  <a:lnTo>
                    <a:pt x="93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88;p45">
              <a:extLst>
                <a:ext uri="{FF2B5EF4-FFF2-40B4-BE49-F238E27FC236}">
                  <a16:creationId xmlns:a16="http://schemas.microsoft.com/office/drawing/2014/main" id="{4DDED7E0-3AEF-C54A-8114-988555AB3A3C}"/>
                </a:ext>
              </a:extLst>
            </p:cNvPr>
            <p:cNvSpPr/>
            <p:nvPr/>
          </p:nvSpPr>
          <p:spPr>
            <a:xfrm>
              <a:off x="5984825" y="1506600"/>
              <a:ext cx="23500" cy="12900"/>
            </a:xfrm>
            <a:custGeom>
              <a:avLst/>
              <a:gdLst/>
              <a:ahLst/>
              <a:cxnLst/>
              <a:rect l="l" t="t" r="r" b="b"/>
              <a:pathLst>
                <a:path w="940" h="516" extrusionOk="0">
                  <a:moveTo>
                    <a:pt x="1" y="0"/>
                  </a:moveTo>
                  <a:lnTo>
                    <a:pt x="1" y="516"/>
                  </a:lnTo>
                  <a:lnTo>
                    <a:pt x="940" y="516"/>
                  </a:lnTo>
                  <a:lnTo>
                    <a:pt x="9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89;p45">
              <a:extLst>
                <a:ext uri="{FF2B5EF4-FFF2-40B4-BE49-F238E27FC236}">
                  <a16:creationId xmlns:a16="http://schemas.microsoft.com/office/drawing/2014/main" id="{67419A75-03C8-2540-8F18-C93B876BF8B3}"/>
                </a:ext>
              </a:extLst>
            </p:cNvPr>
            <p:cNvSpPr/>
            <p:nvPr/>
          </p:nvSpPr>
          <p:spPr>
            <a:xfrm>
              <a:off x="5621175" y="1629025"/>
              <a:ext cx="195900" cy="136975"/>
            </a:xfrm>
            <a:custGeom>
              <a:avLst/>
              <a:gdLst/>
              <a:ahLst/>
              <a:cxnLst/>
              <a:rect l="l" t="t" r="r" b="b"/>
              <a:pathLst>
                <a:path w="7836" h="5479" extrusionOk="0">
                  <a:moveTo>
                    <a:pt x="1" y="1"/>
                  </a:moveTo>
                  <a:lnTo>
                    <a:pt x="1" y="5478"/>
                  </a:lnTo>
                  <a:lnTo>
                    <a:pt x="7835" y="5478"/>
                  </a:lnTo>
                  <a:lnTo>
                    <a:pt x="78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90;p45">
              <a:extLst>
                <a:ext uri="{FF2B5EF4-FFF2-40B4-BE49-F238E27FC236}">
                  <a16:creationId xmlns:a16="http://schemas.microsoft.com/office/drawing/2014/main" id="{9D6FC25B-0017-4148-B9FF-8CB01FB13843}"/>
                </a:ext>
              </a:extLst>
            </p:cNvPr>
            <p:cNvSpPr/>
            <p:nvPr/>
          </p:nvSpPr>
          <p:spPr>
            <a:xfrm>
              <a:off x="5728675" y="1629025"/>
              <a:ext cx="88400" cy="136975"/>
            </a:xfrm>
            <a:custGeom>
              <a:avLst/>
              <a:gdLst/>
              <a:ahLst/>
              <a:cxnLst/>
              <a:rect l="l" t="t" r="r" b="b"/>
              <a:pathLst>
                <a:path w="3536" h="5479" extrusionOk="0">
                  <a:moveTo>
                    <a:pt x="0" y="1"/>
                  </a:moveTo>
                  <a:lnTo>
                    <a:pt x="0" y="5478"/>
                  </a:lnTo>
                  <a:lnTo>
                    <a:pt x="3535" y="5478"/>
                  </a:lnTo>
                  <a:lnTo>
                    <a:pt x="3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91;p45">
              <a:extLst>
                <a:ext uri="{FF2B5EF4-FFF2-40B4-BE49-F238E27FC236}">
                  <a16:creationId xmlns:a16="http://schemas.microsoft.com/office/drawing/2014/main" id="{DF51C46D-DB00-A34B-987D-8E649ED48F68}"/>
                </a:ext>
              </a:extLst>
            </p:cNvPr>
            <p:cNvSpPr/>
            <p:nvPr/>
          </p:nvSpPr>
          <p:spPr>
            <a:xfrm>
              <a:off x="5743625" y="1647675"/>
              <a:ext cx="58475" cy="58250"/>
            </a:xfrm>
            <a:custGeom>
              <a:avLst/>
              <a:gdLst/>
              <a:ahLst/>
              <a:cxnLst/>
              <a:rect l="l" t="t" r="r" b="b"/>
              <a:pathLst>
                <a:path w="2339" h="2330" extrusionOk="0">
                  <a:moveTo>
                    <a:pt x="1170" y="1"/>
                  </a:moveTo>
                  <a:cubicBezTo>
                    <a:pt x="525" y="1"/>
                    <a:pt x="1" y="516"/>
                    <a:pt x="1" y="1170"/>
                  </a:cubicBezTo>
                  <a:cubicBezTo>
                    <a:pt x="1" y="1814"/>
                    <a:pt x="525" y="2330"/>
                    <a:pt x="1170" y="2330"/>
                  </a:cubicBezTo>
                  <a:cubicBezTo>
                    <a:pt x="1814" y="2330"/>
                    <a:pt x="2339" y="1814"/>
                    <a:pt x="2339" y="1170"/>
                  </a:cubicBezTo>
                  <a:cubicBezTo>
                    <a:pt x="2339" y="516"/>
                    <a:pt x="1814" y="1"/>
                    <a:pt x="11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292;p45">
              <a:extLst>
                <a:ext uri="{FF2B5EF4-FFF2-40B4-BE49-F238E27FC236}">
                  <a16:creationId xmlns:a16="http://schemas.microsoft.com/office/drawing/2014/main" id="{2FA2E7F4-2CF1-F747-8D9D-385D16E3D7B2}"/>
                </a:ext>
              </a:extLst>
            </p:cNvPr>
            <p:cNvSpPr/>
            <p:nvPr/>
          </p:nvSpPr>
          <p:spPr>
            <a:xfrm>
              <a:off x="5753525" y="1719250"/>
              <a:ext cx="33625" cy="28875"/>
            </a:xfrm>
            <a:custGeom>
              <a:avLst/>
              <a:gdLst/>
              <a:ahLst/>
              <a:cxnLst/>
              <a:rect l="l" t="t" r="r" b="b"/>
              <a:pathLst>
                <a:path w="1345" h="1155" extrusionOk="0">
                  <a:moveTo>
                    <a:pt x="774" y="1"/>
                  </a:moveTo>
                  <a:cubicBezTo>
                    <a:pt x="258" y="1"/>
                    <a:pt x="0" y="627"/>
                    <a:pt x="359" y="986"/>
                  </a:cubicBezTo>
                  <a:cubicBezTo>
                    <a:pt x="479" y="1102"/>
                    <a:pt x="625" y="1155"/>
                    <a:pt x="768" y="1155"/>
                  </a:cubicBezTo>
                  <a:cubicBezTo>
                    <a:pt x="1064" y="1155"/>
                    <a:pt x="1345" y="929"/>
                    <a:pt x="1345" y="581"/>
                  </a:cubicBezTo>
                  <a:cubicBezTo>
                    <a:pt x="1345" y="258"/>
                    <a:pt x="1087" y="1"/>
                    <a:pt x="7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293;p45">
              <a:extLst>
                <a:ext uri="{FF2B5EF4-FFF2-40B4-BE49-F238E27FC236}">
                  <a16:creationId xmlns:a16="http://schemas.microsoft.com/office/drawing/2014/main" id="{9F29967D-92A8-A344-AE84-7EE1E0FF9B45}"/>
                </a:ext>
              </a:extLst>
            </p:cNvPr>
            <p:cNvSpPr/>
            <p:nvPr/>
          </p:nvSpPr>
          <p:spPr>
            <a:xfrm>
              <a:off x="6046500" y="1745250"/>
              <a:ext cx="41450" cy="20750"/>
            </a:xfrm>
            <a:custGeom>
              <a:avLst/>
              <a:gdLst/>
              <a:ahLst/>
              <a:cxnLst/>
              <a:rect l="l" t="t" r="r" b="b"/>
              <a:pathLst>
                <a:path w="1658" h="830" extrusionOk="0">
                  <a:moveTo>
                    <a:pt x="1" y="1"/>
                  </a:moveTo>
                  <a:lnTo>
                    <a:pt x="213" y="829"/>
                  </a:lnTo>
                  <a:lnTo>
                    <a:pt x="1658" y="829"/>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294;p45">
              <a:extLst>
                <a:ext uri="{FF2B5EF4-FFF2-40B4-BE49-F238E27FC236}">
                  <a16:creationId xmlns:a16="http://schemas.microsoft.com/office/drawing/2014/main" id="{860CF3BE-DBDC-0A46-856F-580FF7D9DBD7}"/>
                </a:ext>
              </a:extLst>
            </p:cNvPr>
            <p:cNvSpPr/>
            <p:nvPr/>
          </p:nvSpPr>
          <p:spPr>
            <a:xfrm>
              <a:off x="6046500" y="1745250"/>
              <a:ext cx="271150" cy="20750"/>
            </a:xfrm>
            <a:custGeom>
              <a:avLst/>
              <a:gdLst/>
              <a:ahLst/>
              <a:cxnLst/>
              <a:rect l="l" t="t" r="r" b="b"/>
              <a:pathLst>
                <a:path w="10846" h="830" extrusionOk="0">
                  <a:moveTo>
                    <a:pt x="1" y="1"/>
                  </a:moveTo>
                  <a:lnTo>
                    <a:pt x="1658" y="829"/>
                  </a:lnTo>
                  <a:lnTo>
                    <a:pt x="10846" y="829"/>
                  </a:lnTo>
                  <a:lnTo>
                    <a:pt x="918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95;p45">
              <a:extLst>
                <a:ext uri="{FF2B5EF4-FFF2-40B4-BE49-F238E27FC236}">
                  <a16:creationId xmlns:a16="http://schemas.microsoft.com/office/drawing/2014/main" id="{0381B668-11B3-354C-88BA-AE573B9F25A2}"/>
                </a:ext>
              </a:extLst>
            </p:cNvPr>
            <p:cNvSpPr/>
            <p:nvPr/>
          </p:nvSpPr>
          <p:spPr>
            <a:xfrm>
              <a:off x="6374700" y="1743175"/>
              <a:ext cx="97850" cy="22825"/>
            </a:xfrm>
            <a:custGeom>
              <a:avLst/>
              <a:gdLst/>
              <a:ahLst/>
              <a:cxnLst/>
              <a:rect l="l" t="t" r="r" b="b"/>
              <a:pathLst>
                <a:path w="3914" h="913" extrusionOk="0">
                  <a:moveTo>
                    <a:pt x="1528" y="0"/>
                  </a:moveTo>
                  <a:cubicBezTo>
                    <a:pt x="1501" y="0"/>
                    <a:pt x="1474" y="0"/>
                    <a:pt x="1446" y="1"/>
                  </a:cubicBezTo>
                  <a:cubicBezTo>
                    <a:pt x="1" y="38"/>
                    <a:pt x="360" y="912"/>
                    <a:pt x="360" y="912"/>
                  </a:cubicBezTo>
                  <a:lnTo>
                    <a:pt x="3913" y="912"/>
                  </a:lnTo>
                  <a:cubicBezTo>
                    <a:pt x="3913" y="912"/>
                    <a:pt x="2930" y="0"/>
                    <a:pt x="1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96;p45">
              <a:extLst>
                <a:ext uri="{FF2B5EF4-FFF2-40B4-BE49-F238E27FC236}">
                  <a16:creationId xmlns:a16="http://schemas.microsoft.com/office/drawing/2014/main" id="{57F6B8DF-E2D7-214D-B795-368875E04796}"/>
                </a:ext>
              </a:extLst>
            </p:cNvPr>
            <p:cNvSpPr/>
            <p:nvPr/>
          </p:nvSpPr>
          <p:spPr>
            <a:xfrm>
              <a:off x="6282875" y="2191750"/>
              <a:ext cx="37075" cy="82425"/>
            </a:xfrm>
            <a:custGeom>
              <a:avLst/>
              <a:gdLst/>
              <a:ahLst/>
              <a:cxnLst/>
              <a:rect l="l" t="t" r="r" b="b"/>
              <a:pathLst>
                <a:path w="1483" h="3297" extrusionOk="0">
                  <a:moveTo>
                    <a:pt x="277" y="1"/>
                  </a:moveTo>
                  <a:lnTo>
                    <a:pt x="1" y="2938"/>
                  </a:lnTo>
                  <a:lnTo>
                    <a:pt x="1197" y="3297"/>
                  </a:lnTo>
                  <a:lnTo>
                    <a:pt x="1483" y="351"/>
                  </a:lnTo>
                  <a:lnTo>
                    <a:pt x="277"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97;p45">
              <a:extLst>
                <a:ext uri="{FF2B5EF4-FFF2-40B4-BE49-F238E27FC236}">
                  <a16:creationId xmlns:a16="http://schemas.microsoft.com/office/drawing/2014/main" id="{1A8AAABD-4110-EA43-8B9D-BC88115A89A8}"/>
                </a:ext>
              </a:extLst>
            </p:cNvPr>
            <p:cNvSpPr/>
            <p:nvPr/>
          </p:nvSpPr>
          <p:spPr>
            <a:xfrm>
              <a:off x="6217275" y="2260050"/>
              <a:ext cx="99225" cy="40650"/>
            </a:xfrm>
            <a:custGeom>
              <a:avLst/>
              <a:gdLst/>
              <a:ahLst/>
              <a:cxnLst/>
              <a:rect l="l" t="t" r="r" b="b"/>
              <a:pathLst>
                <a:path w="3969" h="1626" extrusionOk="0">
                  <a:moveTo>
                    <a:pt x="2457" y="1"/>
                  </a:moveTo>
                  <a:cubicBezTo>
                    <a:pt x="2394" y="1"/>
                    <a:pt x="2328" y="19"/>
                    <a:pt x="2275" y="49"/>
                  </a:cubicBezTo>
                  <a:cubicBezTo>
                    <a:pt x="1879" y="261"/>
                    <a:pt x="1308" y="399"/>
                    <a:pt x="286" y="509"/>
                  </a:cubicBezTo>
                  <a:cubicBezTo>
                    <a:pt x="56" y="537"/>
                    <a:pt x="1" y="1053"/>
                    <a:pt x="516" y="1108"/>
                  </a:cubicBezTo>
                  <a:cubicBezTo>
                    <a:pt x="1041" y="1154"/>
                    <a:pt x="1897" y="1310"/>
                    <a:pt x="2275" y="1375"/>
                  </a:cubicBezTo>
                  <a:cubicBezTo>
                    <a:pt x="2882" y="1476"/>
                    <a:pt x="3113" y="1540"/>
                    <a:pt x="3591" y="1623"/>
                  </a:cubicBezTo>
                  <a:cubicBezTo>
                    <a:pt x="3602" y="1625"/>
                    <a:pt x="3614" y="1626"/>
                    <a:pt x="3625" y="1626"/>
                  </a:cubicBezTo>
                  <a:cubicBezTo>
                    <a:pt x="3731" y="1626"/>
                    <a:pt x="3824" y="1548"/>
                    <a:pt x="3849" y="1439"/>
                  </a:cubicBezTo>
                  <a:lnTo>
                    <a:pt x="3959" y="334"/>
                  </a:lnTo>
                  <a:cubicBezTo>
                    <a:pt x="3969" y="288"/>
                    <a:pt x="3932" y="242"/>
                    <a:pt x="3886" y="233"/>
                  </a:cubicBezTo>
                  <a:lnTo>
                    <a:pt x="2496" y="3"/>
                  </a:lnTo>
                  <a:cubicBezTo>
                    <a:pt x="2483" y="1"/>
                    <a:pt x="2470" y="1"/>
                    <a:pt x="24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98;p45">
              <a:extLst>
                <a:ext uri="{FF2B5EF4-FFF2-40B4-BE49-F238E27FC236}">
                  <a16:creationId xmlns:a16="http://schemas.microsoft.com/office/drawing/2014/main" id="{787F13CE-20D2-5F4C-955F-C20904B70261}"/>
                </a:ext>
              </a:extLst>
            </p:cNvPr>
            <p:cNvSpPr/>
            <p:nvPr/>
          </p:nvSpPr>
          <p:spPr>
            <a:xfrm>
              <a:off x="6285875" y="2191750"/>
              <a:ext cx="34075" cy="46750"/>
            </a:xfrm>
            <a:custGeom>
              <a:avLst/>
              <a:gdLst/>
              <a:ahLst/>
              <a:cxnLst/>
              <a:rect l="l" t="t" r="r" b="b"/>
              <a:pathLst>
                <a:path w="1363" h="1870" extrusionOk="0">
                  <a:moveTo>
                    <a:pt x="157" y="1"/>
                  </a:moveTo>
                  <a:lnTo>
                    <a:pt x="0" y="1649"/>
                  </a:lnTo>
                  <a:lnTo>
                    <a:pt x="1215" y="1870"/>
                  </a:lnTo>
                  <a:lnTo>
                    <a:pt x="1363" y="351"/>
                  </a:lnTo>
                  <a:lnTo>
                    <a:pt x="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99;p45">
              <a:extLst>
                <a:ext uri="{FF2B5EF4-FFF2-40B4-BE49-F238E27FC236}">
                  <a16:creationId xmlns:a16="http://schemas.microsoft.com/office/drawing/2014/main" id="{2FD981F2-6FCB-6946-8FBD-A2D9365661BE}"/>
                </a:ext>
              </a:extLst>
            </p:cNvPr>
            <p:cNvSpPr/>
            <p:nvPr/>
          </p:nvSpPr>
          <p:spPr>
            <a:xfrm>
              <a:off x="6275750" y="1820050"/>
              <a:ext cx="329375" cy="406950"/>
            </a:xfrm>
            <a:custGeom>
              <a:avLst/>
              <a:gdLst/>
              <a:ahLst/>
              <a:cxnLst/>
              <a:rect l="l" t="t" r="r" b="b"/>
              <a:pathLst>
                <a:path w="13175" h="16278" extrusionOk="0">
                  <a:moveTo>
                    <a:pt x="8580" y="1"/>
                  </a:moveTo>
                  <a:cubicBezTo>
                    <a:pt x="8580" y="1"/>
                    <a:pt x="332" y="701"/>
                    <a:pt x="534" y="4282"/>
                  </a:cubicBezTo>
                  <a:cubicBezTo>
                    <a:pt x="755" y="8204"/>
                    <a:pt x="0" y="15881"/>
                    <a:pt x="0" y="15881"/>
                  </a:cubicBezTo>
                  <a:lnTo>
                    <a:pt x="2099" y="16277"/>
                  </a:lnTo>
                  <a:cubicBezTo>
                    <a:pt x="2099" y="16277"/>
                    <a:pt x="4465" y="8121"/>
                    <a:pt x="4189" y="5285"/>
                  </a:cubicBezTo>
                  <a:cubicBezTo>
                    <a:pt x="4564" y="5285"/>
                    <a:pt x="5018" y="5291"/>
                    <a:pt x="5519" y="5291"/>
                  </a:cubicBezTo>
                  <a:cubicBezTo>
                    <a:pt x="8112" y="5291"/>
                    <a:pt x="11955" y="5148"/>
                    <a:pt x="12603" y="3389"/>
                  </a:cubicBezTo>
                  <a:cubicBezTo>
                    <a:pt x="12990" y="2321"/>
                    <a:pt x="13174" y="1198"/>
                    <a:pt x="13156" y="65"/>
                  </a:cubicBezTo>
                  <a:lnTo>
                    <a:pt x="85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00;p45">
              <a:extLst>
                <a:ext uri="{FF2B5EF4-FFF2-40B4-BE49-F238E27FC236}">
                  <a16:creationId xmlns:a16="http://schemas.microsoft.com/office/drawing/2014/main" id="{A2875EB4-0439-C24E-8645-B43B3A4DE336}"/>
                </a:ext>
              </a:extLst>
            </p:cNvPr>
            <p:cNvSpPr/>
            <p:nvPr/>
          </p:nvSpPr>
          <p:spPr>
            <a:xfrm>
              <a:off x="6275750" y="1820050"/>
              <a:ext cx="329375" cy="406950"/>
            </a:xfrm>
            <a:custGeom>
              <a:avLst/>
              <a:gdLst/>
              <a:ahLst/>
              <a:cxnLst/>
              <a:rect l="l" t="t" r="r" b="b"/>
              <a:pathLst>
                <a:path w="13175" h="16278" extrusionOk="0">
                  <a:moveTo>
                    <a:pt x="8580" y="1"/>
                  </a:moveTo>
                  <a:cubicBezTo>
                    <a:pt x="8580" y="1"/>
                    <a:pt x="332" y="701"/>
                    <a:pt x="534" y="4282"/>
                  </a:cubicBezTo>
                  <a:cubicBezTo>
                    <a:pt x="755" y="8204"/>
                    <a:pt x="0" y="15881"/>
                    <a:pt x="0" y="15881"/>
                  </a:cubicBezTo>
                  <a:lnTo>
                    <a:pt x="2099" y="16277"/>
                  </a:lnTo>
                  <a:cubicBezTo>
                    <a:pt x="2099" y="16277"/>
                    <a:pt x="4465" y="8121"/>
                    <a:pt x="4189" y="5285"/>
                  </a:cubicBezTo>
                  <a:cubicBezTo>
                    <a:pt x="4564" y="5285"/>
                    <a:pt x="5018" y="5291"/>
                    <a:pt x="5519" y="5291"/>
                  </a:cubicBezTo>
                  <a:cubicBezTo>
                    <a:pt x="8112" y="5291"/>
                    <a:pt x="11955" y="5148"/>
                    <a:pt x="12603" y="3389"/>
                  </a:cubicBezTo>
                  <a:cubicBezTo>
                    <a:pt x="12990" y="2321"/>
                    <a:pt x="13174" y="1198"/>
                    <a:pt x="13156" y="65"/>
                  </a:cubicBezTo>
                  <a:lnTo>
                    <a:pt x="8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01;p45">
              <a:extLst>
                <a:ext uri="{FF2B5EF4-FFF2-40B4-BE49-F238E27FC236}">
                  <a16:creationId xmlns:a16="http://schemas.microsoft.com/office/drawing/2014/main" id="{3F197852-76B4-FA4F-BBFB-9441B956F704}"/>
                </a:ext>
              </a:extLst>
            </p:cNvPr>
            <p:cNvSpPr/>
            <p:nvPr/>
          </p:nvSpPr>
          <p:spPr>
            <a:xfrm>
              <a:off x="6267450" y="2191300"/>
              <a:ext cx="71375" cy="41450"/>
            </a:xfrm>
            <a:custGeom>
              <a:avLst/>
              <a:gdLst/>
              <a:ahLst/>
              <a:cxnLst/>
              <a:rect l="l" t="t" r="r" b="b"/>
              <a:pathLst>
                <a:path w="2855" h="1658" extrusionOk="0">
                  <a:moveTo>
                    <a:pt x="47" y="0"/>
                  </a:moveTo>
                  <a:lnTo>
                    <a:pt x="1" y="1197"/>
                  </a:lnTo>
                  <a:lnTo>
                    <a:pt x="2707" y="1657"/>
                  </a:lnTo>
                  <a:lnTo>
                    <a:pt x="2855" y="617"/>
                  </a:lnTo>
                  <a:lnTo>
                    <a:pt x="4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02;p45">
              <a:extLst>
                <a:ext uri="{FF2B5EF4-FFF2-40B4-BE49-F238E27FC236}">
                  <a16:creationId xmlns:a16="http://schemas.microsoft.com/office/drawing/2014/main" id="{006782F7-9D8A-544A-83B0-66B8962E320A}"/>
                </a:ext>
              </a:extLst>
            </p:cNvPr>
            <p:cNvSpPr/>
            <p:nvPr/>
          </p:nvSpPr>
          <p:spPr>
            <a:xfrm>
              <a:off x="6261475" y="2255200"/>
              <a:ext cx="15900" cy="8950"/>
            </a:xfrm>
            <a:custGeom>
              <a:avLst/>
              <a:gdLst/>
              <a:ahLst/>
              <a:cxnLst/>
              <a:rect l="l" t="t" r="r" b="b"/>
              <a:pathLst>
                <a:path w="636" h="358" extrusionOk="0">
                  <a:moveTo>
                    <a:pt x="128" y="58"/>
                  </a:moveTo>
                  <a:cubicBezTo>
                    <a:pt x="215" y="58"/>
                    <a:pt x="400" y="191"/>
                    <a:pt x="525" y="298"/>
                  </a:cubicBezTo>
                  <a:cubicBezTo>
                    <a:pt x="502" y="299"/>
                    <a:pt x="479" y="300"/>
                    <a:pt x="457" y="300"/>
                  </a:cubicBezTo>
                  <a:cubicBezTo>
                    <a:pt x="262" y="300"/>
                    <a:pt x="125" y="264"/>
                    <a:pt x="83" y="206"/>
                  </a:cubicBezTo>
                  <a:cubicBezTo>
                    <a:pt x="65" y="169"/>
                    <a:pt x="65" y="133"/>
                    <a:pt x="83" y="96"/>
                  </a:cubicBezTo>
                  <a:cubicBezTo>
                    <a:pt x="92" y="77"/>
                    <a:pt x="102" y="68"/>
                    <a:pt x="120" y="59"/>
                  </a:cubicBezTo>
                  <a:cubicBezTo>
                    <a:pt x="123" y="59"/>
                    <a:pt x="125" y="58"/>
                    <a:pt x="128" y="58"/>
                  </a:cubicBezTo>
                  <a:close/>
                  <a:moveTo>
                    <a:pt x="139" y="1"/>
                  </a:moveTo>
                  <a:cubicBezTo>
                    <a:pt x="129" y="1"/>
                    <a:pt x="120" y="2"/>
                    <a:pt x="111" y="4"/>
                  </a:cubicBezTo>
                  <a:cubicBezTo>
                    <a:pt x="74" y="13"/>
                    <a:pt x="37" y="41"/>
                    <a:pt x="28" y="77"/>
                  </a:cubicBezTo>
                  <a:cubicBezTo>
                    <a:pt x="0" y="123"/>
                    <a:pt x="0" y="188"/>
                    <a:pt x="37" y="243"/>
                  </a:cubicBezTo>
                  <a:cubicBezTo>
                    <a:pt x="92" y="298"/>
                    <a:pt x="175" y="335"/>
                    <a:pt x="258" y="344"/>
                  </a:cubicBezTo>
                  <a:cubicBezTo>
                    <a:pt x="336" y="351"/>
                    <a:pt x="414" y="357"/>
                    <a:pt x="496" y="357"/>
                  </a:cubicBezTo>
                  <a:cubicBezTo>
                    <a:pt x="530" y="357"/>
                    <a:pt x="564" y="356"/>
                    <a:pt x="599" y="354"/>
                  </a:cubicBezTo>
                  <a:cubicBezTo>
                    <a:pt x="617" y="354"/>
                    <a:pt x="636" y="317"/>
                    <a:pt x="617" y="298"/>
                  </a:cubicBezTo>
                  <a:cubicBezTo>
                    <a:pt x="583" y="272"/>
                    <a:pt x="302" y="1"/>
                    <a:pt x="13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03;p45">
              <a:extLst>
                <a:ext uri="{FF2B5EF4-FFF2-40B4-BE49-F238E27FC236}">
                  <a16:creationId xmlns:a16="http://schemas.microsoft.com/office/drawing/2014/main" id="{51069C46-B2CD-9B4A-B73F-73264140397A}"/>
                </a:ext>
              </a:extLst>
            </p:cNvPr>
            <p:cNvSpPr/>
            <p:nvPr/>
          </p:nvSpPr>
          <p:spPr>
            <a:xfrm>
              <a:off x="6269525" y="2249300"/>
              <a:ext cx="9700" cy="14750"/>
            </a:xfrm>
            <a:custGeom>
              <a:avLst/>
              <a:gdLst/>
              <a:ahLst/>
              <a:cxnLst/>
              <a:rect l="l" t="t" r="r" b="b"/>
              <a:pathLst>
                <a:path w="388" h="590" extrusionOk="0">
                  <a:moveTo>
                    <a:pt x="176" y="65"/>
                  </a:moveTo>
                  <a:cubicBezTo>
                    <a:pt x="203" y="65"/>
                    <a:pt x="222" y="83"/>
                    <a:pt x="231" y="102"/>
                  </a:cubicBezTo>
                  <a:cubicBezTo>
                    <a:pt x="295" y="184"/>
                    <a:pt x="277" y="387"/>
                    <a:pt x="249" y="507"/>
                  </a:cubicBezTo>
                  <a:cubicBezTo>
                    <a:pt x="157" y="396"/>
                    <a:pt x="65" y="184"/>
                    <a:pt x="102" y="92"/>
                  </a:cubicBezTo>
                  <a:cubicBezTo>
                    <a:pt x="111" y="83"/>
                    <a:pt x="120" y="65"/>
                    <a:pt x="166" y="65"/>
                  </a:cubicBezTo>
                  <a:close/>
                  <a:moveTo>
                    <a:pt x="166" y="0"/>
                  </a:moveTo>
                  <a:cubicBezTo>
                    <a:pt x="120" y="0"/>
                    <a:pt x="74" y="28"/>
                    <a:pt x="56" y="74"/>
                  </a:cubicBezTo>
                  <a:cubicBezTo>
                    <a:pt x="1" y="203"/>
                    <a:pt x="148" y="488"/>
                    <a:pt x="258" y="580"/>
                  </a:cubicBezTo>
                  <a:cubicBezTo>
                    <a:pt x="258" y="580"/>
                    <a:pt x="258" y="590"/>
                    <a:pt x="268" y="590"/>
                  </a:cubicBezTo>
                  <a:cubicBezTo>
                    <a:pt x="277" y="590"/>
                    <a:pt x="295" y="580"/>
                    <a:pt x="295" y="571"/>
                  </a:cubicBezTo>
                  <a:cubicBezTo>
                    <a:pt x="295" y="553"/>
                    <a:pt x="387" y="203"/>
                    <a:pt x="286" y="65"/>
                  </a:cubicBezTo>
                  <a:cubicBezTo>
                    <a:pt x="258" y="28"/>
                    <a:pt x="212" y="0"/>
                    <a:pt x="1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04;p45">
              <a:extLst>
                <a:ext uri="{FF2B5EF4-FFF2-40B4-BE49-F238E27FC236}">
                  <a16:creationId xmlns:a16="http://schemas.microsoft.com/office/drawing/2014/main" id="{13A8DCCC-A7C0-C344-8F0E-75E911CC3229}"/>
                </a:ext>
              </a:extLst>
            </p:cNvPr>
            <p:cNvSpPr/>
            <p:nvPr/>
          </p:nvSpPr>
          <p:spPr>
            <a:xfrm>
              <a:off x="6150550" y="2202350"/>
              <a:ext cx="48350" cy="83325"/>
            </a:xfrm>
            <a:custGeom>
              <a:avLst/>
              <a:gdLst/>
              <a:ahLst/>
              <a:cxnLst/>
              <a:rect l="l" t="t" r="r" b="b"/>
              <a:pathLst>
                <a:path w="1934" h="3333" extrusionOk="0">
                  <a:moveTo>
                    <a:pt x="792" y="0"/>
                  </a:moveTo>
                  <a:lnTo>
                    <a:pt x="0" y="2817"/>
                  </a:lnTo>
                  <a:lnTo>
                    <a:pt x="1142" y="3333"/>
                  </a:lnTo>
                  <a:lnTo>
                    <a:pt x="1933" y="516"/>
                  </a:lnTo>
                  <a:lnTo>
                    <a:pt x="79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05;p45">
              <a:extLst>
                <a:ext uri="{FF2B5EF4-FFF2-40B4-BE49-F238E27FC236}">
                  <a16:creationId xmlns:a16="http://schemas.microsoft.com/office/drawing/2014/main" id="{B69D22CB-E68C-2442-A429-947FE2E48D9C}"/>
                </a:ext>
              </a:extLst>
            </p:cNvPr>
            <p:cNvSpPr/>
            <p:nvPr/>
          </p:nvSpPr>
          <p:spPr>
            <a:xfrm>
              <a:off x="6087475" y="2260975"/>
              <a:ext cx="102675" cy="40650"/>
            </a:xfrm>
            <a:custGeom>
              <a:avLst/>
              <a:gdLst/>
              <a:ahLst/>
              <a:cxnLst/>
              <a:rect l="l" t="t" r="r" b="b"/>
              <a:pathLst>
                <a:path w="4107" h="1626" extrusionOk="0">
                  <a:moveTo>
                    <a:pt x="2601" y="1"/>
                  </a:moveTo>
                  <a:cubicBezTo>
                    <a:pt x="2535" y="1"/>
                    <a:pt x="2474" y="18"/>
                    <a:pt x="2413" y="49"/>
                  </a:cubicBezTo>
                  <a:cubicBezTo>
                    <a:pt x="2026" y="270"/>
                    <a:pt x="1363" y="399"/>
                    <a:pt x="341" y="408"/>
                  </a:cubicBezTo>
                  <a:cubicBezTo>
                    <a:pt x="111" y="408"/>
                    <a:pt x="1" y="914"/>
                    <a:pt x="516" y="1016"/>
                  </a:cubicBezTo>
                  <a:cubicBezTo>
                    <a:pt x="1032" y="1126"/>
                    <a:pt x="2054" y="1310"/>
                    <a:pt x="2431" y="1375"/>
                  </a:cubicBezTo>
                  <a:cubicBezTo>
                    <a:pt x="3039" y="1467"/>
                    <a:pt x="3260" y="1531"/>
                    <a:pt x="3747" y="1623"/>
                  </a:cubicBezTo>
                  <a:cubicBezTo>
                    <a:pt x="3759" y="1625"/>
                    <a:pt x="3770" y="1626"/>
                    <a:pt x="3781" y="1626"/>
                  </a:cubicBezTo>
                  <a:cubicBezTo>
                    <a:pt x="3887" y="1626"/>
                    <a:pt x="3979" y="1547"/>
                    <a:pt x="3996" y="1439"/>
                  </a:cubicBezTo>
                  <a:lnTo>
                    <a:pt x="4107" y="325"/>
                  </a:lnTo>
                  <a:cubicBezTo>
                    <a:pt x="4107" y="279"/>
                    <a:pt x="4079" y="233"/>
                    <a:pt x="4024" y="224"/>
                  </a:cubicBezTo>
                  <a:lnTo>
                    <a:pt x="2643" y="3"/>
                  </a:lnTo>
                  <a:cubicBezTo>
                    <a:pt x="2629" y="1"/>
                    <a:pt x="2615" y="1"/>
                    <a:pt x="2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06;p45">
              <a:extLst>
                <a:ext uri="{FF2B5EF4-FFF2-40B4-BE49-F238E27FC236}">
                  <a16:creationId xmlns:a16="http://schemas.microsoft.com/office/drawing/2014/main" id="{2D0005F8-8485-8245-8E6C-A5DB70CC87FD}"/>
                </a:ext>
              </a:extLst>
            </p:cNvPr>
            <p:cNvSpPr/>
            <p:nvPr/>
          </p:nvSpPr>
          <p:spPr>
            <a:xfrm>
              <a:off x="6160200" y="2202350"/>
              <a:ext cx="38700" cy="49050"/>
            </a:xfrm>
            <a:custGeom>
              <a:avLst/>
              <a:gdLst/>
              <a:ahLst/>
              <a:cxnLst/>
              <a:rect l="l" t="t" r="r" b="b"/>
              <a:pathLst>
                <a:path w="1548" h="1962" extrusionOk="0">
                  <a:moveTo>
                    <a:pt x="406" y="0"/>
                  </a:moveTo>
                  <a:lnTo>
                    <a:pt x="1" y="1455"/>
                  </a:lnTo>
                  <a:lnTo>
                    <a:pt x="1142" y="1961"/>
                  </a:lnTo>
                  <a:lnTo>
                    <a:pt x="1547" y="516"/>
                  </a:lnTo>
                  <a:lnTo>
                    <a:pt x="4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07;p45">
              <a:extLst>
                <a:ext uri="{FF2B5EF4-FFF2-40B4-BE49-F238E27FC236}">
                  <a16:creationId xmlns:a16="http://schemas.microsoft.com/office/drawing/2014/main" id="{068899BB-048D-1240-BF78-0A59FC527757}"/>
                </a:ext>
              </a:extLst>
            </p:cNvPr>
            <p:cNvSpPr/>
            <p:nvPr/>
          </p:nvSpPr>
          <p:spPr>
            <a:xfrm>
              <a:off x="6151225" y="1820050"/>
              <a:ext cx="394275" cy="413400"/>
            </a:xfrm>
            <a:custGeom>
              <a:avLst/>
              <a:gdLst/>
              <a:ahLst/>
              <a:cxnLst/>
              <a:rect l="l" t="t" r="r" b="b"/>
              <a:pathLst>
                <a:path w="15771" h="16536" extrusionOk="0">
                  <a:moveTo>
                    <a:pt x="11113" y="1"/>
                  </a:moveTo>
                  <a:cubicBezTo>
                    <a:pt x="11057" y="1"/>
                    <a:pt x="1860" y="949"/>
                    <a:pt x="1851" y="4070"/>
                  </a:cubicBezTo>
                  <a:cubicBezTo>
                    <a:pt x="1833" y="9225"/>
                    <a:pt x="1" y="15679"/>
                    <a:pt x="1" y="15679"/>
                  </a:cubicBezTo>
                  <a:lnTo>
                    <a:pt x="2127" y="16535"/>
                  </a:lnTo>
                  <a:cubicBezTo>
                    <a:pt x="2127" y="16535"/>
                    <a:pt x="5340" y="9631"/>
                    <a:pt x="5294" y="5607"/>
                  </a:cubicBezTo>
                  <a:cubicBezTo>
                    <a:pt x="7826" y="4880"/>
                    <a:pt x="14362" y="6105"/>
                    <a:pt x="15136" y="4006"/>
                  </a:cubicBezTo>
                  <a:cubicBezTo>
                    <a:pt x="15771" y="2284"/>
                    <a:pt x="15430" y="1"/>
                    <a:pt x="1543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08;p45">
              <a:extLst>
                <a:ext uri="{FF2B5EF4-FFF2-40B4-BE49-F238E27FC236}">
                  <a16:creationId xmlns:a16="http://schemas.microsoft.com/office/drawing/2014/main" id="{522055AB-56E9-5246-A4E7-0C8F3810EE0F}"/>
                </a:ext>
              </a:extLst>
            </p:cNvPr>
            <p:cNvSpPr/>
            <p:nvPr/>
          </p:nvSpPr>
          <p:spPr>
            <a:xfrm>
              <a:off x="6151225" y="1820050"/>
              <a:ext cx="394275" cy="413400"/>
            </a:xfrm>
            <a:custGeom>
              <a:avLst/>
              <a:gdLst/>
              <a:ahLst/>
              <a:cxnLst/>
              <a:rect l="l" t="t" r="r" b="b"/>
              <a:pathLst>
                <a:path w="15771" h="16536" extrusionOk="0">
                  <a:moveTo>
                    <a:pt x="11113" y="1"/>
                  </a:moveTo>
                  <a:cubicBezTo>
                    <a:pt x="11057" y="1"/>
                    <a:pt x="1860" y="949"/>
                    <a:pt x="1851" y="4070"/>
                  </a:cubicBezTo>
                  <a:cubicBezTo>
                    <a:pt x="1833" y="9225"/>
                    <a:pt x="1" y="15679"/>
                    <a:pt x="1" y="15679"/>
                  </a:cubicBezTo>
                  <a:lnTo>
                    <a:pt x="2127" y="16535"/>
                  </a:lnTo>
                  <a:cubicBezTo>
                    <a:pt x="2127" y="16535"/>
                    <a:pt x="5340" y="9631"/>
                    <a:pt x="5294" y="5607"/>
                  </a:cubicBezTo>
                  <a:cubicBezTo>
                    <a:pt x="7826" y="4880"/>
                    <a:pt x="14362" y="6105"/>
                    <a:pt x="15136" y="4006"/>
                  </a:cubicBezTo>
                  <a:cubicBezTo>
                    <a:pt x="15771" y="2284"/>
                    <a:pt x="15430" y="1"/>
                    <a:pt x="1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09;p45">
              <a:extLst>
                <a:ext uri="{FF2B5EF4-FFF2-40B4-BE49-F238E27FC236}">
                  <a16:creationId xmlns:a16="http://schemas.microsoft.com/office/drawing/2014/main" id="{6F127A7B-4C6A-5346-894B-4250C905FB73}"/>
                </a:ext>
              </a:extLst>
            </p:cNvPr>
            <p:cNvSpPr/>
            <p:nvPr/>
          </p:nvSpPr>
          <p:spPr>
            <a:xfrm>
              <a:off x="6144325" y="2196600"/>
              <a:ext cx="69075" cy="52500"/>
            </a:xfrm>
            <a:custGeom>
              <a:avLst/>
              <a:gdLst/>
              <a:ahLst/>
              <a:cxnLst/>
              <a:rect l="l" t="t" r="r" b="b"/>
              <a:pathLst>
                <a:path w="2763" h="2100" extrusionOk="0">
                  <a:moveTo>
                    <a:pt x="194" y="0"/>
                  </a:moveTo>
                  <a:lnTo>
                    <a:pt x="0" y="1004"/>
                  </a:lnTo>
                  <a:lnTo>
                    <a:pt x="2431" y="2099"/>
                  </a:lnTo>
                  <a:lnTo>
                    <a:pt x="2762" y="893"/>
                  </a:lnTo>
                  <a:lnTo>
                    <a:pt x="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10;p45">
              <a:extLst>
                <a:ext uri="{FF2B5EF4-FFF2-40B4-BE49-F238E27FC236}">
                  <a16:creationId xmlns:a16="http://schemas.microsoft.com/office/drawing/2014/main" id="{9BF4CAEC-7016-784E-9341-F2FCEC3F7F62}"/>
                </a:ext>
              </a:extLst>
            </p:cNvPr>
            <p:cNvSpPr/>
            <p:nvPr/>
          </p:nvSpPr>
          <p:spPr>
            <a:xfrm>
              <a:off x="6135125" y="2256350"/>
              <a:ext cx="15675" cy="8775"/>
            </a:xfrm>
            <a:custGeom>
              <a:avLst/>
              <a:gdLst/>
              <a:ahLst/>
              <a:cxnLst/>
              <a:rect l="l" t="t" r="r" b="b"/>
              <a:pathLst>
                <a:path w="627" h="351" extrusionOk="0">
                  <a:moveTo>
                    <a:pt x="136" y="57"/>
                  </a:moveTo>
                  <a:cubicBezTo>
                    <a:pt x="226" y="57"/>
                    <a:pt x="404" y="185"/>
                    <a:pt x="525" y="289"/>
                  </a:cubicBezTo>
                  <a:cubicBezTo>
                    <a:pt x="501" y="290"/>
                    <a:pt x="479" y="291"/>
                    <a:pt x="457" y="291"/>
                  </a:cubicBezTo>
                  <a:cubicBezTo>
                    <a:pt x="262" y="291"/>
                    <a:pt x="124" y="255"/>
                    <a:pt x="83" y="197"/>
                  </a:cubicBezTo>
                  <a:cubicBezTo>
                    <a:pt x="65" y="169"/>
                    <a:pt x="65" y="123"/>
                    <a:pt x="83" y="96"/>
                  </a:cubicBezTo>
                  <a:cubicBezTo>
                    <a:pt x="92" y="77"/>
                    <a:pt x="102" y="59"/>
                    <a:pt x="120" y="59"/>
                  </a:cubicBezTo>
                  <a:cubicBezTo>
                    <a:pt x="125" y="58"/>
                    <a:pt x="130" y="57"/>
                    <a:pt x="136" y="57"/>
                  </a:cubicBezTo>
                  <a:close/>
                  <a:moveTo>
                    <a:pt x="132" y="1"/>
                  </a:moveTo>
                  <a:cubicBezTo>
                    <a:pt x="121" y="1"/>
                    <a:pt x="111" y="2"/>
                    <a:pt x="102" y="4"/>
                  </a:cubicBezTo>
                  <a:cubicBezTo>
                    <a:pt x="65" y="4"/>
                    <a:pt x="37" y="31"/>
                    <a:pt x="28" y="68"/>
                  </a:cubicBezTo>
                  <a:cubicBezTo>
                    <a:pt x="0" y="123"/>
                    <a:pt x="0" y="188"/>
                    <a:pt x="37" y="234"/>
                  </a:cubicBezTo>
                  <a:cubicBezTo>
                    <a:pt x="92" y="289"/>
                    <a:pt x="175" y="326"/>
                    <a:pt x="258" y="335"/>
                  </a:cubicBezTo>
                  <a:cubicBezTo>
                    <a:pt x="323" y="346"/>
                    <a:pt x="387" y="350"/>
                    <a:pt x="454" y="350"/>
                  </a:cubicBezTo>
                  <a:cubicBezTo>
                    <a:pt x="501" y="350"/>
                    <a:pt x="549" y="348"/>
                    <a:pt x="599" y="344"/>
                  </a:cubicBezTo>
                  <a:cubicBezTo>
                    <a:pt x="608" y="344"/>
                    <a:pt x="617" y="335"/>
                    <a:pt x="617" y="326"/>
                  </a:cubicBezTo>
                  <a:cubicBezTo>
                    <a:pt x="626" y="317"/>
                    <a:pt x="617" y="298"/>
                    <a:pt x="617" y="298"/>
                  </a:cubicBezTo>
                  <a:cubicBezTo>
                    <a:pt x="582" y="264"/>
                    <a:pt x="303" y="1"/>
                    <a:pt x="1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11;p45">
              <a:extLst>
                <a:ext uri="{FF2B5EF4-FFF2-40B4-BE49-F238E27FC236}">
                  <a16:creationId xmlns:a16="http://schemas.microsoft.com/office/drawing/2014/main" id="{01058D7C-1E28-684B-968C-6DADEB44CF66}"/>
                </a:ext>
              </a:extLst>
            </p:cNvPr>
            <p:cNvSpPr/>
            <p:nvPr/>
          </p:nvSpPr>
          <p:spPr>
            <a:xfrm>
              <a:off x="6143175" y="2250225"/>
              <a:ext cx="9700" cy="14750"/>
            </a:xfrm>
            <a:custGeom>
              <a:avLst/>
              <a:gdLst/>
              <a:ahLst/>
              <a:cxnLst/>
              <a:rect l="l" t="t" r="r" b="b"/>
              <a:pathLst>
                <a:path w="388" h="590" extrusionOk="0">
                  <a:moveTo>
                    <a:pt x="144" y="62"/>
                  </a:moveTo>
                  <a:cubicBezTo>
                    <a:pt x="151" y="62"/>
                    <a:pt x="158" y="63"/>
                    <a:pt x="166" y="65"/>
                  </a:cubicBezTo>
                  <a:lnTo>
                    <a:pt x="175" y="65"/>
                  </a:lnTo>
                  <a:cubicBezTo>
                    <a:pt x="203" y="65"/>
                    <a:pt x="221" y="74"/>
                    <a:pt x="240" y="92"/>
                  </a:cubicBezTo>
                  <a:cubicBezTo>
                    <a:pt x="304" y="184"/>
                    <a:pt x="277" y="387"/>
                    <a:pt x="258" y="506"/>
                  </a:cubicBezTo>
                  <a:cubicBezTo>
                    <a:pt x="166" y="396"/>
                    <a:pt x="74" y="175"/>
                    <a:pt x="102" y="92"/>
                  </a:cubicBezTo>
                  <a:cubicBezTo>
                    <a:pt x="109" y="77"/>
                    <a:pt x="117" y="62"/>
                    <a:pt x="144" y="62"/>
                  </a:cubicBezTo>
                  <a:close/>
                  <a:moveTo>
                    <a:pt x="166" y="0"/>
                  </a:moveTo>
                  <a:cubicBezTo>
                    <a:pt x="120" y="0"/>
                    <a:pt x="74" y="28"/>
                    <a:pt x="56" y="74"/>
                  </a:cubicBezTo>
                  <a:cubicBezTo>
                    <a:pt x="0" y="203"/>
                    <a:pt x="148" y="488"/>
                    <a:pt x="258" y="580"/>
                  </a:cubicBezTo>
                  <a:cubicBezTo>
                    <a:pt x="258" y="589"/>
                    <a:pt x="267" y="589"/>
                    <a:pt x="267" y="589"/>
                  </a:cubicBezTo>
                  <a:lnTo>
                    <a:pt x="286" y="589"/>
                  </a:lnTo>
                  <a:cubicBezTo>
                    <a:pt x="295" y="589"/>
                    <a:pt x="295" y="580"/>
                    <a:pt x="304" y="571"/>
                  </a:cubicBezTo>
                  <a:cubicBezTo>
                    <a:pt x="304" y="553"/>
                    <a:pt x="387" y="203"/>
                    <a:pt x="286" y="65"/>
                  </a:cubicBezTo>
                  <a:cubicBezTo>
                    <a:pt x="258" y="28"/>
                    <a:pt x="212" y="0"/>
                    <a:pt x="1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12;p45">
              <a:extLst>
                <a:ext uri="{FF2B5EF4-FFF2-40B4-BE49-F238E27FC236}">
                  <a16:creationId xmlns:a16="http://schemas.microsoft.com/office/drawing/2014/main" id="{C8D1F142-C0D0-4E48-81CF-7EF2D599F205}"/>
                </a:ext>
              </a:extLst>
            </p:cNvPr>
            <p:cNvSpPr/>
            <p:nvPr/>
          </p:nvSpPr>
          <p:spPr>
            <a:xfrm>
              <a:off x="6443600" y="1448825"/>
              <a:ext cx="89250" cy="114900"/>
            </a:xfrm>
            <a:custGeom>
              <a:avLst/>
              <a:gdLst/>
              <a:ahLst/>
              <a:cxnLst/>
              <a:rect l="l" t="t" r="r" b="b"/>
              <a:pathLst>
                <a:path w="3570" h="4596" extrusionOk="0">
                  <a:moveTo>
                    <a:pt x="2824" y="0"/>
                  </a:moveTo>
                  <a:lnTo>
                    <a:pt x="2124" y="811"/>
                  </a:lnTo>
                  <a:lnTo>
                    <a:pt x="1167" y="1906"/>
                  </a:lnTo>
                  <a:cubicBezTo>
                    <a:pt x="1231" y="2053"/>
                    <a:pt x="1277" y="2192"/>
                    <a:pt x="1314" y="2339"/>
                  </a:cubicBezTo>
                  <a:cubicBezTo>
                    <a:pt x="1470" y="2928"/>
                    <a:pt x="1415" y="3499"/>
                    <a:pt x="568" y="3858"/>
                  </a:cubicBezTo>
                  <a:cubicBezTo>
                    <a:pt x="568" y="3858"/>
                    <a:pt x="1" y="4595"/>
                    <a:pt x="1038" y="4595"/>
                  </a:cubicBezTo>
                  <a:cubicBezTo>
                    <a:pt x="1183" y="4595"/>
                    <a:pt x="1359" y="4581"/>
                    <a:pt x="1572" y="4548"/>
                  </a:cubicBezTo>
                  <a:cubicBezTo>
                    <a:pt x="3312" y="4281"/>
                    <a:pt x="3569" y="3379"/>
                    <a:pt x="3569" y="3379"/>
                  </a:cubicBezTo>
                  <a:cubicBezTo>
                    <a:pt x="2805" y="2836"/>
                    <a:pt x="2769" y="1013"/>
                    <a:pt x="2824"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13;p45">
              <a:extLst>
                <a:ext uri="{FF2B5EF4-FFF2-40B4-BE49-F238E27FC236}">
                  <a16:creationId xmlns:a16="http://schemas.microsoft.com/office/drawing/2014/main" id="{CD06FA56-7D4F-CF4F-80E2-56BD9DB98438}"/>
                </a:ext>
              </a:extLst>
            </p:cNvPr>
            <p:cNvSpPr/>
            <p:nvPr/>
          </p:nvSpPr>
          <p:spPr>
            <a:xfrm>
              <a:off x="6450425" y="1561375"/>
              <a:ext cx="157675" cy="222900"/>
            </a:xfrm>
            <a:custGeom>
              <a:avLst/>
              <a:gdLst/>
              <a:ahLst/>
              <a:cxnLst/>
              <a:rect l="l" t="t" r="r" b="b"/>
              <a:pathLst>
                <a:path w="6307" h="8916" extrusionOk="0">
                  <a:moveTo>
                    <a:pt x="4517" y="7216"/>
                  </a:moveTo>
                  <a:cubicBezTo>
                    <a:pt x="4521" y="7216"/>
                    <a:pt x="4497" y="7228"/>
                    <a:pt x="4462" y="7238"/>
                  </a:cubicBezTo>
                  <a:lnTo>
                    <a:pt x="4462" y="7238"/>
                  </a:lnTo>
                  <a:cubicBezTo>
                    <a:pt x="4463" y="7238"/>
                    <a:pt x="4464" y="7237"/>
                    <a:pt x="4466" y="7236"/>
                  </a:cubicBezTo>
                  <a:cubicBezTo>
                    <a:pt x="4475" y="7227"/>
                    <a:pt x="4493" y="7218"/>
                    <a:pt x="4512" y="7218"/>
                  </a:cubicBezTo>
                  <a:cubicBezTo>
                    <a:pt x="4515" y="7217"/>
                    <a:pt x="4517" y="7216"/>
                    <a:pt x="4517" y="7216"/>
                  </a:cubicBezTo>
                  <a:close/>
                  <a:moveTo>
                    <a:pt x="4530" y="0"/>
                  </a:moveTo>
                  <a:lnTo>
                    <a:pt x="2809" y="792"/>
                  </a:lnTo>
                  <a:cubicBezTo>
                    <a:pt x="3002" y="1243"/>
                    <a:pt x="3204" y="1740"/>
                    <a:pt x="3389" y="2228"/>
                  </a:cubicBezTo>
                  <a:cubicBezTo>
                    <a:pt x="3573" y="2707"/>
                    <a:pt x="3748" y="3195"/>
                    <a:pt x="3904" y="3692"/>
                  </a:cubicBezTo>
                  <a:cubicBezTo>
                    <a:pt x="4061" y="4180"/>
                    <a:pt x="4208" y="4668"/>
                    <a:pt x="4318" y="5146"/>
                  </a:cubicBezTo>
                  <a:cubicBezTo>
                    <a:pt x="4438" y="5607"/>
                    <a:pt x="4502" y="6076"/>
                    <a:pt x="4530" y="6546"/>
                  </a:cubicBezTo>
                  <a:cubicBezTo>
                    <a:pt x="4539" y="6730"/>
                    <a:pt x="4521" y="6914"/>
                    <a:pt x="4484" y="7098"/>
                  </a:cubicBezTo>
                  <a:cubicBezTo>
                    <a:pt x="4475" y="7144"/>
                    <a:pt x="4456" y="7199"/>
                    <a:pt x="4429" y="7245"/>
                  </a:cubicBezTo>
                  <a:lnTo>
                    <a:pt x="4428" y="7247"/>
                  </a:lnTo>
                  <a:lnTo>
                    <a:pt x="4428" y="7247"/>
                  </a:lnTo>
                  <a:cubicBezTo>
                    <a:pt x="4414" y="7250"/>
                    <a:pt x="4399" y="7253"/>
                    <a:pt x="4383" y="7255"/>
                  </a:cubicBezTo>
                  <a:cubicBezTo>
                    <a:pt x="4282" y="7273"/>
                    <a:pt x="4180" y="7291"/>
                    <a:pt x="4079" y="7291"/>
                  </a:cubicBezTo>
                  <a:cubicBezTo>
                    <a:pt x="3986" y="7299"/>
                    <a:pt x="3887" y="7302"/>
                    <a:pt x="3786" y="7302"/>
                  </a:cubicBezTo>
                  <a:cubicBezTo>
                    <a:pt x="3648" y="7302"/>
                    <a:pt x="3504" y="7297"/>
                    <a:pt x="3361" y="7291"/>
                  </a:cubicBezTo>
                  <a:cubicBezTo>
                    <a:pt x="2357" y="7245"/>
                    <a:pt x="1290" y="7117"/>
                    <a:pt x="240" y="6988"/>
                  </a:cubicBezTo>
                  <a:lnTo>
                    <a:pt x="1" y="7899"/>
                  </a:lnTo>
                  <a:cubicBezTo>
                    <a:pt x="1041" y="8304"/>
                    <a:pt x="2109" y="8617"/>
                    <a:pt x="3204" y="8811"/>
                  </a:cubicBezTo>
                  <a:cubicBezTo>
                    <a:pt x="3490" y="8866"/>
                    <a:pt x="3784" y="8893"/>
                    <a:pt x="4088" y="8912"/>
                  </a:cubicBezTo>
                  <a:cubicBezTo>
                    <a:pt x="4137" y="8914"/>
                    <a:pt x="4185" y="8916"/>
                    <a:pt x="4234" y="8916"/>
                  </a:cubicBezTo>
                  <a:cubicBezTo>
                    <a:pt x="4351" y="8916"/>
                    <a:pt x="4468" y="8909"/>
                    <a:pt x="4585" y="8903"/>
                  </a:cubicBezTo>
                  <a:cubicBezTo>
                    <a:pt x="4687" y="8893"/>
                    <a:pt x="4779" y="8884"/>
                    <a:pt x="4880" y="8866"/>
                  </a:cubicBezTo>
                  <a:cubicBezTo>
                    <a:pt x="5000" y="8838"/>
                    <a:pt x="5119" y="8801"/>
                    <a:pt x="5239" y="8746"/>
                  </a:cubicBezTo>
                  <a:cubicBezTo>
                    <a:pt x="5313" y="8709"/>
                    <a:pt x="5386" y="8672"/>
                    <a:pt x="5451" y="8626"/>
                  </a:cubicBezTo>
                  <a:cubicBezTo>
                    <a:pt x="5497" y="8599"/>
                    <a:pt x="5543" y="8562"/>
                    <a:pt x="5580" y="8525"/>
                  </a:cubicBezTo>
                  <a:lnTo>
                    <a:pt x="5653" y="8461"/>
                  </a:lnTo>
                  <a:cubicBezTo>
                    <a:pt x="5736" y="8369"/>
                    <a:pt x="5810" y="8277"/>
                    <a:pt x="5883" y="8166"/>
                  </a:cubicBezTo>
                  <a:cubicBezTo>
                    <a:pt x="5994" y="7991"/>
                    <a:pt x="6095" y="7789"/>
                    <a:pt x="6160" y="7586"/>
                  </a:cubicBezTo>
                  <a:cubicBezTo>
                    <a:pt x="6252" y="7245"/>
                    <a:pt x="6307" y="6896"/>
                    <a:pt x="6307" y="6546"/>
                  </a:cubicBezTo>
                  <a:cubicBezTo>
                    <a:pt x="6307" y="5938"/>
                    <a:pt x="6252" y="5340"/>
                    <a:pt x="6123" y="4751"/>
                  </a:cubicBezTo>
                  <a:cubicBezTo>
                    <a:pt x="6012" y="4189"/>
                    <a:pt x="5874" y="3646"/>
                    <a:pt x="5709" y="3112"/>
                  </a:cubicBezTo>
                  <a:cubicBezTo>
                    <a:pt x="5543" y="2569"/>
                    <a:pt x="5368" y="2053"/>
                    <a:pt x="5175" y="1538"/>
                  </a:cubicBezTo>
                  <a:cubicBezTo>
                    <a:pt x="4972" y="1022"/>
                    <a:pt x="4769" y="516"/>
                    <a:pt x="4530"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14;p45">
              <a:extLst>
                <a:ext uri="{FF2B5EF4-FFF2-40B4-BE49-F238E27FC236}">
                  <a16:creationId xmlns:a16="http://schemas.microsoft.com/office/drawing/2014/main" id="{BC446816-39B2-D74E-83F4-41D2CB2EBCB4}"/>
                </a:ext>
              </a:extLst>
            </p:cNvPr>
            <p:cNvSpPr/>
            <p:nvPr/>
          </p:nvSpPr>
          <p:spPr>
            <a:xfrm>
              <a:off x="6477825" y="1536175"/>
              <a:ext cx="121300" cy="138225"/>
            </a:xfrm>
            <a:custGeom>
              <a:avLst/>
              <a:gdLst/>
              <a:ahLst/>
              <a:cxnLst/>
              <a:rect l="l" t="t" r="r" b="b"/>
              <a:pathLst>
                <a:path w="4852" h="5529" extrusionOk="0">
                  <a:moveTo>
                    <a:pt x="3197" y="1"/>
                  </a:moveTo>
                  <a:cubicBezTo>
                    <a:pt x="2857" y="1"/>
                    <a:pt x="2476" y="99"/>
                    <a:pt x="2072" y="327"/>
                  </a:cubicBezTo>
                  <a:cubicBezTo>
                    <a:pt x="1059" y="889"/>
                    <a:pt x="0" y="3098"/>
                    <a:pt x="0" y="3098"/>
                  </a:cubicBezTo>
                  <a:lnTo>
                    <a:pt x="2385" y="5528"/>
                  </a:lnTo>
                  <a:cubicBezTo>
                    <a:pt x="3259" y="4691"/>
                    <a:pt x="4548" y="2638"/>
                    <a:pt x="4686" y="1809"/>
                  </a:cubicBezTo>
                  <a:cubicBezTo>
                    <a:pt x="4851" y="866"/>
                    <a:pt x="4204" y="1"/>
                    <a:pt x="319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15;p45">
              <a:extLst>
                <a:ext uri="{FF2B5EF4-FFF2-40B4-BE49-F238E27FC236}">
                  <a16:creationId xmlns:a16="http://schemas.microsoft.com/office/drawing/2014/main" id="{686C75E5-06A0-5E41-8DA3-9519469C1BE8}"/>
                </a:ext>
              </a:extLst>
            </p:cNvPr>
            <p:cNvSpPr/>
            <p:nvPr/>
          </p:nvSpPr>
          <p:spPr>
            <a:xfrm>
              <a:off x="6426725" y="1726625"/>
              <a:ext cx="41225" cy="37250"/>
            </a:xfrm>
            <a:custGeom>
              <a:avLst/>
              <a:gdLst/>
              <a:ahLst/>
              <a:cxnLst/>
              <a:rect l="l" t="t" r="r" b="b"/>
              <a:pathLst>
                <a:path w="1649" h="1490" extrusionOk="0">
                  <a:moveTo>
                    <a:pt x="553" y="0"/>
                  </a:moveTo>
                  <a:lnTo>
                    <a:pt x="0" y="1179"/>
                  </a:lnTo>
                  <a:cubicBezTo>
                    <a:pt x="0" y="1179"/>
                    <a:pt x="746" y="1490"/>
                    <a:pt x="1217" y="1490"/>
                  </a:cubicBezTo>
                  <a:cubicBezTo>
                    <a:pt x="1364" y="1490"/>
                    <a:pt x="1484" y="1460"/>
                    <a:pt x="1547" y="1381"/>
                  </a:cubicBezTo>
                  <a:lnTo>
                    <a:pt x="1648" y="617"/>
                  </a:lnTo>
                  <a:lnTo>
                    <a:pt x="55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16;p45">
              <a:extLst>
                <a:ext uri="{FF2B5EF4-FFF2-40B4-BE49-F238E27FC236}">
                  <a16:creationId xmlns:a16="http://schemas.microsoft.com/office/drawing/2014/main" id="{66C0FB58-DC1B-E54E-93FF-474D5F145F6F}"/>
                </a:ext>
              </a:extLst>
            </p:cNvPr>
            <p:cNvSpPr/>
            <p:nvPr/>
          </p:nvSpPr>
          <p:spPr>
            <a:xfrm>
              <a:off x="6406000" y="1726625"/>
              <a:ext cx="34550" cy="29475"/>
            </a:xfrm>
            <a:custGeom>
              <a:avLst/>
              <a:gdLst/>
              <a:ahLst/>
              <a:cxnLst/>
              <a:rect l="l" t="t" r="r" b="b"/>
              <a:pathLst>
                <a:path w="1382" h="1179" extrusionOk="0">
                  <a:moveTo>
                    <a:pt x="1382" y="0"/>
                  </a:moveTo>
                  <a:lnTo>
                    <a:pt x="498" y="230"/>
                  </a:lnTo>
                  <a:lnTo>
                    <a:pt x="1" y="1022"/>
                  </a:lnTo>
                  <a:lnTo>
                    <a:pt x="829" y="1179"/>
                  </a:lnTo>
                  <a:lnTo>
                    <a:pt x="138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17;p45">
              <a:extLst>
                <a:ext uri="{FF2B5EF4-FFF2-40B4-BE49-F238E27FC236}">
                  <a16:creationId xmlns:a16="http://schemas.microsoft.com/office/drawing/2014/main" id="{01847C94-5459-0D49-9EA7-CA730A17BCF1}"/>
                </a:ext>
              </a:extLst>
            </p:cNvPr>
            <p:cNvSpPr/>
            <p:nvPr/>
          </p:nvSpPr>
          <p:spPr>
            <a:xfrm>
              <a:off x="6409000" y="1528675"/>
              <a:ext cx="201650" cy="293025"/>
            </a:xfrm>
            <a:custGeom>
              <a:avLst/>
              <a:gdLst/>
              <a:ahLst/>
              <a:cxnLst/>
              <a:rect l="l" t="t" r="r" b="b"/>
              <a:pathLst>
                <a:path w="8066" h="11721" extrusionOk="0">
                  <a:moveTo>
                    <a:pt x="6031" y="1"/>
                  </a:moveTo>
                  <a:cubicBezTo>
                    <a:pt x="5626" y="10"/>
                    <a:pt x="5110" y="29"/>
                    <a:pt x="4622" y="93"/>
                  </a:cubicBezTo>
                  <a:cubicBezTo>
                    <a:pt x="3775" y="194"/>
                    <a:pt x="2551" y="369"/>
                    <a:pt x="1814" y="563"/>
                  </a:cubicBezTo>
                  <a:cubicBezTo>
                    <a:pt x="1391" y="673"/>
                    <a:pt x="986" y="811"/>
                    <a:pt x="654" y="940"/>
                  </a:cubicBezTo>
                  <a:cubicBezTo>
                    <a:pt x="240" y="1097"/>
                    <a:pt x="1" y="1207"/>
                    <a:pt x="1" y="1207"/>
                  </a:cubicBezTo>
                  <a:cubicBezTo>
                    <a:pt x="1" y="1207"/>
                    <a:pt x="691" y="8526"/>
                    <a:pt x="811" y="11720"/>
                  </a:cubicBezTo>
                  <a:lnTo>
                    <a:pt x="7826" y="11720"/>
                  </a:lnTo>
                  <a:cubicBezTo>
                    <a:pt x="8065" y="10349"/>
                    <a:pt x="7909" y="7835"/>
                    <a:pt x="7927" y="5359"/>
                  </a:cubicBezTo>
                  <a:cubicBezTo>
                    <a:pt x="7945" y="3868"/>
                    <a:pt x="7826" y="2008"/>
                    <a:pt x="7319" y="655"/>
                  </a:cubicBezTo>
                  <a:cubicBezTo>
                    <a:pt x="7191" y="323"/>
                    <a:pt x="6620" y="1"/>
                    <a:pt x="62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18;p45">
              <a:extLst>
                <a:ext uri="{FF2B5EF4-FFF2-40B4-BE49-F238E27FC236}">
                  <a16:creationId xmlns:a16="http://schemas.microsoft.com/office/drawing/2014/main" id="{084A7EAD-3BD6-2B47-B67A-DFA96AF45B23}"/>
                </a:ext>
              </a:extLst>
            </p:cNvPr>
            <p:cNvSpPr/>
            <p:nvPr/>
          </p:nvSpPr>
          <p:spPr>
            <a:xfrm>
              <a:off x="6417975" y="1627650"/>
              <a:ext cx="35925" cy="81950"/>
            </a:xfrm>
            <a:custGeom>
              <a:avLst/>
              <a:gdLst/>
              <a:ahLst/>
              <a:cxnLst/>
              <a:rect l="l" t="t" r="r" b="b"/>
              <a:pathLst>
                <a:path w="1437" h="3278" extrusionOk="0">
                  <a:moveTo>
                    <a:pt x="1437" y="1"/>
                  </a:moveTo>
                  <a:lnTo>
                    <a:pt x="1" y="1317"/>
                  </a:lnTo>
                  <a:cubicBezTo>
                    <a:pt x="56" y="1952"/>
                    <a:pt x="111" y="2615"/>
                    <a:pt x="157" y="3278"/>
                  </a:cubicBezTo>
                  <a:cubicBezTo>
                    <a:pt x="986" y="2072"/>
                    <a:pt x="1437" y="1"/>
                    <a:pt x="14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19;p45">
              <a:extLst>
                <a:ext uri="{FF2B5EF4-FFF2-40B4-BE49-F238E27FC236}">
                  <a16:creationId xmlns:a16="http://schemas.microsoft.com/office/drawing/2014/main" id="{CCFD6DB5-BC97-B844-A734-0004CDE8D8AD}"/>
                </a:ext>
              </a:extLst>
            </p:cNvPr>
            <p:cNvSpPr/>
            <p:nvPr/>
          </p:nvSpPr>
          <p:spPr>
            <a:xfrm>
              <a:off x="6200950" y="1577025"/>
              <a:ext cx="242600" cy="212900"/>
            </a:xfrm>
            <a:custGeom>
              <a:avLst/>
              <a:gdLst/>
              <a:ahLst/>
              <a:cxnLst/>
              <a:rect l="l" t="t" r="r" b="b"/>
              <a:pathLst>
                <a:path w="9704" h="8516" extrusionOk="0">
                  <a:moveTo>
                    <a:pt x="4500" y="6813"/>
                  </a:moveTo>
                  <a:cubicBezTo>
                    <a:pt x="4507" y="6813"/>
                    <a:pt x="4507" y="6817"/>
                    <a:pt x="4502" y="6822"/>
                  </a:cubicBezTo>
                  <a:cubicBezTo>
                    <a:pt x="4488" y="6829"/>
                    <a:pt x="4469" y="6836"/>
                    <a:pt x="4448" y="6839"/>
                  </a:cubicBezTo>
                  <a:lnTo>
                    <a:pt x="4448" y="6839"/>
                  </a:lnTo>
                  <a:cubicBezTo>
                    <a:pt x="4451" y="6836"/>
                    <a:pt x="4454" y="6833"/>
                    <a:pt x="4456" y="6831"/>
                  </a:cubicBezTo>
                  <a:cubicBezTo>
                    <a:pt x="4479" y="6817"/>
                    <a:pt x="4493" y="6813"/>
                    <a:pt x="4500" y="6813"/>
                  </a:cubicBezTo>
                  <a:close/>
                  <a:moveTo>
                    <a:pt x="7945" y="0"/>
                  </a:moveTo>
                  <a:cubicBezTo>
                    <a:pt x="7531" y="976"/>
                    <a:pt x="7089" y="1970"/>
                    <a:pt x="6629" y="2946"/>
                  </a:cubicBezTo>
                  <a:cubicBezTo>
                    <a:pt x="6408" y="3434"/>
                    <a:pt x="6178" y="3922"/>
                    <a:pt x="5938" y="4392"/>
                  </a:cubicBezTo>
                  <a:cubicBezTo>
                    <a:pt x="5699" y="4861"/>
                    <a:pt x="5450" y="5331"/>
                    <a:pt x="5183" y="5773"/>
                  </a:cubicBezTo>
                  <a:cubicBezTo>
                    <a:pt x="5054" y="5993"/>
                    <a:pt x="4925" y="6205"/>
                    <a:pt x="4787" y="6408"/>
                  </a:cubicBezTo>
                  <a:cubicBezTo>
                    <a:pt x="4714" y="6509"/>
                    <a:pt x="4649" y="6601"/>
                    <a:pt x="4576" y="6684"/>
                  </a:cubicBezTo>
                  <a:cubicBezTo>
                    <a:pt x="4548" y="6721"/>
                    <a:pt x="4511" y="6767"/>
                    <a:pt x="4474" y="6794"/>
                  </a:cubicBezTo>
                  <a:lnTo>
                    <a:pt x="4436" y="6840"/>
                  </a:lnTo>
                  <a:lnTo>
                    <a:pt x="4436" y="6840"/>
                  </a:lnTo>
                  <a:cubicBezTo>
                    <a:pt x="4434" y="6840"/>
                    <a:pt x="4431" y="6840"/>
                    <a:pt x="4428" y="6840"/>
                  </a:cubicBezTo>
                  <a:cubicBezTo>
                    <a:pt x="4327" y="6868"/>
                    <a:pt x="4235" y="6886"/>
                    <a:pt x="4143" y="6886"/>
                  </a:cubicBezTo>
                  <a:cubicBezTo>
                    <a:pt x="3997" y="6897"/>
                    <a:pt x="3855" y="6902"/>
                    <a:pt x="3714" y="6902"/>
                  </a:cubicBezTo>
                  <a:cubicBezTo>
                    <a:pt x="3614" y="6902"/>
                    <a:pt x="3515" y="6899"/>
                    <a:pt x="3416" y="6896"/>
                  </a:cubicBezTo>
                  <a:cubicBezTo>
                    <a:pt x="2394" y="6859"/>
                    <a:pt x="1298" y="6721"/>
                    <a:pt x="240" y="6592"/>
                  </a:cubicBezTo>
                  <a:lnTo>
                    <a:pt x="0" y="7503"/>
                  </a:lnTo>
                  <a:cubicBezTo>
                    <a:pt x="1050" y="7918"/>
                    <a:pt x="2145" y="8231"/>
                    <a:pt x="3259" y="8424"/>
                  </a:cubicBezTo>
                  <a:cubicBezTo>
                    <a:pt x="3563" y="8470"/>
                    <a:pt x="3867" y="8507"/>
                    <a:pt x="4171" y="8516"/>
                  </a:cubicBezTo>
                  <a:cubicBezTo>
                    <a:pt x="4346" y="8516"/>
                    <a:pt x="4520" y="8516"/>
                    <a:pt x="4695" y="8488"/>
                  </a:cubicBezTo>
                  <a:cubicBezTo>
                    <a:pt x="4806" y="8479"/>
                    <a:pt x="4916" y="8451"/>
                    <a:pt x="5018" y="8424"/>
                  </a:cubicBezTo>
                  <a:cubicBezTo>
                    <a:pt x="5165" y="8378"/>
                    <a:pt x="5303" y="8313"/>
                    <a:pt x="5432" y="8231"/>
                  </a:cubicBezTo>
                  <a:cubicBezTo>
                    <a:pt x="5478" y="8203"/>
                    <a:pt x="5524" y="8175"/>
                    <a:pt x="5561" y="8138"/>
                  </a:cubicBezTo>
                  <a:lnTo>
                    <a:pt x="5616" y="8083"/>
                  </a:lnTo>
                  <a:lnTo>
                    <a:pt x="5717" y="7991"/>
                  </a:lnTo>
                  <a:cubicBezTo>
                    <a:pt x="5782" y="7927"/>
                    <a:pt x="5828" y="7871"/>
                    <a:pt x="5892" y="7807"/>
                  </a:cubicBezTo>
                  <a:cubicBezTo>
                    <a:pt x="6003" y="7678"/>
                    <a:pt x="6104" y="7558"/>
                    <a:pt x="6196" y="7439"/>
                  </a:cubicBezTo>
                  <a:cubicBezTo>
                    <a:pt x="6380" y="7199"/>
                    <a:pt x="6546" y="6960"/>
                    <a:pt x="6702" y="6712"/>
                  </a:cubicBezTo>
                  <a:cubicBezTo>
                    <a:pt x="7310" y="5754"/>
                    <a:pt x="7853" y="4769"/>
                    <a:pt x="8341" y="3756"/>
                  </a:cubicBezTo>
                  <a:cubicBezTo>
                    <a:pt x="8590" y="3250"/>
                    <a:pt x="8820" y="2753"/>
                    <a:pt x="9050" y="2247"/>
                  </a:cubicBezTo>
                  <a:cubicBezTo>
                    <a:pt x="9271" y="1740"/>
                    <a:pt x="9492" y="1234"/>
                    <a:pt x="9703" y="709"/>
                  </a:cubicBezTo>
                  <a:lnTo>
                    <a:pt x="7945"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20;p45">
              <a:extLst>
                <a:ext uri="{FF2B5EF4-FFF2-40B4-BE49-F238E27FC236}">
                  <a16:creationId xmlns:a16="http://schemas.microsoft.com/office/drawing/2014/main" id="{28505B68-B368-594D-9938-628DC1125662}"/>
                </a:ext>
              </a:extLst>
            </p:cNvPr>
            <p:cNvSpPr/>
            <p:nvPr/>
          </p:nvSpPr>
          <p:spPr>
            <a:xfrm>
              <a:off x="6357225" y="1550875"/>
              <a:ext cx="121350" cy="138250"/>
            </a:xfrm>
            <a:custGeom>
              <a:avLst/>
              <a:gdLst/>
              <a:ahLst/>
              <a:cxnLst/>
              <a:rect l="l" t="t" r="r" b="b"/>
              <a:pathLst>
                <a:path w="4854" h="5530" extrusionOk="0">
                  <a:moveTo>
                    <a:pt x="3201" y="0"/>
                  </a:moveTo>
                  <a:cubicBezTo>
                    <a:pt x="2860" y="0"/>
                    <a:pt x="2477" y="100"/>
                    <a:pt x="2072" y="328"/>
                  </a:cubicBezTo>
                  <a:cubicBezTo>
                    <a:pt x="1068" y="890"/>
                    <a:pt x="0" y="3099"/>
                    <a:pt x="0" y="3099"/>
                  </a:cubicBezTo>
                  <a:lnTo>
                    <a:pt x="2385" y="5530"/>
                  </a:lnTo>
                  <a:cubicBezTo>
                    <a:pt x="3259" y="4692"/>
                    <a:pt x="4548" y="2639"/>
                    <a:pt x="4695" y="1810"/>
                  </a:cubicBezTo>
                  <a:cubicBezTo>
                    <a:pt x="4853" y="862"/>
                    <a:pt x="4206" y="0"/>
                    <a:pt x="32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21;p45">
              <a:extLst>
                <a:ext uri="{FF2B5EF4-FFF2-40B4-BE49-F238E27FC236}">
                  <a16:creationId xmlns:a16="http://schemas.microsoft.com/office/drawing/2014/main" id="{137584B8-10B6-A049-825B-E657A682E0F2}"/>
                </a:ext>
              </a:extLst>
            </p:cNvPr>
            <p:cNvSpPr/>
            <p:nvPr/>
          </p:nvSpPr>
          <p:spPr>
            <a:xfrm>
              <a:off x="6177225" y="1732150"/>
              <a:ext cx="41000" cy="37475"/>
            </a:xfrm>
            <a:custGeom>
              <a:avLst/>
              <a:gdLst/>
              <a:ahLst/>
              <a:cxnLst/>
              <a:rect l="l" t="t" r="r" b="b"/>
              <a:pathLst>
                <a:path w="1640" h="1499" extrusionOk="0">
                  <a:moveTo>
                    <a:pt x="544" y="0"/>
                  </a:moveTo>
                  <a:lnTo>
                    <a:pt x="1" y="1188"/>
                  </a:lnTo>
                  <a:cubicBezTo>
                    <a:pt x="1" y="1188"/>
                    <a:pt x="741" y="1499"/>
                    <a:pt x="1214" y="1499"/>
                  </a:cubicBezTo>
                  <a:cubicBezTo>
                    <a:pt x="1361" y="1499"/>
                    <a:pt x="1482" y="1469"/>
                    <a:pt x="1548" y="1390"/>
                  </a:cubicBezTo>
                  <a:lnTo>
                    <a:pt x="1640" y="626"/>
                  </a:lnTo>
                  <a:lnTo>
                    <a:pt x="544"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22;p45">
              <a:extLst>
                <a:ext uri="{FF2B5EF4-FFF2-40B4-BE49-F238E27FC236}">
                  <a16:creationId xmlns:a16="http://schemas.microsoft.com/office/drawing/2014/main" id="{2C6FF17E-57A9-3746-9A0B-EA3EF19C6CA8}"/>
                </a:ext>
              </a:extLst>
            </p:cNvPr>
            <p:cNvSpPr/>
            <p:nvPr/>
          </p:nvSpPr>
          <p:spPr>
            <a:xfrm>
              <a:off x="6156300" y="1732150"/>
              <a:ext cx="34550" cy="29700"/>
            </a:xfrm>
            <a:custGeom>
              <a:avLst/>
              <a:gdLst/>
              <a:ahLst/>
              <a:cxnLst/>
              <a:rect l="l" t="t" r="r" b="b"/>
              <a:pathLst>
                <a:path w="1382" h="1188" extrusionOk="0">
                  <a:moveTo>
                    <a:pt x="1381" y="0"/>
                  </a:moveTo>
                  <a:lnTo>
                    <a:pt x="507" y="240"/>
                  </a:lnTo>
                  <a:lnTo>
                    <a:pt x="0" y="1022"/>
                  </a:lnTo>
                  <a:lnTo>
                    <a:pt x="838" y="1188"/>
                  </a:lnTo>
                  <a:lnTo>
                    <a:pt x="1381"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23;p45">
              <a:extLst>
                <a:ext uri="{FF2B5EF4-FFF2-40B4-BE49-F238E27FC236}">
                  <a16:creationId xmlns:a16="http://schemas.microsoft.com/office/drawing/2014/main" id="{8DF5BA1F-E144-1C42-897F-622201A87F98}"/>
                </a:ext>
              </a:extLst>
            </p:cNvPr>
            <p:cNvSpPr/>
            <p:nvPr/>
          </p:nvSpPr>
          <p:spPr>
            <a:xfrm>
              <a:off x="6418900" y="1421200"/>
              <a:ext cx="6700" cy="9925"/>
            </a:xfrm>
            <a:custGeom>
              <a:avLst/>
              <a:gdLst/>
              <a:ahLst/>
              <a:cxnLst/>
              <a:rect l="l" t="t" r="r" b="b"/>
              <a:pathLst>
                <a:path w="268" h="397" extrusionOk="0">
                  <a:moveTo>
                    <a:pt x="129" y="1"/>
                  </a:moveTo>
                  <a:cubicBezTo>
                    <a:pt x="65" y="10"/>
                    <a:pt x="0" y="93"/>
                    <a:pt x="10" y="203"/>
                  </a:cubicBezTo>
                  <a:cubicBezTo>
                    <a:pt x="10" y="314"/>
                    <a:pt x="65" y="397"/>
                    <a:pt x="139" y="397"/>
                  </a:cubicBezTo>
                  <a:cubicBezTo>
                    <a:pt x="212" y="397"/>
                    <a:pt x="267" y="305"/>
                    <a:pt x="267" y="194"/>
                  </a:cubicBezTo>
                  <a:cubicBezTo>
                    <a:pt x="267" y="84"/>
                    <a:pt x="203" y="1"/>
                    <a:pt x="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24;p45">
              <a:extLst>
                <a:ext uri="{FF2B5EF4-FFF2-40B4-BE49-F238E27FC236}">
                  <a16:creationId xmlns:a16="http://schemas.microsoft.com/office/drawing/2014/main" id="{914D77B0-FC0D-5F44-956A-6803D06ACD54}"/>
                </a:ext>
              </a:extLst>
            </p:cNvPr>
            <p:cNvSpPr/>
            <p:nvPr/>
          </p:nvSpPr>
          <p:spPr>
            <a:xfrm>
              <a:off x="6421425" y="1405550"/>
              <a:ext cx="15000" cy="10375"/>
            </a:xfrm>
            <a:custGeom>
              <a:avLst/>
              <a:gdLst/>
              <a:ahLst/>
              <a:cxnLst/>
              <a:rect l="l" t="t" r="r" b="b"/>
              <a:pathLst>
                <a:path w="600" h="415" extrusionOk="0">
                  <a:moveTo>
                    <a:pt x="74" y="1"/>
                  </a:moveTo>
                  <a:cubicBezTo>
                    <a:pt x="1" y="10"/>
                    <a:pt x="1" y="120"/>
                    <a:pt x="74" y="130"/>
                  </a:cubicBezTo>
                  <a:cubicBezTo>
                    <a:pt x="240" y="148"/>
                    <a:pt x="387" y="240"/>
                    <a:pt x="479" y="387"/>
                  </a:cubicBezTo>
                  <a:cubicBezTo>
                    <a:pt x="489" y="406"/>
                    <a:pt x="507" y="415"/>
                    <a:pt x="525" y="415"/>
                  </a:cubicBezTo>
                  <a:cubicBezTo>
                    <a:pt x="544" y="415"/>
                    <a:pt x="553" y="415"/>
                    <a:pt x="562" y="406"/>
                  </a:cubicBezTo>
                  <a:cubicBezTo>
                    <a:pt x="590" y="387"/>
                    <a:pt x="599" y="341"/>
                    <a:pt x="581" y="314"/>
                  </a:cubicBezTo>
                  <a:cubicBezTo>
                    <a:pt x="470" y="139"/>
                    <a:pt x="286" y="19"/>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25;p45">
              <a:extLst>
                <a:ext uri="{FF2B5EF4-FFF2-40B4-BE49-F238E27FC236}">
                  <a16:creationId xmlns:a16="http://schemas.microsoft.com/office/drawing/2014/main" id="{0A69BB2F-9CD4-2D4C-9A1F-BC17AC15F025}"/>
                </a:ext>
              </a:extLst>
            </p:cNvPr>
            <p:cNvSpPr/>
            <p:nvPr/>
          </p:nvSpPr>
          <p:spPr>
            <a:xfrm>
              <a:off x="6414975" y="1427650"/>
              <a:ext cx="11325" cy="22775"/>
            </a:xfrm>
            <a:custGeom>
              <a:avLst/>
              <a:gdLst/>
              <a:ahLst/>
              <a:cxnLst/>
              <a:rect l="l" t="t" r="r" b="b"/>
              <a:pathLst>
                <a:path w="453" h="911" extrusionOk="0">
                  <a:moveTo>
                    <a:pt x="378" y="0"/>
                  </a:moveTo>
                  <a:cubicBezTo>
                    <a:pt x="378" y="0"/>
                    <a:pt x="213" y="553"/>
                    <a:pt x="1" y="838"/>
                  </a:cubicBezTo>
                  <a:cubicBezTo>
                    <a:pt x="72" y="894"/>
                    <a:pt x="159" y="911"/>
                    <a:pt x="238" y="911"/>
                  </a:cubicBezTo>
                  <a:cubicBezTo>
                    <a:pt x="354" y="911"/>
                    <a:pt x="452" y="875"/>
                    <a:pt x="452" y="875"/>
                  </a:cubicBezTo>
                  <a:lnTo>
                    <a:pt x="378"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26;p45">
              <a:extLst>
                <a:ext uri="{FF2B5EF4-FFF2-40B4-BE49-F238E27FC236}">
                  <a16:creationId xmlns:a16="http://schemas.microsoft.com/office/drawing/2014/main" id="{D7FFE1ED-893F-094B-BFF8-F7CB3647397C}"/>
                </a:ext>
              </a:extLst>
            </p:cNvPr>
            <p:cNvSpPr/>
            <p:nvPr/>
          </p:nvSpPr>
          <p:spPr>
            <a:xfrm>
              <a:off x="6416600" y="1365075"/>
              <a:ext cx="101725" cy="133075"/>
            </a:xfrm>
            <a:custGeom>
              <a:avLst/>
              <a:gdLst/>
              <a:ahLst/>
              <a:cxnLst/>
              <a:rect l="l" t="t" r="r" b="b"/>
              <a:pathLst>
                <a:path w="4069" h="5323" extrusionOk="0">
                  <a:moveTo>
                    <a:pt x="2234" y="1"/>
                  </a:moveTo>
                  <a:cubicBezTo>
                    <a:pt x="1977" y="1"/>
                    <a:pt x="1712" y="58"/>
                    <a:pt x="1455" y="184"/>
                  </a:cubicBezTo>
                  <a:cubicBezTo>
                    <a:pt x="157" y="782"/>
                    <a:pt x="0" y="2780"/>
                    <a:pt x="295" y="3967"/>
                  </a:cubicBezTo>
                  <a:cubicBezTo>
                    <a:pt x="509" y="4802"/>
                    <a:pt x="1246" y="5323"/>
                    <a:pt x="2013" y="5323"/>
                  </a:cubicBezTo>
                  <a:cubicBezTo>
                    <a:pt x="2463" y="5323"/>
                    <a:pt x="2925" y="5143"/>
                    <a:pt x="3296" y="4741"/>
                  </a:cubicBezTo>
                  <a:cubicBezTo>
                    <a:pt x="3968" y="4023"/>
                    <a:pt x="3931" y="3231"/>
                    <a:pt x="3996" y="1887"/>
                  </a:cubicBezTo>
                  <a:cubicBezTo>
                    <a:pt x="4069" y="817"/>
                    <a:pt x="3204" y="1"/>
                    <a:pt x="2234"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27;p45">
              <a:extLst>
                <a:ext uri="{FF2B5EF4-FFF2-40B4-BE49-F238E27FC236}">
                  <a16:creationId xmlns:a16="http://schemas.microsoft.com/office/drawing/2014/main" id="{ADCD476D-67CF-EB43-89CD-C46758AE0A78}"/>
                </a:ext>
              </a:extLst>
            </p:cNvPr>
            <p:cNvSpPr/>
            <p:nvPr/>
          </p:nvSpPr>
          <p:spPr>
            <a:xfrm>
              <a:off x="6400850" y="1343125"/>
              <a:ext cx="142825" cy="127825"/>
            </a:xfrm>
            <a:custGeom>
              <a:avLst/>
              <a:gdLst/>
              <a:ahLst/>
              <a:cxnLst/>
              <a:rect l="l" t="t" r="r" b="b"/>
              <a:pathLst>
                <a:path w="5713" h="5113" extrusionOk="0">
                  <a:moveTo>
                    <a:pt x="1426" y="0"/>
                  </a:moveTo>
                  <a:cubicBezTo>
                    <a:pt x="1108" y="0"/>
                    <a:pt x="790" y="163"/>
                    <a:pt x="566" y="638"/>
                  </a:cubicBezTo>
                  <a:cubicBezTo>
                    <a:pt x="1" y="1830"/>
                    <a:pt x="1011" y="2251"/>
                    <a:pt x="1679" y="2251"/>
                  </a:cubicBezTo>
                  <a:cubicBezTo>
                    <a:pt x="1708" y="2251"/>
                    <a:pt x="1736" y="2251"/>
                    <a:pt x="1763" y="2249"/>
                  </a:cubicBezTo>
                  <a:lnTo>
                    <a:pt x="1763" y="2249"/>
                  </a:lnTo>
                  <a:cubicBezTo>
                    <a:pt x="1523" y="2433"/>
                    <a:pt x="1312" y="3335"/>
                    <a:pt x="1606" y="3584"/>
                  </a:cubicBezTo>
                  <a:cubicBezTo>
                    <a:pt x="1238" y="4532"/>
                    <a:pt x="2619" y="5112"/>
                    <a:pt x="2619" y="5112"/>
                  </a:cubicBezTo>
                  <a:lnTo>
                    <a:pt x="4368" y="4781"/>
                  </a:lnTo>
                  <a:cubicBezTo>
                    <a:pt x="4746" y="4311"/>
                    <a:pt x="5040" y="3787"/>
                    <a:pt x="5233" y="3216"/>
                  </a:cubicBezTo>
                  <a:cubicBezTo>
                    <a:pt x="5712" y="1651"/>
                    <a:pt x="4755" y="1467"/>
                    <a:pt x="4755" y="1467"/>
                  </a:cubicBezTo>
                  <a:cubicBezTo>
                    <a:pt x="4755" y="1467"/>
                    <a:pt x="5602" y="1246"/>
                    <a:pt x="4828" y="390"/>
                  </a:cubicBezTo>
                  <a:cubicBezTo>
                    <a:pt x="4613" y="145"/>
                    <a:pt x="4414" y="57"/>
                    <a:pt x="4218" y="57"/>
                  </a:cubicBezTo>
                  <a:cubicBezTo>
                    <a:pt x="3721" y="57"/>
                    <a:pt x="3247" y="625"/>
                    <a:pt x="2573" y="638"/>
                  </a:cubicBezTo>
                  <a:cubicBezTo>
                    <a:pt x="2464" y="433"/>
                    <a:pt x="1945" y="0"/>
                    <a:pt x="1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28;p45">
              <a:extLst>
                <a:ext uri="{FF2B5EF4-FFF2-40B4-BE49-F238E27FC236}">
                  <a16:creationId xmlns:a16="http://schemas.microsoft.com/office/drawing/2014/main" id="{7C4D3803-E1A1-AC45-8C52-0771C7733639}"/>
                </a:ext>
              </a:extLst>
            </p:cNvPr>
            <p:cNvSpPr/>
            <p:nvPr/>
          </p:nvSpPr>
          <p:spPr>
            <a:xfrm>
              <a:off x="6435475" y="1418175"/>
              <a:ext cx="26300" cy="42525"/>
            </a:xfrm>
            <a:custGeom>
              <a:avLst/>
              <a:gdLst/>
              <a:ahLst/>
              <a:cxnLst/>
              <a:rect l="l" t="t" r="r" b="b"/>
              <a:pathLst>
                <a:path w="1052" h="1701" extrusionOk="0">
                  <a:moveTo>
                    <a:pt x="606" y="1"/>
                  </a:moveTo>
                  <a:cubicBezTo>
                    <a:pt x="568" y="1"/>
                    <a:pt x="529" y="7"/>
                    <a:pt x="488" y="20"/>
                  </a:cubicBezTo>
                  <a:cubicBezTo>
                    <a:pt x="148" y="140"/>
                    <a:pt x="0" y="757"/>
                    <a:pt x="0" y="1153"/>
                  </a:cubicBezTo>
                  <a:cubicBezTo>
                    <a:pt x="7" y="1465"/>
                    <a:pt x="138" y="1700"/>
                    <a:pt x="325" y="1700"/>
                  </a:cubicBezTo>
                  <a:cubicBezTo>
                    <a:pt x="397" y="1700"/>
                    <a:pt x="477" y="1665"/>
                    <a:pt x="562" y="1585"/>
                  </a:cubicBezTo>
                  <a:cubicBezTo>
                    <a:pt x="792" y="1346"/>
                    <a:pt x="949" y="1033"/>
                    <a:pt x="995" y="702"/>
                  </a:cubicBezTo>
                  <a:cubicBezTo>
                    <a:pt x="1051" y="337"/>
                    <a:pt x="880" y="1"/>
                    <a:pt x="6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29;p45">
              <a:extLst>
                <a:ext uri="{FF2B5EF4-FFF2-40B4-BE49-F238E27FC236}">
                  <a16:creationId xmlns:a16="http://schemas.microsoft.com/office/drawing/2014/main" id="{0CB2EEAF-194D-8E47-A856-514226A25BEA}"/>
                </a:ext>
              </a:extLst>
            </p:cNvPr>
            <p:cNvSpPr/>
            <p:nvPr/>
          </p:nvSpPr>
          <p:spPr>
            <a:xfrm>
              <a:off x="6261250" y="1946175"/>
              <a:ext cx="328450" cy="82650"/>
            </a:xfrm>
            <a:custGeom>
              <a:avLst/>
              <a:gdLst/>
              <a:ahLst/>
              <a:cxnLst/>
              <a:rect l="l" t="t" r="r" b="b"/>
              <a:pathLst>
                <a:path w="13138" h="3306" extrusionOk="0">
                  <a:moveTo>
                    <a:pt x="3112" y="1"/>
                  </a:moveTo>
                  <a:cubicBezTo>
                    <a:pt x="2026" y="1"/>
                    <a:pt x="1022" y="581"/>
                    <a:pt x="461" y="1511"/>
                  </a:cubicBezTo>
                  <a:cubicBezTo>
                    <a:pt x="0" y="2302"/>
                    <a:pt x="571" y="3306"/>
                    <a:pt x="1482" y="3306"/>
                  </a:cubicBezTo>
                  <a:lnTo>
                    <a:pt x="13137" y="3306"/>
                  </a:lnTo>
                  <a:lnTo>
                    <a:pt x="131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30;p45">
              <a:extLst>
                <a:ext uri="{FF2B5EF4-FFF2-40B4-BE49-F238E27FC236}">
                  <a16:creationId xmlns:a16="http://schemas.microsoft.com/office/drawing/2014/main" id="{021E5898-DA29-184C-B078-17C6603BC032}"/>
                </a:ext>
              </a:extLst>
            </p:cNvPr>
            <p:cNvSpPr/>
            <p:nvPr/>
          </p:nvSpPr>
          <p:spPr>
            <a:xfrm>
              <a:off x="6265625" y="1838825"/>
              <a:ext cx="220500" cy="54700"/>
            </a:xfrm>
            <a:custGeom>
              <a:avLst/>
              <a:gdLst/>
              <a:ahLst/>
              <a:cxnLst/>
              <a:rect l="l" t="t" r="r" b="b"/>
              <a:pathLst>
                <a:path w="8820" h="2188" extrusionOk="0">
                  <a:moveTo>
                    <a:pt x="4410" y="0"/>
                  </a:moveTo>
                  <a:cubicBezTo>
                    <a:pt x="3174" y="0"/>
                    <a:pt x="1938" y="207"/>
                    <a:pt x="755" y="622"/>
                  </a:cubicBezTo>
                  <a:cubicBezTo>
                    <a:pt x="249" y="797"/>
                    <a:pt x="0" y="1312"/>
                    <a:pt x="184" y="1708"/>
                  </a:cubicBezTo>
                  <a:cubicBezTo>
                    <a:pt x="325" y="2010"/>
                    <a:pt x="647" y="2183"/>
                    <a:pt x="980" y="2183"/>
                  </a:cubicBezTo>
                  <a:cubicBezTo>
                    <a:pt x="1084" y="2183"/>
                    <a:pt x="1188" y="2166"/>
                    <a:pt x="1289" y="2131"/>
                  </a:cubicBezTo>
                  <a:cubicBezTo>
                    <a:pt x="2297" y="1777"/>
                    <a:pt x="3353" y="1600"/>
                    <a:pt x="4410" y="1600"/>
                  </a:cubicBezTo>
                  <a:cubicBezTo>
                    <a:pt x="5466" y="1600"/>
                    <a:pt x="6523" y="1777"/>
                    <a:pt x="7531" y="2131"/>
                  </a:cubicBezTo>
                  <a:cubicBezTo>
                    <a:pt x="7633" y="2169"/>
                    <a:pt x="7738" y="2187"/>
                    <a:pt x="7842" y="2187"/>
                  </a:cubicBezTo>
                  <a:cubicBezTo>
                    <a:pt x="8169" y="2187"/>
                    <a:pt x="8482" y="2009"/>
                    <a:pt x="8636" y="1708"/>
                  </a:cubicBezTo>
                  <a:cubicBezTo>
                    <a:pt x="8820" y="1312"/>
                    <a:pt x="8571" y="797"/>
                    <a:pt x="8065" y="622"/>
                  </a:cubicBezTo>
                  <a:cubicBezTo>
                    <a:pt x="6882" y="207"/>
                    <a:pt x="5646" y="0"/>
                    <a:pt x="44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31;p45">
              <a:extLst>
                <a:ext uri="{FF2B5EF4-FFF2-40B4-BE49-F238E27FC236}">
                  <a16:creationId xmlns:a16="http://schemas.microsoft.com/office/drawing/2014/main" id="{BC312F0C-4181-AA45-B096-B38462042797}"/>
                </a:ext>
              </a:extLst>
            </p:cNvPr>
            <p:cNvSpPr/>
            <p:nvPr/>
          </p:nvSpPr>
          <p:spPr>
            <a:xfrm>
              <a:off x="6364350" y="1861950"/>
              <a:ext cx="23050" cy="98300"/>
            </a:xfrm>
            <a:custGeom>
              <a:avLst/>
              <a:gdLst/>
              <a:ahLst/>
              <a:cxnLst/>
              <a:rect l="l" t="t" r="r" b="b"/>
              <a:pathLst>
                <a:path w="922" h="3932" extrusionOk="0">
                  <a:moveTo>
                    <a:pt x="1" y="0"/>
                  </a:moveTo>
                  <a:lnTo>
                    <a:pt x="1" y="3931"/>
                  </a:lnTo>
                  <a:lnTo>
                    <a:pt x="921" y="3931"/>
                  </a:lnTo>
                  <a:lnTo>
                    <a:pt x="9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32;p45">
              <a:extLst>
                <a:ext uri="{FF2B5EF4-FFF2-40B4-BE49-F238E27FC236}">
                  <a16:creationId xmlns:a16="http://schemas.microsoft.com/office/drawing/2014/main" id="{3B99B506-FB8E-7B48-8EB6-594DC272FC47}"/>
                </a:ext>
              </a:extLst>
            </p:cNvPr>
            <p:cNvSpPr/>
            <p:nvPr/>
          </p:nvSpPr>
          <p:spPr>
            <a:xfrm>
              <a:off x="6433400" y="1411550"/>
              <a:ext cx="385075" cy="617300"/>
            </a:xfrm>
            <a:custGeom>
              <a:avLst/>
              <a:gdLst/>
              <a:ahLst/>
              <a:cxnLst/>
              <a:rect l="l" t="t" r="r" b="b"/>
              <a:pathLst>
                <a:path w="15403" h="24692" extrusionOk="0">
                  <a:moveTo>
                    <a:pt x="5349" y="0"/>
                  </a:moveTo>
                  <a:cubicBezTo>
                    <a:pt x="4981" y="0"/>
                    <a:pt x="4631" y="147"/>
                    <a:pt x="4364" y="396"/>
                  </a:cubicBezTo>
                  <a:lnTo>
                    <a:pt x="1308" y="3287"/>
                  </a:lnTo>
                  <a:cubicBezTo>
                    <a:pt x="452" y="4088"/>
                    <a:pt x="10" y="5238"/>
                    <a:pt x="129" y="6408"/>
                  </a:cubicBezTo>
                  <a:lnTo>
                    <a:pt x="700" y="11664"/>
                  </a:lnTo>
                  <a:cubicBezTo>
                    <a:pt x="755" y="12161"/>
                    <a:pt x="967" y="12631"/>
                    <a:pt x="1317" y="12999"/>
                  </a:cubicBezTo>
                  <a:lnTo>
                    <a:pt x="1418" y="13119"/>
                  </a:lnTo>
                  <a:cubicBezTo>
                    <a:pt x="1860" y="13588"/>
                    <a:pt x="2081" y="14233"/>
                    <a:pt x="2044" y="14877"/>
                  </a:cubicBezTo>
                  <a:lnTo>
                    <a:pt x="1915" y="16847"/>
                  </a:lnTo>
                  <a:cubicBezTo>
                    <a:pt x="1869" y="17519"/>
                    <a:pt x="1575" y="18155"/>
                    <a:pt x="1078" y="18615"/>
                  </a:cubicBezTo>
                  <a:cubicBezTo>
                    <a:pt x="590" y="19066"/>
                    <a:pt x="286" y="19701"/>
                    <a:pt x="240" y="20373"/>
                  </a:cubicBezTo>
                  <a:lnTo>
                    <a:pt x="37" y="23706"/>
                  </a:lnTo>
                  <a:cubicBezTo>
                    <a:pt x="1" y="24235"/>
                    <a:pt x="416" y="24691"/>
                    <a:pt x="942" y="24691"/>
                  </a:cubicBezTo>
                  <a:cubicBezTo>
                    <a:pt x="947" y="24691"/>
                    <a:pt x="953" y="24691"/>
                    <a:pt x="958" y="24691"/>
                  </a:cubicBezTo>
                  <a:lnTo>
                    <a:pt x="12042" y="24691"/>
                  </a:lnTo>
                  <a:cubicBezTo>
                    <a:pt x="12594" y="24682"/>
                    <a:pt x="13046" y="24258"/>
                    <a:pt x="13082" y="23706"/>
                  </a:cubicBezTo>
                  <a:lnTo>
                    <a:pt x="13285" y="20373"/>
                  </a:lnTo>
                  <a:cubicBezTo>
                    <a:pt x="13331" y="19720"/>
                    <a:pt x="13110" y="19084"/>
                    <a:pt x="12668" y="18615"/>
                  </a:cubicBezTo>
                  <a:cubicBezTo>
                    <a:pt x="12226" y="18136"/>
                    <a:pt x="12005" y="17501"/>
                    <a:pt x="12051" y="16847"/>
                  </a:cubicBezTo>
                  <a:lnTo>
                    <a:pt x="12171" y="14877"/>
                  </a:lnTo>
                  <a:cubicBezTo>
                    <a:pt x="12217" y="14205"/>
                    <a:pt x="12512" y="13579"/>
                    <a:pt x="13009" y="13119"/>
                  </a:cubicBezTo>
                  <a:lnTo>
                    <a:pt x="13128" y="12999"/>
                  </a:lnTo>
                  <a:cubicBezTo>
                    <a:pt x="13515" y="12640"/>
                    <a:pt x="13782" y="12171"/>
                    <a:pt x="13902" y="11664"/>
                  </a:cubicBezTo>
                  <a:lnTo>
                    <a:pt x="15126" y="6408"/>
                  </a:lnTo>
                  <a:cubicBezTo>
                    <a:pt x="15402" y="5303"/>
                    <a:pt x="15108" y="4124"/>
                    <a:pt x="14334" y="3287"/>
                  </a:cubicBezTo>
                  <a:lnTo>
                    <a:pt x="11628" y="396"/>
                  </a:lnTo>
                  <a:cubicBezTo>
                    <a:pt x="11388" y="138"/>
                    <a:pt x="11048" y="0"/>
                    <a:pt x="106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33;p45">
              <a:extLst>
                <a:ext uri="{FF2B5EF4-FFF2-40B4-BE49-F238E27FC236}">
                  <a16:creationId xmlns:a16="http://schemas.microsoft.com/office/drawing/2014/main" id="{10EDD76E-6580-514C-A9D6-7718B7E13A4E}"/>
                </a:ext>
              </a:extLst>
            </p:cNvPr>
            <p:cNvSpPr/>
            <p:nvPr/>
          </p:nvSpPr>
          <p:spPr>
            <a:xfrm>
              <a:off x="6462175" y="1411525"/>
              <a:ext cx="356075" cy="617300"/>
            </a:xfrm>
            <a:custGeom>
              <a:avLst/>
              <a:gdLst/>
              <a:ahLst/>
              <a:cxnLst/>
              <a:rect l="l" t="t" r="r" b="b"/>
              <a:pathLst>
                <a:path w="14243" h="24692" extrusionOk="0">
                  <a:moveTo>
                    <a:pt x="9569" y="1"/>
                  </a:moveTo>
                  <a:cubicBezTo>
                    <a:pt x="9558" y="1"/>
                    <a:pt x="9548" y="1"/>
                    <a:pt x="9538" y="1"/>
                  </a:cubicBezTo>
                  <a:lnTo>
                    <a:pt x="5358" y="1"/>
                  </a:lnTo>
                  <a:cubicBezTo>
                    <a:pt x="4990" y="1"/>
                    <a:pt x="4640" y="139"/>
                    <a:pt x="4373" y="397"/>
                  </a:cubicBezTo>
                  <a:lnTo>
                    <a:pt x="1317" y="3288"/>
                  </a:lnTo>
                  <a:cubicBezTo>
                    <a:pt x="461" y="4079"/>
                    <a:pt x="19" y="5239"/>
                    <a:pt x="138" y="6409"/>
                  </a:cubicBezTo>
                  <a:lnTo>
                    <a:pt x="709" y="11656"/>
                  </a:lnTo>
                  <a:cubicBezTo>
                    <a:pt x="764" y="12162"/>
                    <a:pt x="976" y="12632"/>
                    <a:pt x="1317" y="13000"/>
                  </a:cubicBezTo>
                  <a:lnTo>
                    <a:pt x="1427" y="13111"/>
                  </a:lnTo>
                  <a:cubicBezTo>
                    <a:pt x="1869" y="13589"/>
                    <a:pt x="2090" y="14225"/>
                    <a:pt x="2044" y="14878"/>
                  </a:cubicBezTo>
                  <a:lnTo>
                    <a:pt x="1924" y="16848"/>
                  </a:lnTo>
                  <a:cubicBezTo>
                    <a:pt x="1878" y="17520"/>
                    <a:pt x="1584" y="18146"/>
                    <a:pt x="1087" y="18607"/>
                  </a:cubicBezTo>
                  <a:cubicBezTo>
                    <a:pt x="599" y="19067"/>
                    <a:pt x="295" y="19702"/>
                    <a:pt x="249" y="20374"/>
                  </a:cubicBezTo>
                  <a:lnTo>
                    <a:pt x="46" y="23707"/>
                  </a:lnTo>
                  <a:cubicBezTo>
                    <a:pt x="0" y="24241"/>
                    <a:pt x="433" y="24692"/>
                    <a:pt x="967" y="24692"/>
                  </a:cubicBezTo>
                  <a:lnTo>
                    <a:pt x="10891" y="24692"/>
                  </a:lnTo>
                  <a:cubicBezTo>
                    <a:pt x="11443" y="24683"/>
                    <a:pt x="11895" y="24250"/>
                    <a:pt x="11931" y="23707"/>
                  </a:cubicBezTo>
                  <a:lnTo>
                    <a:pt x="12134" y="20374"/>
                  </a:lnTo>
                  <a:cubicBezTo>
                    <a:pt x="12180" y="19721"/>
                    <a:pt x="11959" y="19085"/>
                    <a:pt x="11517" y="18607"/>
                  </a:cubicBezTo>
                  <a:cubicBezTo>
                    <a:pt x="11075" y="18137"/>
                    <a:pt x="10854" y="17502"/>
                    <a:pt x="10900" y="16848"/>
                  </a:cubicBezTo>
                  <a:lnTo>
                    <a:pt x="11020" y="14878"/>
                  </a:lnTo>
                  <a:cubicBezTo>
                    <a:pt x="11066" y="14206"/>
                    <a:pt x="11361" y="13571"/>
                    <a:pt x="11858" y="13111"/>
                  </a:cubicBezTo>
                  <a:lnTo>
                    <a:pt x="11968" y="13000"/>
                  </a:lnTo>
                  <a:cubicBezTo>
                    <a:pt x="12355" y="12641"/>
                    <a:pt x="12622" y="12172"/>
                    <a:pt x="12742" y="11656"/>
                  </a:cubicBezTo>
                  <a:lnTo>
                    <a:pt x="13966" y="6409"/>
                  </a:lnTo>
                  <a:cubicBezTo>
                    <a:pt x="14242" y="5295"/>
                    <a:pt x="13948" y="4125"/>
                    <a:pt x="13174" y="3288"/>
                  </a:cubicBezTo>
                  <a:lnTo>
                    <a:pt x="10468" y="397"/>
                  </a:lnTo>
                  <a:cubicBezTo>
                    <a:pt x="10235" y="147"/>
                    <a:pt x="9908" y="1"/>
                    <a:pt x="9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34;p45">
              <a:extLst>
                <a:ext uri="{FF2B5EF4-FFF2-40B4-BE49-F238E27FC236}">
                  <a16:creationId xmlns:a16="http://schemas.microsoft.com/office/drawing/2014/main" id="{DBABEEA7-2CDB-F64E-8B11-D32333F0DBE4}"/>
                </a:ext>
              </a:extLst>
            </p:cNvPr>
            <p:cNvSpPr/>
            <p:nvPr/>
          </p:nvSpPr>
          <p:spPr>
            <a:xfrm>
              <a:off x="6501975" y="2102450"/>
              <a:ext cx="63550" cy="158375"/>
            </a:xfrm>
            <a:custGeom>
              <a:avLst/>
              <a:gdLst/>
              <a:ahLst/>
              <a:cxnLst/>
              <a:rect l="l" t="t" r="r" b="b"/>
              <a:pathLst>
                <a:path w="2542" h="6335" extrusionOk="0">
                  <a:moveTo>
                    <a:pt x="1" y="1"/>
                  </a:moveTo>
                  <a:lnTo>
                    <a:pt x="1" y="6335"/>
                  </a:lnTo>
                  <a:lnTo>
                    <a:pt x="2542" y="6335"/>
                  </a:lnTo>
                  <a:lnTo>
                    <a:pt x="25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35;p45">
              <a:extLst>
                <a:ext uri="{FF2B5EF4-FFF2-40B4-BE49-F238E27FC236}">
                  <a16:creationId xmlns:a16="http://schemas.microsoft.com/office/drawing/2014/main" id="{D770CD81-98C3-1740-8E34-34A7F078A7C3}"/>
                </a:ext>
              </a:extLst>
            </p:cNvPr>
            <p:cNvSpPr/>
            <p:nvPr/>
          </p:nvSpPr>
          <p:spPr>
            <a:xfrm>
              <a:off x="6510950" y="2028800"/>
              <a:ext cx="45375" cy="73675"/>
            </a:xfrm>
            <a:custGeom>
              <a:avLst/>
              <a:gdLst/>
              <a:ahLst/>
              <a:cxnLst/>
              <a:rect l="l" t="t" r="r" b="b"/>
              <a:pathLst>
                <a:path w="1815" h="2947" extrusionOk="0">
                  <a:moveTo>
                    <a:pt x="1" y="1"/>
                  </a:moveTo>
                  <a:lnTo>
                    <a:pt x="1" y="2947"/>
                  </a:lnTo>
                  <a:lnTo>
                    <a:pt x="1815" y="2947"/>
                  </a:lnTo>
                  <a:lnTo>
                    <a:pt x="18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36;p45">
              <a:extLst>
                <a:ext uri="{FF2B5EF4-FFF2-40B4-BE49-F238E27FC236}">
                  <a16:creationId xmlns:a16="http://schemas.microsoft.com/office/drawing/2014/main" id="{DCE52BCD-74BD-4D45-9F5A-69FA9A5AB3E6}"/>
                </a:ext>
              </a:extLst>
            </p:cNvPr>
            <p:cNvSpPr/>
            <p:nvPr/>
          </p:nvSpPr>
          <p:spPr>
            <a:xfrm>
              <a:off x="6510950" y="2028800"/>
              <a:ext cx="45375" cy="32950"/>
            </a:xfrm>
            <a:custGeom>
              <a:avLst/>
              <a:gdLst/>
              <a:ahLst/>
              <a:cxnLst/>
              <a:rect l="l" t="t" r="r" b="b"/>
              <a:pathLst>
                <a:path w="1815" h="1318" extrusionOk="0">
                  <a:moveTo>
                    <a:pt x="1" y="1"/>
                  </a:moveTo>
                  <a:lnTo>
                    <a:pt x="1" y="1317"/>
                  </a:lnTo>
                  <a:lnTo>
                    <a:pt x="1815" y="866"/>
                  </a:lnTo>
                  <a:lnTo>
                    <a:pt x="18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37;p45">
              <a:extLst>
                <a:ext uri="{FF2B5EF4-FFF2-40B4-BE49-F238E27FC236}">
                  <a16:creationId xmlns:a16="http://schemas.microsoft.com/office/drawing/2014/main" id="{2EAD37BC-F910-454F-9BBD-671FF9B1E76B}"/>
                </a:ext>
              </a:extLst>
            </p:cNvPr>
            <p:cNvSpPr/>
            <p:nvPr/>
          </p:nvSpPr>
          <p:spPr>
            <a:xfrm>
              <a:off x="6324225" y="2261025"/>
              <a:ext cx="209550" cy="41975"/>
            </a:xfrm>
            <a:custGeom>
              <a:avLst/>
              <a:gdLst/>
              <a:ahLst/>
              <a:cxnLst/>
              <a:rect l="l" t="t" r="r" b="b"/>
              <a:pathLst>
                <a:path w="8382" h="1679" extrusionOk="0">
                  <a:moveTo>
                    <a:pt x="6328" y="1"/>
                  </a:moveTo>
                  <a:cubicBezTo>
                    <a:pt x="5923" y="1"/>
                    <a:pt x="5527" y="38"/>
                    <a:pt x="5132" y="111"/>
                  </a:cubicBezTo>
                  <a:lnTo>
                    <a:pt x="446" y="986"/>
                  </a:lnTo>
                  <a:cubicBezTo>
                    <a:pt x="0" y="1030"/>
                    <a:pt x="55" y="1679"/>
                    <a:pt x="476" y="1679"/>
                  </a:cubicBezTo>
                  <a:cubicBezTo>
                    <a:pt x="490" y="1679"/>
                    <a:pt x="504" y="1678"/>
                    <a:pt x="519" y="1676"/>
                  </a:cubicBezTo>
                  <a:lnTo>
                    <a:pt x="8381" y="1382"/>
                  </a:lnTo>
                  <a:lnTo>
                    <a:pt x="83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38;p45">
              <a:extLst>
                <a:ext uri="{FF2B5EF4-FFF2-40B4-BE49-F238E27FC236}">
                  <a16:creationId xmlns:a16="http://schemas.microsoft.com/office/drawing/2014/main" id="{AD44376A-793B-7E4A-BDE8-23B052FE0CA8}"/>
                </a:ext>
              </a:extLst>
            </p:cNvPr>
            <p:cNvSpPr/>
            <p:nvPr/>
          </p:nvSpPr>
          <p:spPr>
            <a:xfrm>
              <a:off x="6335350" y="2297400"/>
              <a:ext cx="41925" cy="35725"/>
            </a:xfrm>
            <a:custGeom>
              <a:avLst/>
              <a:gdLst/>
              <a:ahLst/>
              <a:cxnLst/>
              <a:rect l="l" t="t" r="r" b="b"/>
              <a:pathLst>
                <a:path w="1677" h="1429" extrusionOk="0">
                  <a:moveTo>
                    <a:pt x="958" y="0"/>
                  </a:moveTo>
                  <a:cubicBezTo>
                    <a:pt x="323" y="0"/>
                    <a:pt x="1" y="765"/>
                    <a:pt x="452" y="1216"/>
                  </a:cubicBezTo>
                  <a:cubicBezTo>
                    <a:pt x="598" y="1362"/>
                    <a:pt x="779" y="1428"/>
                    <a:pt x="956" y="1428"/>
                  </a:cubicBezTo>
                  <a:cubicBezTo>
                    <a:pt x="1324" y="1428"/>
                    <a:pt x="1676" y="1144"/>
                    <a:pt x="1676" y="709"/>
                  </a:cubicBezTo>
                  <a:cubicBezTo>
                    <a:pt x="1676" y="313"/>
                    <a:pt x="1354" y="0"/>
                    <a:pt x="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39;p45">
              <a:extLst>
                <a:ext uri="{FF2B5EF4-FFF2-40B4-BE49-F238E27FC236}">
                  <a16:creationId xmlns:a16="http://schemas.microsoft.com/office/drawing/2014/main" id="{4C8F6F5C-2BCE-4340-B5E6-0EA07F547EE8}"/>
                </a:ext>
              </a:extLst>
            </p:cNvPr>
            <p:cNvSpPr/>
            <p:nvPr/>
          </p:nvSpPr>
          <p:spPr>
            <a:xfrm>
              <a:off x="6325675" y="2297400"/>
              <a:ext cx="41700" cy="35725"/>
            </a:xfrm>
            <a:custGeom>
              <a:avLst/>
              <a:gdLst/>
              <a:ahLst/>
              <a:cxnLst/>
              <a:rect l="l" t="t" r="r" b="b"/>
              <a:pathLst>
                <a:path w="1668" h="1429" extrusionOk="0">
                  <a:moveTo>
                    <a:pt x="958" y="0"/>
                  </a:moveTo>
                  <a:cubicBezTo>
                    <a:pt x="314" y="0"/>
                    <a:pt x="1" y="765"/>
                    <a:pt x="452" y="1216"/>
                  </a:cubicBezTo>
                  <a:cubicBezTo>
                    <a:pt x="599" y="1362"/>
                    <a:pt x="778" y="1428"/>
                    <a:pt x="954" y="1428"/>
                  </a:cubicBezTo>
                  <a:cubicBezTo>
                    <a:pt x="1319" y="1428"/>
                    <a:pt x="1667" y="1144"/>
                    <a:pt x="1667" y="709"/>
                  </a:cubicBezTo>
                  <a:cubicBezTo>
                    <a:pt x="1667" y="313"/>
                    <a:pt x="1354" y="0"/>
                    <a:pt x="9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40;p45">
              <a:extLst>
                <a:ext uri="{FF2B5EF4-FFF2-40B4-BE49-F238E27FC236}">
                  <a16:creationId xmlns:a16="http://schemas.microsoft.com/office/drawing/2014/main" id="{CED2ACF4-1DB1-9D4A-88D7-64DE73405E4A}"/>
                </a:ext>
              </a:extLst>
            </p:cNvPr>
            <p:cNvSpPr/>
            <p:nvPr/>
          </p:nvSpPr>
          <p:spPr>
            <a:xfrm>
              <a:off x="6533750" y="2261025"/>
              <a:ext cx="209550" cy="41975"/>
            </a:xfrm>
            <a:custGeom>
              <a:avLst/>
              <a:gdLst/>
              <a:ahLst/>
              <a:cxnLst/>
              <a:rect l="l" t="t" r="r" b="b"/>
              <a:pathLst>
                <a:path w="8382" h="1679" extrusionOk="0">
                  <a:moveTo>
                    <a:pt x="0" y="1"/>
                  </a:moveTo>
                  <a:lnTo>
                    <a:pt x="0" y="1382"/>
                  </a:lnTo>
                  <a:lnTo>
                    <a:pt x="7862" y="1676"/>
                  </a:lnTo>
                  <a:cubicBezTo>
                    <a:pt x="7877" y="1678"/>
                    <a:pt x="7891" y="1679"/>
                    <a:pt x="7905" y="1679"/>
                  </a:cubicBezTo>
                  <a:cubicBezTo>
                    <a:pt x="8318" y="1679"/>
                    <a:pt x="8382" y="1030"/>
                    <a:pt x="7936" y="986"/>
                  </a:cubicBezTo>
                  <a:lnTo>
                    <a:pt x="3250" y="111"/>
                  </a:lnTo>
                  <a:cubicBezTo>
                    <a:pt x="2854" y="38"/>
                    <a:pt x="2449" y="1"/>
                    <a:pt x="20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41;p45">
              <a:extLst>
                <a:ext uri="{FF2B5EF4-FFF2-40B4-BE49-F238E27FC236}">
                  <a16:creationId xmlns:a16="http://schemas.microsoft.com/office/drawing/2014/main" id="{832D474D-36F7-9341-83EA-E63AEC7F72D7}"/>
                </a:ext>
              </a:extLst>
            </p:cNvPr>
            <p:cNvSpPr/>
            <p:nvPr/>
          </p:nvSpPr>
          <p:spPr>
            <a:xfrm>
              <a:off x="6699925" y="2297400"/>
              <a:ext cx="41900" cy="35725"/>
            </a:xfrm>
            <a:custGeom>
              <a:avLst/>
              <a:gdLst/>
              <a:ahLst/>
              <a:cxnLst/>
              <a:rect l="l" t="t" r="r" b="b"/>
              <a:pathLst>
                <a:path w="1676" h="1429" extrusionOk="0">
                  <a:moveTo>
                    <a:pt x="718" y="0"/>
                  </a:moveTo>
                  <a:cubicBezTo>
                    <a:pt x="322" y="0"/>
                    <a:pt x="0" y="313"/>
                    <a:pt x="0" y="709"/>
                  </a:cubicBezTo>
                  <a:cubicBezTo>
                    <a:pt x="0" y="1144"/>
                    <a:pt x="352" y="1428"/>
                    <a:pt x="720" y="1428"/>
                  </a:cubicBezTo>
                  <a:cubicBezTo>
                    <a:pt x="897" y="1428"/>
                    <a:pt x="1078" y="1362"/>
                    <a:pt x="1225" y="1216"/>
                  </a:cubicBezTo>
                  <a:cubicBezTo>
                    <a:pt x="1676" y="765"/>
                    <a:pt x="1353" y="0"/>
                    <a:pt x="7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42;p45">
              <a:extLst>
                <a:ext uri="{FF2B5EF4-FFF2-40B4-BE49-F238E27FC236}">
                  <a16:creationId xmlns:a16="http://schemas.microsoft.com/office/drawing/2014/main" id="{48D08013-1DD0-3543-84A5-A1919BA353A3}"/>
                </a:ext>
              </a:extLst>
            </p:cNvPr>
            <p:cNvSpPr/>
            <p:nvPr/>
          </p:nvSpPr>
          <p:spPr>
            <a:xfrm>
              <a:off x="6690025" y="2297400"/>
              <a:ext cx="41900" cy="35725"/>
            </a:xfrm>
            <a:custGeom>
              <a:avLst/>
              <a:gdLst/>
              <a:ahLst/>
              <a:cxnLst/>
              <a:rect l="l" t="t" r="r" b="b"/>
              <a:pathLst>
                <a:path w="1676" h="1429" extrusionOk="0">
                  <a:moveTo>
                    <a:pt x="718" y="0"/>
                  </a:moveTo>
                  <a:cubicBezTo>
                    <a:pt x="323" y="0"/>
                    <a:pt x="0" y="313"/>
                    <a:pt x="0" y="709"/>
                  </a:cubicBezTo>
                  <a:cubicBezTo>
                    <a:pt x="0" y="1144"/>
                    <a:pt x="353" y="1428"/>
                    <a:pt x="720" y="1428"/>
                  </a:cubicBezTo>
                  <a:cubicBezTo>
                    <a:pt x="897" y="1428"/>
                    <a:pt x="1078" y="1362"/>
                    <a:pt x="1225" y="1216"/>
                  </a:cubicBezTo>
                  <a:cubicBezTo>
                    <a:pt x="1676" y="765"/>
                    <a:pt x="1354" y="0"/>
                    <a:pt x="7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43;p45">
              <a:extLst>
                <a:ext uri="{FF2B5EF4-FFF2-40B4-BE49-F238E27FC236}">
                  <a16:creationId xmlns:a16="http://schemas.microsoft.com/office/drawing/2014/main" id="{4C022545-1B03-2F4E-8F6B-858872B4D80A}"/>
                </a:ext>
              </a:extLst>
            </p:cNvPr>
            <p:cNvSpPr/>
            <p:nvPr/>
          </p:nvSpPr>
          <p:spPr>
            <a:xfrm>
              <a:off x="6510950" y="2297400"/>
              <a:ext cx="41700" cy="35725"/>
            </a:xfrm>
            <a:custGeom>
              <a:avLst/>
              <a:gdLst/>
              <a:ahLst/>
              <a:cxnLst/>
              <a:rect l="l" t="t" r="r" b="b"/>
              <a:pathLst>
                <a:path w="1668" h="1429" extrusionOk="0">
                  <a:moveTo>
                    <a:pt x="710" y="0"/>
                  </a:moveTo>
                  <a:cubicBezTo>
                    <a:pt x="323" y="0"/>
                    <a:pt x="1" y="313"/>
                    <a:pt x="1" y="709"/>
                  </a:cubicBezTo>
                  <a:cubicBezTo>
                    <a:pt x="1" y="1144"/>
                    <a:pt x="349" y="1428"/>
                    <a:pt x="714" y="1428"/>
                  </a:cubicBezTo>
                  <a:cubicBezTo>
                    <a:pt x="890" y="1428"/>
                    <a:pt x="1069" y="1362"/>
                    <a:pt x="1216" y="1216"/>
                  </a:cubicBezTo>
                  <a:cubicBezTo>
                    <a:pt x="1667" y="765"/>
                    <a:pt x="1354" y="0"/>
                    <a:pt x="7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44;p45">
              <a:extLst>
                <a:ext uri="{FF2B5EF4-FFF2-40B4-BE49-F238E27FC236}">
                  <a16:creationId xmlns:a16="http://schemas.microsoft.com/office/drawing/2014/main" id="{43E05CCB-12B8-8342-8B15-7D05C546A69C}"/>
                </a:ext>
              </a:extLst>
            </p:cNvPr>
            <p:cNvSpPr/>
            <p:nvPr/>
          </p:nvSpPr>
          <p:spPr>
            <a:xfrm>
              <a:off x="6520625" y="2297400"/>
              <a:ext cx="41925" cy="35725"/>
            </a:xfrm>
            <a:custGeom>
              <a:avLst/>
              <a:gdLst/>
              <a:ahLst/>
              <a:cxnLst/>
              <a:rect l="l" t="t" r="r" b="b"/>
              <a:pathLst>
                <a:path w="1677" h="1429" extrusionOk="0">
                  <a:moveTo>
                    <a:pt x="719" y="0"/>
                  </a:moveTo>
                  <a:cubicBezTo>
                    <a:pt x="323" y="0"/>
                    <a:pt x="1" y="313"/>
                    <a:pt x="1" y="709"/>
                  </a:cubicBezTo>
                  <a:cubicBezTo>
                    <a:pt x="1" y="1144"/>
                    <a:pt x="353" y="1428"/>
                    <a:pt x="720" y="1428"/>
                  </a:cubicBezTo>
                  <a:cubicBezTo>
                    <a:pt x="898" y="1428"/>
                    <a:pt x="1078" y="1362"/>
                    <a:pt x="1225" y="1216"/>
                  </a:cubicBezTo>
                  <a:cubicBezTo>
                    <a:pt x="1676" y="765"/>
                    <a:pt x="1354" y="0"/>
                    <a:pt x="7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45;p45">
              <a:extLst>
                <a:ext uri="{FF2B5EF4-FFF2-40B4-BE49-F238E27FC236}">
                  <a16:creationId xmlns:a16="http://schemas.microsoft.com/office/drawing/2014/main" id="{E0C10964-81B5-CA45-86CC-897DAAFB3741}"/>
                </a:ext>
              </a:extLst>
            </p:cNvPr>
            <p:cNvSpPr/>
            <p:nvPr/>
          </p:nvSpPr>
          <p:spPr>
            <a:xfrm>
              <a:off x="6517175" y="2268400"/>
              <a:ext cx="33175" cy="36400"/>
            </a:xfrm>
            <a:custGeom>
              <a:avLst/>
              <a:gdLst/>
              <a:ahLst/>
              <a:cxnLst/>
              <a:rect l="l" t="t" r="r" b="b"/>
              <a:pathLst>
                <a:path w="1327" h="1456" extrusionOk="0">
                  <a:moveTo>
                    <a:pt x="663" y="0"/>
                  </a:moveTo>
                  <a:cubicBezTo>
                    <a:pt x="295" y="0"/>
                    <a:pt x="0" y="295"/>
                    <a:pt x="0" y="663"/>
                  </a:cubicBezTo>
                  <a:lnTo>
                    <a:pt x="0" y="792"/>
                  </a:lnTo>
                  <a:cubicBezTo>
                    <a:pt x="0" y="1160"/>
                    <a:pt x="295" y="1455"/>
                    <a:pt x="663" y="1455"/>
                  </a:cubicBezTo>
                  <a:cubicBezTo>
                    <a:pt x="1022" y="1455"/>
                    <a:pt x="1317" y="1160"/>
                    <a:pt x="1326" y="801"/>
                  </a:cubicBezTo>
                  <a:lnTo>
                    <a:pt x="1326" y="663"/>
                  </a:lnTo>
                  <a:cubicBezTo>
                    <a:pt x="1326" y="295"/>
                    <a:pt x="1022" y="0"/>
                    <a:pt x="6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3"/>
          <p:cNvSpPr/>
          <p:nvPr/>
        </p:nvSpPr>
        <p:spPr>
          <a:xfrm>
            <a:off x="5749929" y="4545450"/>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3"/>
          <p:cNvSpPr txBox="1">
            <a:spLocks noGrp="1"/>
          </p:cNvSpPr>
          <p:nvPr>
            <p:ph type="title"/>
          </p:nvPr>
        </p:nvSpPr>
        <p:spPr>
          <a:xfrm>
            <a:off x="3803997" y="94059"/>
            <a:ext cx="1604042"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Personas</a:t>
            </a:r>
            <a:endParaRPr dirty="0"/>
          </a:p>
        </p:txBody>
      </p:sp>
      <p:sp>
        <p:nvSpPr>
          <p:cNvPr id="234" name="Google Shape;1160;p33">
            <a:extLst>
              <a:ext uri="{FF2B5EF4-FFF2-40B4-BE49-F238E27FC236}">
                <a16:creationId xmlns:a16="http://schemas.microsoft.com/office/drawing/2014/main" id="{6B536BCD-1572-3F45-B61B-905A0D1D8670}"/>
              </a:ext>
            </a:extLst>
          </p:cNvPr>
          <p:cNvSpPr/>
          <p:nvPr/>
        </p:nvSpPr>
        <p:spPr>
          <a:xfrm>
            <a:off x="220620" y="1276523"/>
            <a:ext cx="2079735" cy="3786574"/>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62;p33">
            <a:extLst>
              <a:ext uri="{FF2B5EF4-FFF2-40B4-BE49-F238E27FC236}">
                <a16:creationId xmlns:a16="http://schemas.microsoft.com/office/drawing/2014/main" id="{D5CF399A-B90B-284C-8B0C-03BC1846C69B}"/>
              </a:ext>
            </a:extLst>
          </p:cNvPr>
          <p:cNvSpPr txBox="1">
            <a:spLocks/>
          </p:cNvSpPr>
          <p:nvPr/>
        </p:nvSpPr>
        <p:spPr>
          <a:xfrm>
            <a:off x="284328" y="2344727"/>
            <a:ext cx="1952318"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ADVISOR</a:t>
            </a:r>
          </a:p>
        </p:txBody>
      </p:sp>
      <p:pic>
        <p:nvPicPr>
          <p:cNvPr id="240" name="Picture 239">
            <a:extLst>
              <a:ext uri="{FF2B5EF4-FFF2-40B4-BE49-F238E27FC236}">
                <a16:creationId xmlns:a16="http://schemas.microsoft.com/office/drawing/2014/main" id="{574ECBE9-E82D-0D44-BFBC-656FF76CA72F}"/>
              </a:ext>
            </a:extLst>
          </p:cNvPr>
          <p:cNvPicPr>
            <a:picLocks noChangeAspect="1"/>
          </p:cNvPicPr>
          <p:nvPr/>
        </p:nvPicPr>
        <p:blipFill>
          <a:blip r:embed="rId3"/>
          <a:stretch>
            <a:fillRect/>
          </a:stretch>
        </p:blipFill>
        <p:spPr>
          <a:xfrm>
            <a:off x="829710" y="1379848"/>
            <a:ext cx="861554" cy="861554"/>
          </a:xfrm>
          <a:prstGeom prst="rect">
            <a:avLst/>
          </a:prstGeom>
        </p:spPr>
      </p:pic>
      <p:sp>
        <p:nvSpPr>
          <p:cNvPr id="2" name="Rectangle 1">
            <a:extLst>
              <a:ext uri="{FF2B5EF4-FFF2-40B4-BE49-F238E27FC236}">
                <a16:creationId xmlns:a16="http://schemas.microsoft.com/office/drawing/2014/main" id="{930539B0-838B-3B45-8843-0D19716A58B5}"/>
              </a:ext>
            </a:extLst>
          </p:cNvPr>
          <p:cNvSpPr/>
          <p:nvPr/>
        </p:nvSpPr>
        <p:spPr>
          <a:xfrm>
            <a:off x="362055" y="2949357"/>
            <a:ext cx="2052685" cy="2031325"/>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b="1" dirty="0">
                <a:solidFill>
                  <a:schemeClr val="tx1"/>
                </a:solidFill>
                <a:latin typeface="Calibri" panose="020F0502020204030204" pitchFamily="34" charset="0"/>
                <a:cs typeface="Calibri" panose="020F0502020204030204" pitchFamily="34" charset="0"/>
              </a:rPr>
              <a:t> </a:t>
            </a:r>
            <a:r>
              <a:rPr lang="en-CA" dirty="0">
                <a:solidFill>
                  <a:schemeClr val="tx1"/>
                </a:solidFill>
                <a:latin typeface="Calibri" panose="020F0502020204030204" pitchFamily="34" charset="0"/>
                <a:cs typeface="Calibri" panose="020F0502020204030204" pitchFamily="34" charset="0"/>
              </a:rPr>
              <a:t>Karlee </a:t>
            </a:r>
            <a:r>
              <a:rPr lang="en-CA" dirty="0" err="1">
                <a:solidFill>
                  <a:schemeClr val="tx1"/>
                </a:solidFill>
                <a:latin typeface="Calibri" panose="020F0502020204030204" pitchFamily="34" charset="0"/>
                <a:cs typeface="Calibri" panose="020F0502020204030204" pitchFamily="34" charset="0"/>
              </a:rPr>
              <a:t>Pontas</a:t>
            </a:r>
            <a:endParaRPr lang="en-CA" dirty="0">
              <a:solidFill>
                <a:schemeClr val="tx1"/>
              </a:solidFill>
              <a:latin typeface="Calibri" panose="020F0502020204030204" pitchFamily="34" charset="0"/>
              <a:cs typeface="Calibri" panose="020F0502020204030204" pitchFamily="34" charset="0"/>
            </a:endParaRP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Female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26</a:t>
            </a:r>
          </a:p>
          <a:p>
            <a:r>
              <a:rPr lang="en-CA" b="1" u="sng" dirty="0">
                <a:solidFill>
                  <a:srgbClr val="FFFF00"/>
                </a:solidFill>
                <a:latin typeface="Calibri" panose="020F0502020204030204" pitchFamily="34" charset="0"/>
                <a:cs typeface="Calibri" panose="020F0502020204030204" pitchFamily="34" charset="0"/>
              </a:rPr>
              <a:t>Occupation: </a:t>
            </a:r>
          </a:p>
          <a:p>
            <a:r>
              <a:rPr lang="en-CA" b="1" dirty="0">
                <a:latin typeface="Calibri" panose="020F0502020204030204" pitchFamily="34" charset="0"/>
                <a:cs typeface="Calibri" panose="020F0502020204030204" pitchFamily="34" charset="0"/>
              </a:rPr>
              <a:t> </a:t>
            </a:r>
            <a:r>
              <a:rPr lang="en-CA" dirty="0">
                <a:solidFill>
                  <a:schemeClr val="tx1"/>
                </a:solidFill>
                <a:latin typeface="Calibri" panose="020F0502020204030204" pitchFamily="34" charset="0"/>
                <a:cs typeface="Calibri" panose="020F0502020204030204" pitchFamily="34" charset="0"/>
              </a:rPr>
              <a:t>Senior Service </a:t>
            </a:r>
          </a:p>
          <a:p>
            <a:r>
              <a:rPr lang="en-CA" dirty="0">
                <a:solidFill>
                  <a:schemeClr val="tx1"/>
                </a:solidFill>
                <a:latin typeface="Calibri" panose="020F0502020204030204" pitchFamily="34" charset="0"/>
                <a:cs typeface="Calibri" panose="020F0502020204030204" pitchFamily="34" charset="0"/>
              </a:rPr>
              <a:t>Advisor At Classic Honda</a:t>
            </a:r>
          </a:p>
        </p:txBody>
      </p:sp>
      <p:sp>
        <p:nvSpPr>
          <p:cNvPr id="242" name="Google Shape;1160;p33">
            <a:extLst>
              <a:ext uri="{FF2B5EF4-FFF2-40B4-BE49-F238E27FC236}">
                <a16:creationId xmlns:a16="http://schemas.microsoft.com/office/drawing/2014/main" id="{B4751072-FA0C-1E43-92FF-A819B56F66F3}"/>
              </a:ext>
            </a:extLst>
          </p:cNvPr>
          <p:cNvSpPr/>
          <p:nvPr/>
        </p:nvSpPr>
        <p:spPr>
          <a:xfrm>
            <a:off x="2462575" y="1276522"/>
            <a:ext cx="2079735" cy="378657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62;p33">
            <a:extLst>
              <a:ext uri="{FF2B5EF4-FFF2-40B4-BE49-F238E27FC236}">
                <a16:creationId xmlns:a16="http://schemas.microsoft.com/office/drawing/2014/main" id="{8E9C221D-2C4A-BC46-A7D3-2D236D47D679}"/>
              </a:ext>
            </a:extLst>
          </p:cNvPr>
          <p:cNvSpPr txBox="1">
            <a:spLocks/>
          </p:cNvSpPr>
          <p:nvPr/>
        </p:nvSpPr>
        <p:spPr>
          <a:xfrm>
            <a:off x="2526283" y="2344727"/>
            <a:ext cx="1952318"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CONCIERGE</a:t>
            </a:r>
          </a:p>
        </p:txBody>
      </p:sp>
      <p:sp>
        <p:nvSpPr>
          <p:cNvPr id="245" name="Rectangle 244">
            <a:extLst>
              <a:ext uri="{FF2B5EF4-FFF2-40B4-BE49-F238E27FC236}">
                <a16:creationId xmlns:a16="http://schemas.microsoft.com/office/drawing/2014/main" id="{06DF96A0-DDA0-874F-A8C4-5681E2831C9A}"/>
              </a:ext>
            </a:extLst>
          </p:cNvPr>
          <p:cNvSpPr/>
          <p:nvPr/>
        </p:nvSpPr>
        <p:spPr>
          <a:xfrm>
            <a:off x="2553333" y="2859678"/>
            <a:ext cx="2052685" cy="2246769"/>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dirty="0">
                <a:solidFill>
                  <a:schemeClr val="tx1"/>
                </a:solidFill>
                <a:latin typeface="Calibri" panose="020F0502020204030204" pitchFamily="34" charset="0"/>
                <a:ea typeface="Calibri" panose="020F0502020204030204" pitchFamily="34" charset="0"/>
                <a:cs typeface="Times New Roman" panose="02020603050405020304" pitchFamily="18" charset="0"/>
              </a:rPr>
              <a:t>Sean Michaels</a:t>
            </a: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19</a:t>
            </a:r>
          </a:p>
          <a:p>
            <a:r>
              <a:rPr lang="en-CA" b="1" u="sng" dirty="0">
                <a:solidFill>
                  <a:srgbClr val="FFFF00"/>
                </a:solidFill>
                <a:latin typeface="Calibri" panose="020F0502020204030204" pitchFamily="34" charset="0"/>
                <a:cs typeface="Calibri" panose="020F0502020204030204" pitchFamily="34" charset="0"/>
              </a:rPr>
              <a:t>Occupation: </a:t>
            </a:r>
          </a:p>
          <a:p>
            <a:r>
              <a:rPr lang="en-CA" dirty="0">
                <a:solidFill>
                  <a:schemeClr val="tx1"/>
                </a:solidFill>
                <a:latin typeface="Calibri" panose="020F0502020204030204" pitchFamily="34" charset="0"/>
                <a:cs typeface="Calibri" panose="020F0502020204030204" pitchFamily="34" charset="0"/>
              </a:rPr>
              <a:t>Full-Time Service </a:t>
            </a:r>
          </a:p>
          <a:p>
            <a:r>
              <a:rPr lang="en-CA" dirty="0">
                <a:solidFill>
                  <a:schemeClr val="tx1"/>
                </a:solidFill>
                <a:latin typeface="Calibri" panose="020F0502020204030204" pitchFamily="34" charset="0"/>
                <a:cs typeface="Calibri" panose="020F0502020204030204" pitchFamily="34" charset="0"/>
              </a:rPr>
              <a:t>Concierge At Classic Honda</a:t>
            </a:r>
          </a:p>
        </p:txBody>
      </p:sp>
      <p:pic>
        <p:nvPicPr>
          <p:cNvPr id="246" name="Picture 245">
            <a:extLst>
              <a:ext uri="{FF2B5EF4-FFF2-40B4-BE49-F238E27FC236}">
                <a16:creationId xmlns:a16="http://schemas.microsoft.com/office/drawing/2014/main" id="{B87BFB97-ABDE-9E46-B6D9-60FB9B86A04A}"/>
              </a:ext>
            </a:extLst>
          </p:cNvPr>
          <p:cNvPicPr>
            <a:picLocks noChangeAspect="1"/>
          </p:cNvPicPr>
          <p:nvPr/>
        </p:nvPicPr>
        <p:blipFill>
          <a:blip r:embed="rId4"/>
          <a:stretch>
            <a:fillRect/>
          </a:stretch>
        </p:blipFill>
        <p:spPr>
          <a:xfrm>
            <a:off x="3065297" y="1394164"/>
            <a:ext cx="874289" cy="874289"/>
          </a:xfrm>
          <a:prstGeom prst="rect">
            <a:avLst/>
          </a:prstGeom>
        </p:spPr>
      </p:pic>
      <p:sp>
        <p:nvSpPr>
          <p:cNvPr id="247" name="Google Shape;1160;p33">
            <a:extLst>
              <a:ext uri="{FF2B5EF4-FFF2-40B4-BE49-F238E27FC236}">
                <a16:creationId xmlns:a16="http://schemas.microsoft.com/office/drawing/2014/main" id="{B31D1DD8-F099-224F-BBC2-561406944D77}"/>
              </a:ext>
            </a:extLst>
          </p:cNvPr>
          <p:cNvSpPr/>
          <p:nvPr/>
        </p:nvSpPr>
        <p:spPr>
          <a:xfrm>
            <a:off x="4704530" y="1276522"/>
            <a:ext cx="2079735" cy="378657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62;p33">
            <a:extLst>
              <a:ext uri="{FF2B5EF4-FFF2-40B4-BE49-F238E27FC236}">
                <a16:creationId xmlns:a16="http://schemas.microsoft.com/office/drawing/2014/main" id="{79A63735-A18C-FC45-9B61-DDFF9BEBE464}"/>
              </a:ext>
            </a:extLst>
          </p:cNvPr>
          <p:cNvSpPr txBox="1">
            <a:spLocks/>
          </p:cNvSpPr>
          <p:nvPr/>
        </p:nvSpPr>
        <p:spPr>
          <a:xfrm>
            <a:off x="4768238" y="2344726"/>
            <a:ext cx="1952318" cy="596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COORDINATOR</a:t>
            </a:r>
          </a:p>
        </p:txBody>
      </p:sp>
      <p:sp>
        <p:nvSpPr>
          <p:cNvPr id="249" name="Rectangle 248">
            <a:extLst>
              <a:ext uri="{FF2B5EF4-FFF2-40B4-BE49-F238E27FC236}">
                <a16:creationId xmlns:a16="http://schemas.microsoft.com/office/drawing/2014/main" id="{33E33A79-A526-E445-8637-4D4E9D4683ED}"/>
              </a:ext>
            </a:extLst>
          </p:cNvPr>
          <p:cNvSpPr/>
          <p:nvPr/>
        </p:nvSpPr>
        <p:spPr>
          <a:xfrm>
            <a:off x="4731580" y="2885818"/>
            <a:ext cx="2052685" cy="2246769"/>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dirty="0">
                <a:solidFill>
                  <a:schemeClr val="tx1"/>
                </a:solidFill>
                <a:latin typeface="Calibri" panose="020F0502020204030204" pitchFamily="34" charset="0"/>
                <a:ea typeface="Calibri" panose="020F0502020204030204" pitchFamily="34" charset="0"/>
                <a:cs typeface="Times New Roman" panose="02020603050405020304" pitchFamily="18" charset="0"/>
              </a:rPr>
              <a:t>Alisa </a:t>
            </a:r>
            <a:r>
              <a:rPr lang="en-CA"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Puran</a:t>
            </a:r>
            <a:endParaRPr lang="en-CA"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Female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21</a:t>
            </a:r>
          </a:p>
          <a:p>
            <a:r>
              <a:rPr lang="en-CA" b="1" u="sng" dirty="0">
                <a:solidFill>
                  <a:srgbClr val="FFFF00"/>
                </a:solidFill>
                <a:latin typeface="Calibri" panose="020F0502020204030204" pitchFamily="34" charset="0"/>
                <a:cs typeface="Calibri" panose="020F0502020204030204" pitchFamily="34" charset="0"/>
              </a:rPr>
              <a:t>Occupation: </a:t>
            </a:r>
          </a:p>
          <a:p>
            <a:r>
              <a:rPr lang="en-CA" dirty="0">
                <a:solidFill>
                  <a:schemeClr val="tx1"/>
                </a:solidFill>
                <a:latin typeface="Calibri" panose="020F0502020204030204" pitchFamily="34" charset="0"/>
                <a:cs typeface="Calibri" panose="020F0502020204030204" pitchFamily="34" charset="0"/>
              </a:rPr>
              <a:t>Full-Time Service </a:t>
            </a:r>
          </a:p>
          <a:p>
            <a:r>
              <a:rPr lang="en-CA" dirty="0" err="1">
                <a:solidFill>
                  <a:schemeClr val="tx1"/>
                </a:solidFill>
                <a:latin typeface="Calibri" panose="020F0502020204030204" pitchFamily="34" charset="0"/>
                <a:cs typeface="Calibri" panose="020F0502020204030204" pitchFamily="34" charset="0"/>
              </a:rPr>
              <a:t>Coordinatoor</a:t>
            </a:r>
            <a:r>
              <a:rPr lang="en-CA" dirty="0">
                <a:solidFill>
                  <a:schemeClr val="tx1"/>
                </a:solidFill>
                <a:latin typeface="Calibri" panose="020F0502020204030204" pitchFamily="34" charset="0"/>
                <a:cs typeface="Calibri" panose="020F0502020204030204" pitchFamily="34" charset="0"/>
              </a:rPr>
              <a:t> At Classic Honda</a:t>
            </a:r>
          </a:p>
        </p:txBody>
      </p:sp>
      <p:sp>
        <p:nvSpPr>
          <p:cNvPr id="251" name="Google Shape;1160;p33">
            <a:extLst>
              <a:ext uri="{FF2B5EF4-FFF2-40B4-BE49-F238E27FC236}">
                <a16:creationId xmlns:a16="http://schemas.microsoft.com/office/drawing/2014/main" id="{EDD71641-9A19-C943-B8A8-5605A477B028}"/>
              </a:ext>
            </a:extLst>
          </p:cNvPr>
          <p:cNvSpPr/>
          <p:nvPr/>
        </p:nvSpPr>
        <p:spPr>
          <a:xfrm>
            <a:off x="6909827" y="1256562"/>
            <a:ext cx="2079735" cy="378657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62;p33">
            <a:extLst>
              <a:ext uri="{FF2B5EF4-FFF2-40B4-BE49-F238E27FC236}">
                <a16:creationId xmlns:a16="http://schemas.microsoft.com/office/drawing/2014/main" id="{D719B701-4538-F641-A839-6ECD7B4A9AF4}"/>
              </a:ext>
            </a:extLst>
          </p:cNvPr>
          <p:cNvSpPr txBox="1">
            <a:spLocks/>
          </p:cNvSpPr>
          <p:nvPr/>
        </p:nvSpPr>
        <p:spPr>
          <a:xfrm>
            <a:off x="6973535" y="2324766"/>
            <a:ext cx="1952318" cy="596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MANAGER</a:t>
            </a:r>
          </a:p>
        </p:txBody>
      </p:sp>
      <p:sp>
        <p:nvSpPr>
          <p:cNvPr id="253" name="Rectangle 252">
            <a:extLst>
              <a:ext uri="{FF2B5EF4-FFF2-40B4-BE49-F238E27FC236}">
                <a16:creationId xmlns:a16="http://schemas.microsoft.com/office/drawing/2014/main" id="{6C715529-95C1-A54E-83E1-FC687B9CEA21}"/>
              </a:ext>
            </a:extLst>
          </p:cNvPr>
          <p:cNvSpPr/>
          <p:nvPr/>
        </p:nvSpPr>
        <p:spPr>
          <a:xfrm>
            <a:off x="6936877" y="2865858"/>
            <a:ext cx="2052685" cy="2031325"/>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dirty="0">
                <a:solidFill>
                  <a:schemeClr val="tx1"/>
                </a:solidFill>
                <a:latin typeface="Calibri" panose="020F0502020204030204" pitchFamily="34" charset="0"/>
                <a:cs typeface="Calibri" panose="020F0502020204030204" pitchFamily="34" charset="0"/>
              </a:rPr>
              <a:t>Jonathan </a:t>
            </a:r>
            <a:r>
              <a:rPr lang="en-CA" dirty="0" err="1">
                <a:solidFill>
                  <a:schemeClr val="tx1"/>
                </a:solidFill>
                <a:latin typeface="Calibri" panose="020F0502020204030204" pitchFamily="34" charset="0"/>
                <a:cs typeface="Calibri" panose="020F0502020204030204" pitchFamily="34" charset="0"/>
              </a:rPr>
              <a:t>Benevides</a:t>
            </a:r>
            <a:endParaRPr lang="en-CA" dirty="0">
              <a:solidFill>
                <a:schemeClr val="tx1"/>
              </a:solidFill>
              <a:latin typeface="Calibri" panose="020F0502020204030204" pitchFamily="34" charset="0"/>
              <a:cs typeface="Calibri" panose="020F0502020204030204" pitchFamily="34" charset="0"/>
            </a:endParaRP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38</a:t>
            </a:r>
          </a:p>
          <a:p>
            <a:r>
              <a:rPr lang="en-CA" b="1" u="sng" dirty="0">
                <a:solidFill>
                  <a:srgbClr val="FFFF00"/>
                </a:solidFill>
                <a:latin typeface="Calibri" panose="020F0502020204030204" pitchFamily="34" charset="0"/>
                <a:cs typeface="Calibri" panose="020F0502020204030204" pitchFamily="34" charset="0"/>
              </a:rPr>
              <a:t>Occupation: </a:t>
            </a:r>
          </a:p>
          <a:p>
            <a:r>
              <a:rPr lang="en-CA" dirty="0">
                <a:solidFill>
                  <a:schemeClr val="tx1"/>
                </a:solidFill>
                <a:latin typeface="Calibri" panose="020F0502020204030204" pitchFamily="34" charset="0"/>
                <a:cs typeface="Calibri" panose="020F0502020204030204" pitchFamily="34" charset="0"/>
              </a:rPr>
              <a:t>Service Manager At Classic Honda</a:t>
            </a:r>
          </a:p>
        </p:txBody>
      </p:sp>
      <p:pic>
        <p:nvPicPr>
          <p:cNvPr id="254" name="Picture 253">
            <a:extLst>
              <a:ext uri="{FF2B5EF4-FFF2-40B4-BE49-F238E27FC236}">
                <a16:creationId xmlns:a16="http://schemas.microsoft.com/office/drawing/2014/main" id="{D738FBB5-972C-3C44-802D-DDF3A73CA529}"/>
              </a:ext>
            </a:extLst>
          </p:cNvPr>
          <p:cNvPicPr>
            <a:picLocks noChangeAspect="1"/>
          </p:cNvPicPr>
          <p:nvPr/>
        </p:nvPicPr>
        <p:blipFill>
          <a:blip r:embed="rId4"/>
          <a:stretch>
            <a:fillRect/>
          </a:stretch>
        </p:blipFill>
        <p:spPr>
          <a:xfrm>
            <a:off x="7554651" y="1090140"/>
            <a:ext cx="874289" cy="874289"/>
          </a:xfrm>
          <a:prstGeom prst="rect">
            <a:avLst/>
          </a:prstGeom>
        </p:spPr>
      </p:pic>
      <p:pic>
        <p:nvPicPr>
          <p:cNvPr id="255" name="Picture 254">
            <a:extLst>
              <a:ext uri="{FF2B5EF4-FFF2-40B4-BE49-F238E27FC236}">
                <a16:creationId xmlns:a16="http://schemas.microsoft.com/office/drawing/2014/main" id="{0CF5B62C-B47B-894E-91C5-034BD01D1F2D}"/>
              </a:ext>
            </a:extLst>
          </p:cNvPr>
          <p:cNvPicPr>
            <a:picLocks noChangeAspect="1"/>
          </p:cNvPicPr>
          <p:nvPr/>
        </p:nvPicPr>
        <p:blipFill>
          <a:blip r:embed="rId5"/>
          <a:stretch>
            <a:fillRect/>
          </a:stretch>
        </p:blipFill>
        <p:spPr>
          <a:xfrm>
            <a:off x="5268177" y="1362103"/>
            <a:ext cx="879299" cy="879299"/>
          </a:xfrm>
          <a:prstGeom prst="rect">
            <a:avLst/>
          </a:prstGeom>
        </p:spPr>
      </p:pic>
      <p:sp>
        <p:nvSpPr>
          <p:cNvPr id="3" name="Rectangle 2">
            <a:extLst>
              <a:ext uri="{FF2B5EF4-FFF2-40B4-BE49-F238E27FC236}">
                <a16:creationId xmlns:a16="http://schemas.microsoft.com/office/drawing/2014/main" id="{3D981325-59DD-B140-AFBC-6272F793B9EE}"/>
              </a:ext>
            </a:extLst>
          </p:cNvPr>
          <p:cNvSpPr/>
          <p:nvPr/>
        </p:nvSpPr>
        <p:spPr>
          <a:xfrm>
            <a:off x="631117" y="621632"/>
            <a:ext cx="8358445" cy="523220"/>
          </a:xfrm>
          <a:prstGeom prst="rect">
            <a:avLst/>
          </a:prstGeom>
        </p:spPr>
        <p:txBody>
          <a:bodyPr wrap="square">
            <a:spAutoFit/>
          </a:bodyPr>
          <a:lstStyle/>
          <a:p>
            <a:pPr algn="ctr"/>
            <a:r>
              <a:rPr lang="en-CA" dirty="0">
                <a:solidFill>
                  <a:schemeClr val="tx1"/>
                </a:solidFill>
                <a:latin typeface="3" panose="020B03040306020A0204" pitchFamily="34" charset="0"/>
              </a:rPr>
              <a:t>(A persona, in user-centered design and marketing is a fictional character created to represent a user type that might use a site, brand, or product in a similar way)</a:t>
            </a:r>
            <a:endParaRPr lang="en-CA" dirty="0">
              <a:solidFill>
                <a:schemeClr val="tx1"/>
              </a:solidFill>
              <a:effectLst/>
            </a:endParaRPr>
          </a:p>
        </p:txBody>
      </p:sp>
    </p:spTree>
  </p:cSld>
  <p:clrMapOvr>
    <a:masterClrMapping/>
  </p:clrMapOvr>
</p:sld>
</file>

<file path=ppt/theme/theme1.xml><?xml version="1.0" encoding="utf-8"?>
<a:theme xmlns:a="http://schemas.openxmlformats.org/drawingml/2006/main" name="Use of Technology Thesis by Slidesgo ">
  <a:themeElements>
    <a:clrScheme name="Simple Light">
      <a:dk1>
        <a:srgbClr val="FFFFFF"/>
      </a:dk1>
      <a:lt1>
        <a:srgbClr val="133B96"/>
      </a:lt1>
      <a:dk2>
        <a:srgbClr val="595959"/>
      </a:dk2>
      <a:lt2>
        <a:srgbClr val="EEEEEE"/>
      </a:lt2>
      <a:accent1>
        <a:srgbClr val="407BFF"/>
      </a:accent1>
      <a:accent2>
        <a:srgbClr val="A4C1FF"/>
      </a:accent2>
      <a:accent3>
        <a:srgbClr val="0A1F4F"/>
      </a:accent3>
      <a:accent4>
        <a:srgbClr val="3D6FE0"/>
      </a:accent4>
      <a:accent5>
        <a:srgbClr val="407BFF"/>
      </a:accent5>
      <a:accent6>
        <a:srgbClr val="407B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1008</Words>
  <Application>Microsoft Macintosh PowerPoint</Application>
  <PresentationFormat>On-screen Show (16:9)</PresentationFormat>
  <Paragraphs>230</Paragraphs>
  <Slides>20</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Helvetica</vt:lpstr>
      <vt:lpstr>Teko</vt:lpstr>
      <vt:lpstr>Fira Sans Extra Condensed Medium</vt:lpstr>
      <vt:lpstr>3</vt:lpstr>
      <vt:lpstr>Times New Roman</vt:lpstr>
      <vt:lpstr>Calibri</vt:lpstr>
      <vt:lpstr>Arial</vt:lpstr>
      <vt:lpstr>Nanum Gothic Coding</vt:lpstr>
      <vt:lpstr>Fira Sans Condensed Medium</vt:lpstr>
      <vt:lpstr>Use of Technology Thesis by Slidesgo </vt:lpstr>
      <vt:lpstr>RepairBud Car Servicing Application</vt:lpstr>
      <vt:lpstr>“Tell me and I forget, teach me and I may remember, involve me and I learn.”</vt:lpstr>
      <vt:lpstr>TABLE OF CONTENTS</vt:lpstr>
      <vt:lpstr> The  01. Team</vt:lpstr>
      <vt:lpstr>RepairBud Development Team</vt:lpstr>
      <vt:lpstr>Elham Salmanian</vt:lpstr>
      <vt:lpstr>02.</vt:lpstr>
      <vt:lpstr>Repair Bud – Project Description</vt:lpstr>
      <vt:lpstr>Personas</vt:lpstr>
      <vt:lpstr>Scope</vt:lpstr>
      <vt:lpstr>Out-Scope...for now</vt:lpstr>
      <vt:lpstr>Full-Screen</vt:lpstr>
      <vt:lpstr>Live Demo .03</vt:lpstr>
      <vt:lpstr> Final Thoughts</vt:lpstr>
      <vt:lpstr>2019 (Semester 1)</vt:lpstr>
      <vt:lpstr>Technology Used</vt:lpstr>
      <vt:lpstr>Project Closure</vt:lpstr>
      <vt:lpstr>Future Goals</vt:lpstr>
      <vt:lpstr>—Kobe Bryant</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 OF THIS TEMPLATE</dc:title>
  <cp:lastModifiedBy>Microsoft Office User</cp:lastModifiedBy>
  <cp:revision>17</cp:revision>
  <dcterms:modified xsi:type="dcterms:W3CDTF">2020-04-13T21:01:10Z</dcterms:modified>
</cp:coreProperties>
</file>